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46"/>
  </p:notesMasterIdLst>
  <p:sldIdLst>
    <p:sldId id="1914" r:id="rId2"/>
    <p:sldId id="2032" r:id="rId3"/>
    <p:sldId id="1867" r:id="rId4"/>
    <p:sldId id="1878" r:id="rId5"/>
    <p:sldId id="1940" r:id="rId6"/>
    <p:sldId id="1899" r:id="rId7"/>
    <p:sldId id="1900" r:id="rId8"/>
    <p:sldId id="1885" r:id="rId9"/>
    <p:sldId id="1949" r:id="rId10"/>
    <p:sldId id="1950" r:id="rId11"/>
    <p:sldId id="1884" r:id="rId12"/>
    <p:sldId id="1952" r:id="rId13"/>
    <p:sldId id="1875" r:id="rId14"/>
    <p:sldId id="1554" r:id="rId15"/>
    <p:sldId id="1558" r:id="rId16"/>
    <p:sldId id="1838" r:id="rId17"/>
    <p:sldId id="1840" r:id="rId18"/>
    <p:sldId id="1564" r:id="rId19"/>
    <p:sldId id="1569" r:id="rId20"/>
    <p:sldId id="1556" r:id="rId21"/>
    <p:sldId id="1986" r:id="rId22"/>
    <p:sldId id="2005" r:id="rId23"/>
    <p:sldId id="1831" r:id="rId24"/>
    <p:sldId id="1622" r:id="rId25"/>
    <p:sldId id="1637" r:id="rId26"/>
    <p:sldId id="1616" r:id="rId27"/>
    <p:sldId id="1889" r:id="rId28"/>
    <p:sldId id="1960" r:id="rId29"/>
    <p:sldId id="2017" r:id="rId30"/>
    <p:sldId id="1963" r:id="rId31"/>
    <p:sldId id="2009" r:id="rId32"/>
    <p:sldId id="2011" r:id="rId33"/>
    <p:sldId id="1694" r:id="rId34"/>
    <p:sldId id="1697" r:id="rId35"/>
    <p:sldId id="1698" r:id="rId36"/>
    <p:sldId id="1703" r:id="rId37"/>
    <p:sldId id="2012" r:id="rId38"/>
    <p:sldId id="2021" r:id="rId39"/>
    <p:sldId id="2023" r:id="rId40"/>
    <p:sldId id="2024" r:id="rId41"/>
    <p:sldId id="2026" r:id="rId42"/>
    <p:sldId id="2029" r:id="rId43"/>
    <p:sldId id="2030" r:id="rId44"/>
    <p:sldId id="2033" r:id="rId45"/>
  </p:sldIdLst>
  <p:sldSz cx="1828800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orient="horz" pos="420" userDrawn="1">
          <p15:clr>
            <a:srgbClr val="A4A3A4"/>
          </p15:clr>
        </p15:guide>
        <p15:guide id="3" pos="10693" userDrawn="1">
          <p15:clr>
            <a:srgbClr val="A4A3A4"/>
          </p15:clr>
        </p15:guide>
        <p15:guide id="4" pos="825" userDrawn="1">
          <p15:clr>
            <a:srgbClr val="A4A3A4"/>
          </p15:clr>
        </p15:guide>
        <p15:guide id="5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63E"/>
    <a:srgbClr val="182033"/>
    <a:srgbClr val="283655"/>
    <a:srgbClr val="182028"/>
    <a:srgbClr val="2C3550"/>
    <a:srgbClr val="12141E"/>
    <a:srgbClr val="2A3957"/>
    <a:srgbClr val="2750F0"/>
    <a:srgbClr val="19D3F0"/>
    <a:srgbClr val="FF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8" autoAdjust="0"/>
    <p:restoredTop sz="99409" autoAdjust="0"/>
  </p:normalViewPr>
  <p:slideViewPr>
    <p:cSldViewPr snapToGrid="0" snapToObjects="1">
      <p:cViewPr>
        <p:scale>
          <a:sx n="57" d="100"/>
          <a:sy n="57" d="100"/>
        </p:scale>
        <p:origin x="1632" y="344"/>
      </p:cViewPr>
      <p:guideLst>
        <p:guide orient="horz" pos="8112"/>
        <p:guide orient="horz" pos="420"/>
        <p:guide pos="10693"/>
        <p:guide pos="825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17864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September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Dev.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September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 Apps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September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Branding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September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-25"/>
        <c:axId val="-504474272"/>
        <c:axId val="-504469776"/>
      </c:barChart>
      <c:catAx>
        <c:axId val="-50447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504469776"/>
        <c:crosses val="autoZero"/>
        <c:auto val="1"/>
        <c:lblAlgn val="ctr"/>
        <c:lblOffset val="100"/>
        <c:noMultiLvlLbl val="0"/>
      </c:catAx>
      <c:valAx>
        <c:axId val="-504469776"/>
        <c:scaling>
          <c:orientation val="minMax"/>
        </c:scaling>
        <c:delete val="1"/>
        <c:axPos val="l"/>
        <c:numFmt formatCode="0%" sourceLinked="1"/>
        <c:majorTickMark val="in"/>
        <c:minorTickMark val="none"/>
        <c:tickLblPos val="nextTo"/>
        <c:crossAx val="-504474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Roboto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Octuber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Dev.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Octuber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 Apps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Octuber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Branding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Octuber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-25"/>
        <c:axId val="-598009376"/>
        <c:axId val="-604477040"/>
      </c:barChart>
      <c:catAx>
        <c:axId val="-59800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604477040"/>
        <c:crosses val="autoZero"/>
        <c:auto val="1"/>
        <c:lblAlgn val="ctr"/>
        <c:lblOffset val="100"/>
        <c:noMultiLvlLbl val="0"/>
      </c:catAx>
      <c:valAx>
        <c:axId val="-604477040"/>
        <c:scaling>
          <c:orientation val="minMax"/>
        </c:scaling>
        <c:delete val="1"/>
        <c:axPos val="l"/>
        <c:numFmt formatCode="0%" sourceLinked="1"/>
        <c:majorTickMark val="in"/>
        <c:minorTickMark val="none"/>
        <c:tickLblPos val="nextTo"/>
        <c:crossAx val="-59800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Roboto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August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Dev.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August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 Apps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August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Branding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August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-25"/>
        <c:axId val="-604465056"/>
        <c:axId val="-597953920"/>
      </c:barChart>
      <c:catAx>
        <c:axId val="-60446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597953920"/>
        <c:crosses val="autoZero"/>
        <c:auto val="1"/>
        <c:lblAlgn val="ctr"/>
        <c:lblOffset val="100"/>
        <c:noMultiLvlLbl val="0"/>
      </c:catAx>
      <c:valAx>
        <c:axId val="-597953920"/>
        <c:scaling>
          <c:orientation val="minMax"/>
        </c:scaling>
        <c:delete val="1"/>
        <c:axPos val="l"/>
        <c:numFmt formatCode="0%" sourceLinked="1"/>
        <c:majorTickMark val="in"/>
        <c:minorTickMark val="none"/>
        <c:tickLblPos val="nextTo"/>
        <c:crossAx val="-60446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Roboto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70.0</c:v>
                </c:pt>
                <c:pt idx="1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50.0</c:v>
                </c:pt>
                <c:pt idx="1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669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hyperlink" Target="http://www.slidesmash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Roboto Regular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Robot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Roboto Regular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7263428" y="770728"/>
            <a:ext cx="633280" cy="634066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284384" y="841981"/>
            <a:ext cx="584792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fld id="{260E2A6B-A809-4840-BF14-8648BC0BDF87}" type="slidenum">
              <a:rPr lang="id-ID" sz="2101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10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2"/>
          <p:cNvSpPr>
            <a:spLocks/>
          </p:cNvSpPr>
          <p:nvPr userDrawn="1"/>
        </p:nvSpPr>
        <p:spPr bwMode="auto">
          <a:xfrm>
            <a:off x="12864495" y="12551056"/>
            <a:ext cx="416620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TEMPLATE BY </a:t>
            </a:r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  <a:hlinkClick r:id="rId3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Roboto Regular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Roboto Regular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Roboto Regular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Roboto Regular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Roboto Regular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lidesmash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lidesmash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876" y="3479180"/>
            <a:ext cx="14541191" cy="512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0"/>
              </a:lnSpc>
            </a:pPr>
            <a:r>
              <a:rPr lang="en-US" sz="20000" b="1" spc="300" dirty="0" smtClean="0">
                <a:latin typeface="Bebas Neue" charset="0"/>
                <a:ea typeface="Bebas Neue" charset="0"/>
                <a:cs typeface="Bebas Neue" charset="0"/>
              </a:rPr>
              <a:t>Presentation</a:t>
            </a:r>
          </a:p>
          <a:p>
            <a:pPr>
              <a:lnSpc>
                <a:spcPts val="19000"/>
              </a:lnSpc>
            </a:pPr>
            <a:r>
              <a:rPr lang="en-US" sz="20000" b="1" spc="300" dirty="0" smtClean="0">
                <a:latin typeface="Bebas Neue" charset="0"/>
                <a:ea typeface="Bebas Neue" charset="0"/>
                <a:cs typeface="Bebas Neue" charset="0"/>
              </a:rPr>
              <a:t>template</a:t>
            </a:r>
            <a:endParaRPr lang="en-US" sz="20000" b="1" spc="300" dirty="0"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1309688" y="8337312"/>
            <a:ext cx="8217314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6500" b="1" spc="600" dirty="0" smtClean="0">
                <a:solidFill>
                  <a:schemeClr val="accent4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Designed by slidesmash</a:t>
            </a:r>
            <a:endParaRPr lang="en-US" sz="6500" b="1" spc="600" dirty="0">
              <a:solidFill>
                <a:schemeClr val="accent4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7" name="Rectangle 2"/>
          <p:cNvSpPr>
            <a:spLocks/>
          </p:cNvSpPr>
          <p:nvPr/>
        </p:nvSpPr>
        <p:spPr bwMode="auto">
          <a:xfrm>
            <a:off x="5635827" y="10751289"/>
            <a:ext cx="7021154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tx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For more free presentations visit: </a:t>
            </a:r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  <a:hlinkClick r:id="rId2"/>
              </a:rPr>
              <a:t>https://slidesmash.com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21"/>
          <p:cNvSpPr>
            <a:spLocks/>
          </p:cNvSpPr>
          <p:nvPr/>
        </p:nvSpPr>
        <p:spPr bwMode="auto">
          <a:xfrm>
            <a:off x="-6607" y="5538009"/>
            <a:ext cx="14691791" cy="5376821"/>
          </a:xfrm>
          <a:custGeom>
            <a:avLst/>
            <a:gdLst>
              <a:gd name="T0" fmla="*/ 0 w 2828"/>
              <a:gd name="T1" fmla="*/ 856 h 1032"/>
              <a:gd name="T2" fmla="*/ 660 w 2828"/>
              <a:gd name="T3" fmla="*/ 540 h 1032"/>
              <a:gd name="T4" fmla="*/ 1232 w 2828"/>
              <a:gd name="T5" fmla="*/ 720 h 1032"/>
              <a:gd name="T6" fmla="*/ 1772 w 2828"/>
              <a:gd name="T7" fmla="*/ 320 h 1032"/>
              <a:gd name="T8" fmla="*/ 2315 w 2828"/>
              <a:gd name="T9" fmla="*/ 479 h 1032"/>
              <a:gd name="T10" fmla="*/ 2828 w 2828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8" h="1032">
                <a:moveTo>
                  <a:pt x="0" y="856"/>
                </a:moveTo>
                <a:cubicBezTo>
                  <a:pt x="420" y="1032"/>
                  <a:pt x="464" y="536"/>
                  <a:pt x="660" y="540"/>
                </a:cubicBezTo>
                <a:cubicBezTo>
                  <a:pt x="856" y="544"/>
                  <a:pt x="976" y="736"/>
                  <a:pt x="1232" y="720"/>
                </a:cubicBezTo>
                <a:cubicBezTo>
                  <a:pt x="1488" y="704"/>
                  <a:pt x="1508" y="352"/>
                  <a:pt x="1772" y="320"/>
                </a:cubicBezTo>
                <a:cubicBezTo>
                  <a:pt x="2036" y="288"/>
                  <a:pt x="2063" y="491"/>
                  <a:pt x="2315" y="479"/>
                </a:cubicBezTo>
                <a:cubicBezTo>
                  <a:pt x="2567" y="467"/>
                  <a:pt x="2572" y="84"/>
                  <a:pt x="2828" y="0"/>
                </a:cubicBezTo>
              </a:path>
            </a:pathLst>
          </a:custGeom>
          <a:noFill/>
          <a:ln w="15875" cap="flat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63" name="Oval 19"/>
          <p:cNvSpPr>
            <a:spLocks noChangeArrowheads="1"/>
          </p:cNvSpPr>
          <p:nvPr/>
        </p:nvSpPr>
        <p:spPr bwMode="auto">
          <a:xfrm>
            <a:off x="5607816" y="8562253"/>
            <a:ext cx="1493949" cy="14902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64" name="Oval 19"/>
          <p:cNvSpPr>
            <a:spLocks noChangeArrowheads="1"/>
          </p:cNvSpPr>
          <p:nvPr/>
        </p:nvSpPr>
        <p:spPr bwMode="auto">
          <a:xfrm>
            <a:off x="8454926" y="6528324"/>
            <a:ext cx="1493949" cy="14902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11302036" y="7317855"/>
            <a:ext cx="1493949" cy="14902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66" name="Oval 19"/>
          <p:cNvSpPr>
            <a:spLocks noChangeArrowheads="1"/>
          </p:cNvSpPr>
          <p:nvPr/>
        </p:nvSpPr>
        <p:spPr bwMode="auto">
          <a:xfrm>
            <a:off x="2760706" y="7630047"/>
            <a:ext cx="1493949" cy="149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4602059" y="4664522"/>
            <a:ext cx="1975036" cy="1185321"/>
            <a:chOff x="10452101" y="1779589"/>
            <a:chExt cx="365125" cy="219075"/>
          </a:xfrm>
        </p:grpSpPr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10550526" y="1900239"/>
              <a:ext cx="112713" cy="9842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62">
                  <a:moveTo>
                    <a:pt x="71" y="3"/>
                  </a:moveTo>
                  <a:lnTo>
                    <a:pt x="0" y="62"/>
                  </a:lnTo>
                  <a:lnTo>
                    <a:pt x="14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10452101" y="1779589"/>
              <a:ext cx="365125" cy="188913"/>
            </a:xfrm>
            <a:custGeom>
              <a:avLst/>
              <a:gdLst>
                <a:gd name="T0" fmla="*/ 230 w 230"/>
                <a:gd name="T1" fmla="*/ 0 h 119"/>
                <a:gd name="T2" fmla="*/ 0 w 230"/>
                <a:gd name="T3" fmla="*/ 26 h 119"/>
                <a:gd name="T4" fmla="*/ 140 w 230"/>
                <a:gd name="T5" fmla="*/ 119 h 119"/>
                <a:gd name="T6" fmla="*/ 230 w 23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19">
                  <a:moveTo>
                    <a:pt x="230" y="0"/>
                  </a:moveTo>
                  <a:lnTo>
                    <a:pt x="0" y="26"/>
                  </a:lnTo>
                  <a:lnTo>
                    <a:pt x="140" y="11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10531476" y="1792289"/>
              <a:ext cx="258763" cy="206375"/>
            </a:xfrm>
            <a:custGeom>
              <a:avLst/>
              <a:gdLst>
                <a:gd name="T0" fmla="*/ 163 w 163"/>
                <a:gd name="T1" fmla="*/ 0 h 130"/>
                <a:gd name="T2" fmla="*/ 0 w 163"/>
                <a:gd name="T3" fmla="*/ 52 h 130"/>
                <a:gd name="T4" fmla="*/ 12 w 163"/>
                <a:gd name="T5" fmla="*/ 130 h 130"/>
                <a:gd name="T6" fmla="*/ 26 w 163"/>
                <a:gd name="T7" fmla="*/ 68 h 130"/>
                <a:gd name="T8" fmla="*/ 163 w 163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0">
                  <a:moveTo>
                    <a:pt x="163" y="0"/>
                  </a:moveTo>
                  <a:lnTo>
                    <a:pt x="0" y="52"/>
                  </a:lnTo>
                  <a:lnTo>
                    <a:pt x="12" y="130"/>
                  </a:lnTo>
                  <a:lnTo>
                    <a:pt x="26" y="6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28511" y="4261500"/>
            <a:ext cx="2453893" cy="6003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r>
              <a:rPr lang="id-ID" sz="3001" dirty="0">
                <a:latin typeface="Roboto Regular"/>
                <a:cs typeface="Roboto Regular"/>
              </a:rPr>
              <a:t>Our Analysis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16104" y="4888007"/>
            <a:ext cx="3746494" cy="1281128"/>
          </a:xfrm>
          <a:prstGeom prst="rect">
            <a:avLst/>
          </a:prstGeom>
          <a:noFill/>
        </p:spPr>
        <p:txBody>
          <a:bodyPr wrap="square" lIns="137168" tIns="68584" rIns="137168" bIns="68584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Some features buying and selling a product or service who work in a company associated.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28511" y="4861822"/>
            <a:ext cx="2199016" cy="1385324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r>
              <a:rPr lang="id-ID" sz="8102" b="1" dirty="0">
                <a:solidFill>
                  <a:schemeClr val="accent2"/>
                </a:solidFill>
                <a:latin typeface="Roboto Light"/>
              </a:rPr>
              <a:t>94%</a:t>
            </a:r>
          </a:p>
        </p:txBody>
      </p:sp>
      <p:sp>
        <p:nvSpPr>
          <p:cNvPr id="47" name="Freeform 29"/>
          <p:cNvSpPr>
            <a:spLocks noChangeArrowheads="1"/>
          </p:cNvSpPr>
          <p:nvPr/>
        </p:nvSpPr>
        <p:spPr bwMode="auto">
          <a:xfrm>
            <a:off x="11720033" y="7739183"/>
            <a:ext cx="682117" cy="703954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52" name="Freeform 102"/>
          <p:cNvSpPr>
            <a:spLocks noChangeArrowheads="1"/>
          </p:cNvSpPr>
          <p:nvPr/>
        </p:nvSpPr>
        <p:spPr bwMode="auto">
          <a:xfrm>
            <a:off x="5973170" y="8975043"/>
            <a:ext cx="757907" cy="682294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53" name="Freeform 116"/>
          <p:cNvSpPr>
            <a:spLocks noChangeArrowheads="1"/>
          </p:cNvSpPr>
          <p:nvPr/>
        </p:nvSpPr>
        <p:spPr bwMode="auto">
          <a:xfrm>
            <a:off x="8866022" y="6878959"/>
            <a:ext cx="682117" cy="703954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54" name="Freeform 123"/>
          <p:cNvSpPr>
            <a:spLocks noChangeArrowheads="1"/>
          </p:cNvSpPr>
          <p:nvPr/>
        </p:nvSpPr>
        <p:spPr bwMode="auto">
          <a:xfrm>
            <a:off x="3122335" y="8035280"/>
            <a:ext cx="692944" cy="709367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54029" y="9657337"/>
            <a:ext cx="2907303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91770" y="9161185"/>
            <a:ext cx="14504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STEP 01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90820" y="7297313"/>
            <a:ext cx="2907303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28561" y="6801162"/>
            <a:ext cx="14504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STEP 02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714552" y="8586301"/>
            <a:ext cx="2907303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52293" y="8090149"/>
            <a:ext cx="14504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STEP 03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0571712" y="6003583"/>
            <a:ext cx="2907303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309453" y="5507431"/>
            <a:ext cx="14504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STEP 04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 bwMode="auto">
          <a:xfrm>
            <a:off x="6594328" y="1863674"/>
            <a:ext cx="51012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FAST DELIVERY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89432"/>
      </p:ext>
    </p:extLst>
  </p:cSld>
  <p:clrMapOvr>
    <a:masterClrMapping/>
  </p:clrMapOvr>
  <p:transition spd="slow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44" grpId="0"/>
      <p:bldP spid="45" grpId="0"/>
      <p:bldP spid="46" grpId="0"/>
      <p:bldP spid="47" grpId="0" animBg="1"/>
      <p:bldP spid="52" grpId="0" animBg="1"/>
      <p:bldP spid="53" grpId="0" animBg="1"/>
      <p:bldP spid="54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2699098" y="4574524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22" name="Arc 21"/>
          <p:cNvSpPr/>
          <p:nvPr/>
        </p:nvSpPr>
        <p:spPr>
          <a:xfrm>
            <a:off x="2700790" y="4576216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39458" y="4574524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24" name="Arc 23"/>
          <p:cNvSpPr/>
          <p:nvPr/>
        </p:nvSpPr>
        <p:spPr>
          <a:xfrm rot="10800000">
            <a:off x="5941150" y="4576216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78424" y="4574524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26" name="Arc 25"/>
          <p:cNvSpPr/>
          <p:nvPr/>
        </p:nvSpPr>
        <p:spPr>
          <a:xfrm>
            <a:off x="9180115" y="4576216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2418783" y="4574524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47" name="Arc 46"/>
          <p:cNvSpPr/>
          <p:nvPr/>
        </p:nvSpPr>
        <p:spPr>
          <a:xfrm rot="10800000">
            <a:off x="12420475" y="4576216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6998242" y="4952666"/>
            <a:ext cx="1121856" cy="11221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10238140" y="4952660"/>
            <a:ext cx="1121856" cy="11221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55" name="Oval 18"/>
          <p:cNvSpPr>
            <a:spLocks noChangeArrowheads="1"/>
          </p:cNvSpPr>
          <p:nvPr/>
        </p:nvSpPr>
        <p:spPr bwMode="auto">
          <a:xfrm>
            <a:off x="13478032" y="4952660"/>
            <a:ext cx="1121856" cy="1122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>
            <a:off x="3758353" y="4952664"/>
            <a:ext cx="1121856" cy="11221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45417" y="6244235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Strategy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528602" y="6244235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Management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735194" y="6244235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Target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990509" y="6244235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Structure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04740" y="8945724"/>
            <a:ext cx="1558756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advertising, selling items and delivering products to people who work on social media market</a:t>
            </a:r>
            <a:r>
              <a:rPr lang="en-US" sz="1800" dirty="0">
                <a:latin typeface="Roboto Light"/>
                <a:cs typeface="Roboto Light"/>
              </a:rPr>
              <a:t> is based on thinking about the business in terms of customer needs and their satisfaction. Marketing differs from selling because (in the words of Harvard Business School's retired professor of marketing </a:t>
            </a:r>
            <a:r>
              <a:rPr lang="en-US" sz="1800" dirty="0">
                <a:latin typeface="Roboto Light"/>
                <a:ea typeface="Roboto Regular" charset="0"/>
                <a:cs typeface="Roboto Light"/>
              </a:rPr>
              <a:t>buying and selling a product or service that includes advertising</a:t>
            </a:r>
            <a:endParaRPr lang="en-US" sz="1800" dirty="0">
              <a:latin typeface="Roboto Light"/>
              <a:cs typeface="Roboto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5832" y="8406497"/>
            <a:ext cx="3039294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Description Analysis</a:t>
            </a:r>
          </a:p>
        </p:txBody>
      </p:sp>
      <p:sp>
        <p:nvSpPr>
          <p:cNvPr id="80" name="Freeform 22"/>
          <p:cNvSpPr>
            <a:spLocks noChangeArrowheads="1"/>
          </p:cNvSpPr>
          <p:nvPr/>
        </p:nvSpPr>
        <p:spPr bwMode="auto">
          <a:xfrm>
            <a:off x="4025907" y="5217405"/>
            <a:ext cx="619478" cy="619637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81" name="Freeform 38"/>
          <p:cNvSpPr>
            <a:spLocks noChangeArrowheads="1"/>
          </p:cNvSpPr>
          <p:nvPr/>
        </p:nvSpPr>
        <p:spPr bwMode="auto">
          <a:xfrm>
            <a:off x="10638850" y="5131357"/>
            <a:ext cx="306719" cy="694337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82" name="Freeform 39"/>
          <p:cNvSpPr>
            <a:spLocks noChangeArrowheads="1"/>
          </p:cNvSpPr>
          <p:nvPr/>
        </p:nvSpPr>
        <p:spPr bwMode="auto">
          <a:xfrm>
            <a:off x="7273198" y="5212560"/>
            <a:ext cx="595833" cy="595987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83" name="Freeform 100"/>
          <p:cNvSpPr>
            <a:spLocks noChangeArrowheads="1"/>
          </p:cNvSpPr>
          <p:nvPr/>
        </p:nvSpPr>
        <p:spPr bwMode="auto">
          <a:xfrm>
            <a:off x="13699073" y="5258197"/>
            <a:ext cx="666763" cy="430433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6250709" y="1863674"/>
            <a:ext cx="578844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BUSINESS MODEL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3074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47" grpId="0" animBg="1"/>
      <p:bldP spid="49" grpId="0" animBg="1"/>
      <p:bldP spid="52" grpId="0" animBg="1"/>
      <p:bldP spid="55" grpId="0" animBg="1"/>
      <p:bldP spid="58" grpId="0" animBg="1"/>
      <p:bldP spid="73" grpId="0"/>
      <p:bldP spid="75" grpId="0"/>
      <p:bldP spid="76" grpId="0"/>
      <p:bldP spid="77" grpId="0"/>
      <p:bldP spid="78" grpId="0"/>
      <p:bldP spid="79" grpId="0"/>
      <p:bldP spid="80" grpId="0" animBg="1"/>
      <p:bldP spid="81" grpId="0" animBg="1"/>
      <p:bldP spid="82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25850" y="6156962"/>
            <a:ext cx="2967260" cy="969516"/>
          </a:xfrm>
          <a:prstGeom prst="chevron">
            <a:avLst>
              <a:gd name="adj" fmla="val 3125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226373" rtlCol="0" anchor="ctr"/>
          <a:lstStyle/>
          <a:p>
            <a:pPr algn="ctr"/>
            <a:r>
              <a:rPr lang="en-US" sz="2701" dirty="0">
                <a:solidFill>
                  <a:schemeClr val="bg1"/>
                </a:solidFill>
                <a:latin typeface="Roboto Regular"/>
                <a:cs typeface="Roboto Regular"/>
              </a:rPr>
              <a:t>Quality</a:t>
            </a:r>
          </a:p>
        </p:txBody>
      </p:sp>
      <p:sp>
        <p:nvSpPr>
          <p:cNvPr id="31" name="Chevron 30"/>
          <p:cNvSpPr/>
          <p:nvPr/>
        </p:nvSpPr>
        <p:spPr>
          <a:xfrm>
            <a:off x="4693110" y="6156962"/>
            <a:ext cx="2967260" cy="969516"/>
          </a:xfrm>
          <a:prstGeom prst="chevron">
            <a:avLst>
              <a:gd name="adj" fmla="val 3125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226373" rtlCol="0" anchor="ctr"/>
          <a:lstStyle/>
          <a:p>
            <a:pPr algn="ctr"/>
            <a:r>
              <a:rPr lang="en-US" sz="2701" dirty="0">
                <a:solidFill>
                  <a:schemeClr val="bg1"/>
                </a:solidFill>
                <a:latin typeface="Roboto Regular"/>
                <a:cs typeface="Roboto Regular"/>
              </a:rPr>
              <a:t>Design</a:t>
            </a:r>
          </a:p>
        </p:txBody>
      </p:sp>
      <p:sp>
        <p:nvSpPr>
          <p:cNvPr id="32" name="Chevron 31"/>
          <p:cNvSpPr/>
          <p:nvPr/>
        </p:nvSpPr>
        <p:spPr>
          <a:xfrm>
            <a:off x="7660370" y="6156962"/>
            <a:ext cx="2967260" cy="969516"/>
          </a:xfrm>
          <a:prstGeom prst="chevron">
            <a:avLst>
              <a:gd name="adj" fmla="val 3125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226373" rtlCol="0" anchor="ctr"/>
          <a:lstStyle/>
          <a:p>
            <a:pPr algn="ctr"/>
            <a:r>
              <a:rPr lang="en-US" sz="2701" dirty="0">
                <a:solidFill>
                  <a:schemeClr val="bg1"/>
                </a:solidFill>
                <a:latin typeface="Roboto Regular"/>
                <a:cs typeface="Roboto Regular"/>
              </a:rPr>
              <a:t>Image</a:t>
            </a:r>
          </a:p>
        </p:txBody>
      </p:sp>
      <p:sp>
        <p:nvSpPr>
          <p:cNvPr id="33" name="Chevron 32"/>
          <p:cNvSpPr/>
          <p:nvPr/>
        </p:nvSpPr>
        <p:spPr>
          <a:xfrm>
            <a:off x="10627630" y="6156962"/>
            <a:ext cx="2967260" cy="969516"/>
          </a:xfrm>
          <a:prstGeom prst="chevron">
            <a:avLst>
              <a:gd name="adj" fmla="val 31257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226373" rtlCol="0" anchor="ctr"/>
          <a:lstStyle/>
          <a:p>
            <a:pPr algn="ctr"/>
            <a:r>
              <a:rPr lang="en-US" sz="2701" dirty="0">
                <a:solidFill>
                  <a:schemeClr val="bg1"/>
                </a:solidFill>
                <a:latin typeface="Roboto Regular"/>
                <a:cs typeface="Roboto Regular"/>
              </a:rPr>
              <a:t>Global</a:t>
            </a:r>
          </a:p>
        </p:txBody>
      </p:sp>
      <p:sp>
        <p:nvSpPr>
          <p:cNvPr id="34" name="Chevron 33"/>
          <p:cNvSpPr/>
          <p:nvPr/>
        </p:nvSpPr>
        <p:spPr>
          <a:xfrm>
            <a:off x="13594890" y="6156962"/>
            <a:ext cx="2967260" cy="969516"/>
          </a:xfrm>
          <a:prstGeom prst="chevron">
            <a:avLst>
              <a:gd name="adj" fmla="val 31257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226373" rtlCol="0" anchor="ctr"/>
          <a:lstStyle/>
          <a:p>
            <a:pPr algn="ctr"/>
            <a:r>
              <a:rPr lang="en-US" sz="2701" dirty="0">
                <a:solidFill>
                  <a:schemeClr val="bg1"/>
                </a:solidFill>
                <a:latin typeface="Roboto Regular"/>
                <a:cs typeface="Roboto Regular"/>
              </a:rPr>
              <a:t>Security</a:t>
            </a:r>
          </a:p>
        </p:txBody>
      </p:sp>
      <p:sp>
        <p:nvSpPr>
          <p:cNvPr id="73" name="Freeform 92"/>
          <p:cNvSpPr>
            <a:spLocks noEditPoints="1"/>
          </p:cNvSpPr>
          <p:nvPr/>
        </p:nvSpPr>
        <p:spPr bwMode="auto">
          <a:xfrm>
            <a:off x="2864032" y="5085440"/>
            <a:ext cx="677205" cy="509401"/>
          </a:xfrm>
          <a:custGeom>
            <a:avLst/>
            <a:gdLst/>
            <a:ahLst/>
            <a:cxnLst>
              <a:cxn ang="0">
                <a:pos x="101" y="2"/>
              </a:cxn>
              <a:cxn ang="0">
                <a:pos x="27" y="0"/>
              </a:cxn>
              <a:cxn ang="0">
                <a:pos x="2" y="22"/>
              </a:cxn>
              <a:cxn ang="0">
                <a:pos x="2" y="32"/>
              </a:cxn>
              <a:cxn ang="0">
                <a:pos x="61" y="92"/>
              </a:cxn>
              <a:cxn ang="0">
                <a:pos x="121" y="32"/>
              </a:cxn>
              <a:cxn ang="0">
                <a:pos x="120" y="22"/>
              </a:cxn>
              <a:cxn ang="0">
                <a:pos x="86" y="14"/>
              </a:cxn>
              <a:cxn ang="0">
                <a:pos x="93" y="8"/>
              </a:cxn>
              <a:cxn ang="0">
                <a:pos x="76" y="27"/>
              </a:cxn>
              <a:cxn ang="0">
                <a:pos x="93" y="27"/>
              </a:cxn>
              <a:cxn ang="0">
                <a:pos x="73" y="25"/>
              </a:cxn>
              <a:cxn ang="0">
                <a:pos x="75" y="9"/>
              </a:cxn>
              <a:cxn ang="0">
                <a:pos x="70" y="27"/>
              </a:cxn>
              <a:cxn ang="0">
                <a:pos x="61" y="20"/>
              </a:cxn>
              <a:cxn ang="0">
                <a:pos x="70" y="8"/>
              </a:cxn>
              <a:cxn ang="0">
                <a:pos x="53" y="8"/>
              </a:cxn>
              <a:cxn ang="0">
                <a:pos x="58" y="17"/>
              </a:cxn>
              <a:cxn ang="0">
                <a:pos x="40" y="16"/>
              </a:cxn>
              <a:cxn ang="0">
                <a:pos x="58" y="17"/>
              </a:cxn>
              <a:cxn ang="0">
                <a:pos x="30" y="27"/>
              </a:cxn>
              <a:cxn ang="0">
                <a:pos x="47" y="27"/>
              </a:cxn>
              <a:cxn ang="0">
                <a:pos x="37" y="14"/>
              </a:cxn>
              <a:cxn ang="0">
                <a:pos x="43" y="8"/>
              </a:cxn>
              <a:cxn ang="0">
                <a:pos x="34" y="17"/>
              </a:cxn>
              <a:cxn ang="0">
                <a:pos x="8" y="27"/>
              </a:cxn>
              <a:cxn ang="0">
                <a:pos x="11" y="31"/>
              </a:cxn>
              <a:cxn ang="0">
                <a:pos x="49" y="71"/>
              </a:cxn>
              <a:cxn ang="0">
                <a:pos x="29" y="31"/>
              </a:cxn>
              <a:cxn ang="0">
                <a:pos x="57" y="78"/>
              </a:cxn>
              <a:cxn ang="0">
                <a:pos x="52" y="31"/>
              </a:cxn>
              <a:cxn ang="0">
                <a:pos x="61" y="79"/>
              </a:cxn>
              <a:cxn ang="0">
                <a:pos x="65" y="78"/>
              </a:cxn>
              <a:cxn ang="0">
                <a:pos x="94" y="31"/>
              </a:cxn>
              <a:cxn ang="0">
                <a:pos x="74" y="71"/>
              </a:cxn>
              <a:cxn ang="0">
                <a:pos x="112" y="31"/>
              </a:cxn>
              <a:cxn ang="0">
                <a:pos x="99" y="27"/>
              </a:cxn>
              <a:cxn ang="0">
                <a:pos x="97" y="9"/>
              </a:cxn>
              <a:cxn ang="0">
                <a:pos x="99" y="27"/>
              </a:cxn>
              <a:cxn ang="0">
                <a:pos x="99" y="27"/>
              </a:cxn>
            </a:cxnLst>
            <a:rect l="0" t="0" r="r" b="b"/>
            <a:pathLst>
              <a:path w="123" h="92">
                <a:moveTo>
                  <a:pt x="120" y="22"/>
                </a:moveTo>
                <a:cubicBezTo>
                  <a:pt x="101" y="2"/>
                  <a:pt x="101" y="2"/>
                  <a:pt x="101" y="2"/>
                </a:cubicBezTo>
                <a:cubicBezTo>
                  <a:pt x="100" y="1"/>
                  <a:pt x="98" y="0"/>
                  <a:pt x="9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5" y="0"/>
                  <a:pt x="23" y="1"/>
                  <a:pt x="22" y="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3"/>
                  <a:pt x="0" y="25"/>
                  <a:pt x="0" y="27"/>
                </a:cubicBezTo>
                <a:cubicBezTo>
                  <a:pt x="0" y="29"/>
                  <a:pt x="1" y="31"/>
                  <a:pt x="2" y="32"/>
                </a:cubicBezTo>
                <a:cubicBezTo>
                  <a:pt x="56" y="90"/>
                  <a:pt x="56" y="90"/>
                  <a:pt x="56" y="90"/>
                </a:cubicBezTo>
                <a:cubicBezTo>
                  <a:pt x="57" y="91"/>
                  <a:pt x="59" y="92"/>
                  <a:pt x="61" y="92"/>
                </a:cubicBezTo>
                <a:cubicBezTo>
                  <a:pt x="64" y="92"/>
                  <a:pt x="66" y="91"/>
                  <a:pt x="67" y="90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2" y="31"/>
                  <a:pt x="123" y="29"/>
                  <a:pt x="123" y="27"/>
                </a:cubicBezTo>
                <a:cubicBezTo>
                  <a:pt x="123" y="25"/>
                  <a:pt x="122" y="23"/>
                  <a:pt x="120" y="22"/>
                </a:cubicBezTo>
                <a:close/>
                <a:moveTo>
                  <a:pt x="93" y="8"/>
                </a:moveTo>
                <a:cubicBezTo>
                  <a:pt x="86" y="14"/>
                  <a:pt x="86" y="14"/>
                  <a:pt x="86" y="14"/>
                </a:cubicBezTo>
                <a:cubicBezTo>
                  <a:pt x="79" y="8"/>
                  <a:pt x="79" y="8"/>
                  <a:pt x="79" y="8"/>
                </a:cubicBezTo>
                <a:lnTo>
                  <a:pt x="93" y="8"/>
                </a:lnTo>
                <a:close/>
                <a:moveTo>
                  <a:pt x="93" y="27"/>
                </a:moveTo>
                <a:cubicBezTo>
                  <a:pt x="76" y="27"/>
                  <a:pt x="76" y="27"/>
                  <a:pt x="76" y="27"/>
                </a:cubicBezTo>
                <a:cubicBezTo>
                  <a:pt x="85" y="19"/>
                  <a:pt x="85" y="19"/>
                  <a:pt x="85" y="19"/>
                </a:cubicBezTo>
                <a:lnTo>
                  <a:pt x="93" y="27"/>
                </a:lnTo>
                <a:close/>
                <a:moveTo>
                  <a:pt x="83" y="16"/>
                </a:moveTo>
                <a:cubicBezTo>
                  <a:pt x="73" y="25"/>
                  <a:pt x="73" y="25"/>
                  <a:pt x="73" y="25"/>
                </a:cubicBezTo>
                <a:cubicBezTo>
                  <a:pt x="64" y="17"/>
                  <a:pt x="64" y="17"/>
                  <a:pt x="64" y="17"/>
                </a:cubicBezTo>
                <a:cubicBezTo>
                  <a:pt x="75" y="9"/>
                  <a:pt x="75" y="9"/>
                  <a:pt x="75" y="9"/>
                </a:cubicBezTo>
                <a:lnTo>
                  <a:pt x="83" y="16"/>
                </a:lnTo>
                <a:close/>
                <a:moveTo>
                  <a:pt x="70" y="27"/>
                </a:moveTo>
                <a:cubicBezTo>
                  <a:pt x="53" y="27"/>
                  <a:pt x="53" y="27"/>
                  <a:pt x="53" y="27"/>
                </a:cubicBezTo>
                <a:cubicBezTo>
                  <a:pt x="61" y="20"/>
                  <a:pt x="61" y="20"/>
                  <a:pt x="61" y="20"/>
                </a:cubicBezTo>
                <a:lnTo>
                  <a:pt x="70" y="27"/>
                </a:lnTo>
                <a:close/>
                <a:moveTo>
                  <a:pt x="70" y="8"/>
                </a:moveTo>
                <a:cubicBezTo>
                  <a:pt x="61" y="15"/>
                  <a:pt x="61" y="15"/>
                  <a:pt x="61" y="15"/>
                </a:cubicBezTo>
                <a:cubicBezTo>
                  <a:pt x="53" y="8"/>
                  <a:pt x="53" y="8"/>
                  <a:pt x="53" y="8"/>
                </a:cubicBezTo>
                <a:lnTo>
                  <a:pt x="70" y="8"/>
                </a:lnTo>
                <a:close/>
                <a:moveTo>
                  <a:pt x="58" y="17"/>
                </a:moveTo>
                <a:cubicBezTo>
                  <a:pt x="50" y="25"/>
                  <a:pt x="50" y="25"/>
                  <a:pt x="50" y="25"/>
                </a:cubicBezTo>
                <a:cubicBezTo>
                  <a:pt x="40" y="16"/>
                  <a:pt x="40" y="16"/>
                  <a:pt x="40" y="16"/>
                </a:cubicBezTo>
                <a:cubicBezTo>
                  <a:pt x="48" y="9"/>
                  <a:pt x="48" y="9"/>
                  <a:pt x="48" y="9"/>
                </a:cubicBezTo>
                <a:lnTo>
                  <a:pt x="58" y="17"/>
                </a:lnTo>
                <a:close/>
                <a:moveTo>
                  <a:pt x="47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7" y="19"/>
                  <a:pt x="37" y="19"/>
                  <a:pt x="37" y="19"/>
                </a:cubicBezTo>
                <a:lnTo>
                  <a:pt x="47" y="27"/>
                </a:lnTo>
                <a:close/>
                <a:moveTo>
                  <a:pt x="43" y="8"/>
                </a:moveTo>
                <a:cubicBezTo>
                  <a:pt x="37" y="14"/>
                  <a:pt x="37" y="14"/>
                  <a:pt x="37" y="14"/>
                </a:cubicBezTo>
                <a:cubicBezTo>
                  <a:pt x="30" y="8"/>
                  <a:pt x="30" y="8"/>
                  <a:pt x="30" y="8"/>
                </a:cubicBezTo>
                <a:lnTo>
                  <a:pt x="43" y="8"/>
                </a:lnTo>
                <a:close/>
                <a:moveTo>
                  <a:pt x="26" y="9"/>
                </a:moveTo>
                <a:cubicBezTo>
                  <a:pt x="34" y="17"/>
                  <a:pt x="34" y="17"/>
                  <a:pt x="34" y="17"/>
                </a:cubicBezTo>
                <a:cubicBezTo>
                  <a:pt x="24" y="27"/>
                  <a:pt x="24" y="27"/>
                  <a:pt x="24" y="27"/>
                </a:cubicBezTo>
                <a:cubicBezTo>
                  <a:pt x="8" y="27"/>
                  <a:pt x="8" y="27"/>
                  <a:pt x="8" y="27"/>
                </a:cubicBezTo>
                <a:lnTo>
                  <a:pt x="26" y="9"/>
                </a:lnTo>
                <a:close/>
                <a:moveTo>
                  <a:pt x="11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49" y="71"/>
                  <a:pt x="49" y="71"/>
                  <a:pt x="49" y="71"/>
                </a:cubicBezTo>
                <a:lnTo>
                  <a:pt x="11" y="31"/>
                </a:lnTo>
                <a:close/>
                <a:moveTo>
                  <a:pt x="29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57" y="78"/>
                  <a:pt x="57" y="78"/>
                  <a:pt x="57" y="78"/>
                </a:cubicBezTo>
                <a:lnTo>
                  <a:pt x="29" y="31"/>
                </a:lnTo>
                <a:close/>
                <a:moveTo>
                  <a:pt x="52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61" y="79"/>
                  <a:pt x="61" y="79"/>
                  <a:pt x="61" y="79"/>
                </a:cubicBezTo>
                <a:lnTo>
                  <a:pt x="52" y="31"/>
                </a:lnTo>
                <a:close/>
                <a:moveTo>
                  <a:pt x="65" y="78"/>
                </a:moveTo>
                <a:cubicBezTo>
                  <a:pt x="75" y="31"/>
                  <a:pt x="75" y="31"/>
                  <a:pt x="75" y="31"/>
                </a:cubicBezTo>
                <a:cubicBezTo>
                  <a:pt x="94" y="31"/>
                  <a:pt x="94" y="31"/>
                  <a:pt x="94" y="31"/>
                </a:cubicBezTo>
                <a:lnTo>
                  <a:pt x="65" y="78"/>
                </a:lnTo>
                <a:close/>
                <a:moveTo>
                  <a:pt x="74" y="71"/>
                </a:moveTo>
                <a:cubicBezTo>
                  <a:pt x="98" y="31"/>
                  <a:pt x="98" y="31"/>
                  <a:pt x="98" y="31"/>
                </a:cubicBezTo>
                <a:cubicBezTo>
                  <a:pt x="112" y="31"/>
                  <a:pt x="112" y="31"/>
                  <a:pt x="112" y="31"/>
                </a:cubicBezTo>
                <a:lnTo>
                  <a:pt x="74" y="71"/>
                </a:lnTo>
                <a:close/>
                <a:moveTo>
                  <a:pt x="99" y="27"/>
                </a:moveTo>
                <a:cubicBezTo>
                  <a:pt x="88" y="17"/>
                  <a:pt x="88" y="17"/>
                  <a:pt x="88" y="17"/>
                </a:cubicBezTo>
                <a:cubicBezTo>
                  <a:pt x="97" y="9"/>
                  <a:pt x="97" y="9"/>
                  <a:pt x="97" y="9"/>
                </a:cubicBezTo>
                <a:cubicBezTo>
                  <a:pt x="115" y="27"/>
                  <a:pt x="115" y="27"/>
                  <a:pt x="115" y="27"/>
                </a:cubicBezTo>
                <a:lnTo>
                  <a:pt x="99" y="27"/>
                </a:lnTo>
                <a:close/>
                <a:moveTo>
                  <a:pt x="99" y="27"/>
                </a:moveTo>
                <a:cubicBezTo>
                  <a:pt x="99" y="27"/>
                  <a:pt x="99" y="27"/>
                  <a:pt x="99" y="27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 dirty="0">
              <a:latin typeface="Roboto Light"/>
            </a:endParaRPr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14817555" y="5064292"/>
            <a:ext cx="441806" cy="589941"/>
            <a:chOff x="754063" y="1211263"/>
            <a:chExt cx="269875" cy="360363"/>
          </a:xfrm>
          <a:solidFill>
            <a:schemeClr val="accent5"/>
          </a:solidFill>
        </p:grpSpPr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754063" y="1211263"/>
              <a:ext cx="269875" cy="360363"/>
            </a:xfrm>
            <a:custGeom>
              <a:avLst/>
              <a:gdLst/>
              <a:ahLst/>
              <a:cxnLst>
                <a:cxn ang="0">
                  <a:pos x="80" y="50"/>
                </a:cxn>
                <a:cxn ang="0">
                  <a:pos x="80" y="35"/>
                </a:cxn>
                <a:cxn ang="0">
                  <a:pos x="46" y="0"/>
                </a:cxn>
                <a:cxn ang="0">
                  <a:pos x="11" y="35"/>
                </a:cxn>
                <a:cxn ang="0">
                  <a:pos x="11" y="50"/>
                </a:cxn>
                <a:cxn ang="0">
                  <a:pos x="0" y="61"/>
                </a:cxn>
                <a:cxn ang="0">
                  <a:pos x="0" y="88"/>
                </a:cxn>
                <a:cxn ang="0">
                  <a:pos x="34" y="123"/>
                </a:cxn>
                <a:cxn ang="0">
                  <a:pos x="57" y="123"/>
                </a:cxn>
                <a:cxn ang="0">
                  <a:pos x="92" y="88"/>
                </a:cxn>
                <a:cxn ang="0">
                  <a:pos x="92" y="61"/>
                </a:cxn>
                <a:cxn ang="0">
                  <a:pos x="80" y="50"/>
                </a:cxn>
                <a:cxn ang="0">
                  <a:pos x="19" y="35"/>
                </a:cxn>
                <a:cxn ang="0">
                  <a:pos x="46" y="8"/>
                </a:cxn>
                <a:cxn ang="0">
                  <a:pos x="73" y="35"/>
                </a:cxn>
                <a:cxn ang="0">
                  <a:pos x="73" y="50"/>
                </a:cxn>
                <a:cxn ang="0">
                  <a:pos x="65" y="50"/>
                </a:cxn>
                <a:cxn ang="0">
                  <a:pos x="65" y="35"/>
                </a:cxn>
                <a:cxn ang="0">
                  <a:pos x="46" y="15"/>
                </a:cxn>
                <a:cxn ang="0">
                  <a:pos x="27" y="35"/>
                </a:cxn>
                <a:cxn ang="0">
                  <a:pos x="27" y="50"/>
                </a:cxn>
                <a:cxn ang="0">
                  <a:pos x="19" y="50"/>
                </a:cxn>
                <a:cxn ang="0">
                  <a:pos x="19" y="35"/>
                </a:cxn>
                <a:cxn ang="0">
                  <a:pos x="61" y="35"/>
                </a:cxn>
                <a:cxn ang="0">
                  <a:pos x="61" y="50"/>
                </a:cxn>
                <a:cxn ang="0">
                  <a:pos x="31" y="50"/>
                </a:cxn>
                <a:cxn ang="0">
                  <a:pos x="31" y="35"/>
                </a:cxn>
                <a:cxn ang="0">
                  <a:pos x="46" y="19"/>
                </a:cxn>
                <a:cxn ang="0">
                  <a:pos x="61" y="35"/>
                </a:cxn>
                <a:cxn ang="0">
                  <a:pos x="84" y="73"/>
                </a:cxn>
                <a:cxn ang="0">
                  <a:pos x="84" y="88"/>
                </a:cxn>
                <a:cxn ang="0">
                  <a:pos x="57" y="115"/>
                </a:cxn>
                <a:cxn ang="0">
                  <a:pos x="34" y="115"/>
                </a:cxn>
                <a:cxn ang="0">
                  <a:pos x="8" y="88"/>
                </a:cxn>
                <a:cxn ang="0">
                  <a:pos x="8" y="61"/>
                </a:cxn>
                <a:cxn ang="0">
                  <a:pos x="11" y="58"/>
                </a:cxn>
                <a:cxn ang="0">
                  <a:pos x="80" y="58"/>
                </a:cxn>
                <a:cxn ang="0">
                  <a:pos x="84" y="61"/>
                </a:cxn>
                <a:cxn ang="0">
                  <a:pos x="84" y="73"/>
                </a:cxn>
                <a:cxn ang="0">
                  <a:pos x="84" y="73"/>
                </a:cxn>
                <a:cxn ang="0">
                  <a:pos x="84" y="73"/>
                </a:cxn>
              </a:cxnLst>
              <a:rect l="0" t="0" r="r" b="b"/>
              <a:pathLst>
                <a:path w="92" h="123">
                  <a:moveTo>
                    <a:pt x="80" y="50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16"/>
                    <a:pt x="65" y="0"/>
                    <a:pt x="46" y="0"/>
                  </a:cubicBezTo>
                  <a:cubicBezTo>
                    <a:pt x="27" y="0"/>
                    <a:pt x="11" y="16"/>
                    <a:pt x="11" y="35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5" y="50"/>
                    <a:pt x="0" y="55"/>
                    <a:pt x="0" y="6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7"/>
                    <a:pt x="15" y="123"/>
                    <a:pt x="34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76" y="123"/>
                    <a:pt x="92" y="107"/>
                    <a:pt x="92" y="88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55"/>
                    <a:pt x="87" y="50"/>
                    <a:pt x="80" y="50"/>
                  </a:cubicBezTo>
                  <a:close/>
                  <a:moveTo>
                    <a:pt x="19" y="35"/>
                  </a:moveTo>
                  <a:cubicBezTo>
                    <a:pt x="19" y="20"/>
                    <a:pt x="31" y="8"/>
                    <a:pt x="46" y="8"/>
                  </a:cubicBezTo>
                  <a:cubicBezTo>
                    <a:pt x="61" y="8"/>
                    <a:pt x="73" y="20"/>
                    <a:pt x="73" y="35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24"/>
                    <a:pt x="56" y="15"/>
                    <a:pt x="46" y="15"/>
                  </a:cubicBezTo>
                  <a:cubicBezTo>
                    <a:pt x="35" y="15"/>
                    <a:pt x="27" y="24"/>
                    <a:pt x="27" y="3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19" y="50"/>
                    <a:pt x="19" y="50"/>
                    <a:pt x="19" y="50"/>
                  </a:cubicBezTo>
                  <a:lnTo>
                    <a:pt x="19" y="35"/>
                  </a:lnTo>
                  <a:close/>
                  <a:moveTo>
                    <a:pt x="61" y="35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26"/>
                    <a:pt x="37" y="19"/>
                    <a:pt x="46" y="19"/>
                  </a:cubicBezTo>
                  <a:cubicBezTo>
                    <a:pt x="54" y="19"/>
                    <a:pt x="61" y="26"/>
                    <a:pt x="61" y="35"/>
                  </a:cubicBezTo>
                  <a:close/>
                  <a:moveTo>
                    <a:pt x="84" y="73"/>
                  </a:moveTo>
                  <a:cubicBezTo>
                    <a:pt x="84" y="88"/>
                    <a:pt x="84" y="88"/>
                    <a:pt x="84" y="88"/>
                  </a:cubicBezTo>
                  <a:cubicBezTo>
                    <a:pt x="84" y="103"/>
                    <a:pt x="72" y="115"/>
                    <a:pt x="57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20" y="115"/>
                    <a:pt x="8" y="103"/>
                    <a:pt x="8" y="8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59"/>
                    <a:pt x="9" y="58"/>
                    <a:pt x="11" y="58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3" y="58"/>
                    <a:pt x="84" y="59"/>
                    <a:pt x="84" y="61"/>
                  </a:cubicBezTo>
                  <a:lnTo>
                    <a:pt x="84" y="73"/>
                  </a:lnTo>
                  <a:close/>
                  <a:moveTo>
                    <a:pt x="84" y="73"/>
                  </a:moveTo>
                  <a:cubicBezTo>
                    <a:pt x="84" y="73"/>
                    <a:pt x="84" y="73"/>
                    <a:pt x="84" y="7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76" name="Freeform 10"/>
            <p:cNvSpPr>
              <a:spLocks noEditPoints="1"/>
            </p:cNvSpPr>
            <p:nvPr/>
          </p:nvSpPr>
          <p:spPr bwMode="auto">
            <a:xfrm>
              <a:off x="865188" y="1425576"/>
              <a:ext cx="47625" cy="666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3" y="18"/>
                </a:cxn>
                <a:cxn ang="0">
                  <a:pos x="8" y="23"/>
                </a:cxn>
                <a:cxn ang="0">
                  <a:pos x="13" y="18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6" h="23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0"/>
                    <a:pt x="1" y="14"/>
                    <a:pt x="3" y="18"/>
                  </a:cubicBezTo>
                  <a:cubicBezTo>
                    <a:pt x="4" y="21"/>
                    <a:pt x="5" y="23"/>
                    <a:pt x="8" y="23"/>
                  </a:cubicBezTo>
                  <a:cubicBezTo>
                    <a:pt x="11" y="23"/>
                    <a:pt x="12" y="21"/>
                    <a:pt x="13" y="18"/>
                  </a:cubicBezTo>
                  <a:cubicBezTo>
                    <a:pt x="14" y="14"/>
                    <a:pt x="16" y="10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lose/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 dirty="0">
                <a:latin typeface="Roboto Light"/>
              </a:endParaRPr>
            </a:p>
          </p:txBody>
        </p:sp>
      </p:grp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8820239" y="5080097"/>
            <a:ext cx="669085" cy="562502"/>
            <a:chOff x="4856163" y="2736851"/>
            <a:chExt cx="358775" cy="301625"/>
          </a:xfrm>
          <a:solidFill>
            <a:schemeClr val="accent3"/>
          </a:solidFill>
        </p:grpSpPr>
        <p:sp>
          <p:nvSpPr>
            <p:cNvPr id="81" name="Freeform 128"/>
            <p:cNvSpPr>
              <a:spLocks noEditPoints="1"/>
            </p:cNvSpPr>
            <p:nvPr/>
          </p:nvSpPr>
          <p:spPr bwMode="auto">
            <a:xfrm>
              <a:off x="4946650" y="2814638"/>
              <a:ext cx="177800" cy="1793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30"/>
                </a:cxn>
                <a:cxn ang="0">
                  <a:pos x="31" y="61"/>
                </a:cxn>
                <a:cxn ang="0">
                  <a:pos x="61" y="30"/>
                </a:cxn>
                <a:cxn ang="0">
                  <a:pos x="31" y="0"/>
                </a:cxn>
                <a:cxn ang="0">
                  <a:pos x="48" y="45"/>
                </a:cxn>
                <a:cxn ang="0">
                  <a:pos x="16" y="48"/>
                </a:cxn>
                <a:cxn ang="0">
                  <a:pos x="13" y="15"/>
                </a:cxn>
                <a:cxn ang="0">
                  <a:pos x="46" y="13"/>
                </a:cxn>
                <a:cxn ang="0">
                  <a:pos x="48" y="45"/>
                </a:cxn>
                <a:cxn ang="0">
                  <a:pos x="48" y="45"/>
                </a:cxn>
                <a:cxn ang="0">
                  <a:pos x="48" y="4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  <a:moveTo>
                    <a:pt x="48" y="45"/>
                  </a:moveTo>
                  <a:cubicBezTo>
                    <a:pt x="40" y="55"/>
                    <a:pt x="25" y="56"/>
                    <a:pt x="16" y="48"/>
                  </a:cubicBezTo>
                  <a:cubicBezTo>
                    <a:pt x="6" y="39"/>
                    <a:pt x="5" y="25"/>
                    <a:pt x="13" y="15"/>
                  </a:cubicBezTo>
                  <a:cubicBezTo>
                    <a:pt x="22" y="6"/>
                    <a:pt x="36" y="5"/>
                    <a:pt x="46" y="13"/>
                  </a:cubicBezTo>
                  <a:cubicBezTo>
                    <a:pt x="55" y="21"/>
                    <a:pt x="57" y="36"/>
                    <a:pt x="48" y="45"/>
                  </a:cubicBez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82" name="Freeform 129"/>
            <p:cNvSpPr>
              <a:spLocks noEditPoints="1"/>
            </p:cNvSpPr>
            <p:nvPr/>
          </p:nvSpPr>
          <p:spPr bwMode="auto">
            <a:xfrm>
              <a:off x="4989513" y="2859088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17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83" name="Freeform 130"/>
            <p:cNvSpPr>
              <a:spLocks noEditPoints="1"/>
            </p:cNvSpPr>
            <p:nvPr/>
          </p:nvSpPr>
          <p:spPr bwMode="auto">
            <a:xfrm>
              <a:off x="4856163" y="2736851"/>
              <a:ext cx="358775" cy="301625"/>
            </a:xfrm>
            <a:custGeom>
              <a:avLst/>
              <a:gdLst/>
              <a:ahLst/>
              <a:cxnLst>
                <a:cxn ang="0">
                  <a:pos x="114" y="23"/>
                </a:cxn>
                <a:cxn ang="0">
                  <a:pos x="97" y="20"/>
                </a:cxn>
                <a:cxn ang="0">
                  <a:pos x="92" y="7"/>
                </a:cxn>
                <a:cxn ang="0">
                  <a:pos x="81" y="0"/>
                </a:cxn>
                <a:cxn ang="0">
                  <a:pos x="43" y="0"/>
                </a:cxn>
                <a:cxn ang="0">
                  <a:pos x="32" y="7"/>
                </a:cxn>
                <a:cxn ang="0">
                  <a:pos x="27" y="20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92"/>
                </a:cxn>
                <a:cxn ang="0">
                  <a:pos x="12" y="103"/>
                </a:cxn>
                <a:cxn ang="0">
                  <a:pos x="112" y="103"/>
                </a:cxn>
                <a:cxn ang="0">
                  <a:pos x="123" y="92"/>
                </a:cxn>
                <a:cxn ang="0">
                  <a:pos x="123" y="34"/>
                </a:cxn>
                <a:cxn ang="0">
                  <a:pos x="114" y="23"/>
                </a:cxn>
                <a:cxn ang="0">
                  <a:pos x="115" y="92"/>
                </a:cxn>
                <a:cxn ang="0">
                  <a:pos x="112" y="96"/>
                </a:cxn>
                <a:cxn ang="0">
                  <a:pos x="12" y="96"/>
                </a:cxn>
                <a:cxn ang="0">
                  <a:pos x="8" y="92"/>
                </a:cxn>
                <a:cxn ang="0">
                  <a:pos x="8" y="34"/>
                </a:cxn>
                <a:cxn ang="0">
                  <a:pos x="11" y="30"/>
                </a:cxn>
                <a:cxn ang="0">
                  <a:pos x="32" y="27"/>
                </a:cxn>
                <a:cxn ang="0">
                  <a:pos x="39" y="10"/>
                </a:cxn>
                <a:cxn ang="0">
                  <a:pos x="43" y="7"/>
                </a:cxn>
                <a:cxn ang="0">
                  <a:pos x="81" y="7"/>
                </a:cxn>
                <a:cxn ang="0">
                  <a:pos x="85" y="10"/>
                </a:cxn>
                <a:cxn ang="0">
                  <a:pos x="91" y="27"/>
                </a:cxn>
                <a:cxn ang="0">
                  <a:pos x="112" y="30"/>
                </a:cxn>
                <a:cxn ang="0">
                  <a:pos x="115" y="34"/>
                </a:cxn>
                <a:cxn ang="0">
                  <a:pos x="115" y="92"/>
                </a:cxn>
                <a:cxn ang="0">
                  <a:pos x="115" y="92"/>
                </a:cxn>
                <a:cxn ang="0">
                  <a:pos x="115" y="92"/>
                </a:cxn>
              </a:cxnLst>
              <a:rect l="0" t="0" r="r" b="b"/>
              <a:pathLst>
                <a:path w="123" h="103">
                  <a:moveTo>
                    <a:pt x="114" y="23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0" y="3"/>
                    <a:pt x="86" y="0"/>
                    <a:pt x="8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2" y="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4" y="24"/>
                    <a:pt x="0" y="29"/>
                    <a:pt x="0" y="3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6" y="103"/>
                    <a:pt x="12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8" y="103"/>
                    <a:pt x="123" y="98"/>
                    <a:pt x="123" y="92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9" y="24"/>
                    <a:pt x="114" y="23"/>
                  </a:cubicBezTo>
                  <a:close/>
                  <a:moveTo>
                    <a:pt x="115" y="92"/>
                  </a:moveTo>
                  <a:cubicBezTo>
                    <a:pt x="115" y="94"/>
                    <a:pt x="114" y="96"/>
                    <a:pt x="11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9" y="31"/>
                    <a:pt x="11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8"/>
                    <a:pt x="41" y="7"/>
                    <a:pt x="43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4" y="8"/>
                    <a:pt x="85" y="1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1"/>
                    <a:pt x="115" y="32"/>
                    <a:pt x="115" y="34"/>
                  </a:cubicBezTo>
                  <a:lnTo>
                    <a:pt x="115" y="92"/>
                  </a:lnTo>
                  <a:close/>
                  <a:moveTo>
                    <a:pt x="115" y="92"/>
                  </a:moveTo>
                  <a:cubicBezTo>
                    <a:pt x="115" y="92"/>
                    <a:pt x="115" y="92"/>
                    <a:pt x="115" y="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 dirty="0">
                <a:latin typeface="Roboto Light"/>
              </a:endParaRPr>
            </a:p>
          </p:txBody>
        </p:sp>
      </p:grpSp>
      <p:sp>
        <p:nvSpPr>
          <p:cNvPr id="84" name="Freeform 144"/>
          <p:cNvSpPr>
            <a:spLocks noChangeAspect="1" noEditPoints="1"/>
          </p:cNvSpPr>
          <p:nvPr/>
        </p:nvSpPr>
        <p:spPr bwMode="auto">
          <a:xfrm>
            <a:off x="5992727" y="5036174"/>
            <a:ext cx="574891" cy="56250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85" name="Freeform 153"/>
          <p:cNvSpPr>
            <a:spLocks noChangeAspect="1" noEditPoints="1"/>
          </p:cNvSpPr>
          <p:nvPr/>
        </p:nvSpPr>
        <p:spPr bwMode="auto">
          <a:xfrm>
            <a:off x="11707099" y="5091731"/>
            <a:ext cx="554829" cy="562502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118" y="59"/>
              </a:cxn>
              <a:cxn ang="0">
                <a:pos x="111" y="57"/>
              </a:cxn>
              <a:cxn ang="0">
                <a:pos x="83" y="33"/>
              </a:cxn>
              <a:cxn ang="0">
                <a:pos x="111" y="57"/>
              </a:cxn>
              <a:cxn ang="0">
                <a:pos x="41" y="91"/>
              </a:cxn>
              <a:cxn ang="0">
                <a:pos x="57" y="111"/>
              </a:cxn>
              <a:cxn ang="0">
                <a:pos x="61" y="8"/>
              </a:cxn>
              <a:cxn ang="0">
                <a:pos x="61" y="34"/>
              </a:cxn>
              <a:cxn ang="0">
                <a:pos x="61" y="8"/>
              </a:cxn>
              <a:cxn ang="0">
                <a:pos x="95" y="22"/>
              </a:cxn>
              <a:cxn ang="0">
                <a:pos x="67" y="8"/>
              </a:cxn>
              <a:cxn ang="0">
                <a:pos x="57" y="34"/>
              </a:cxn>
              <a:cxn ang="0">
                <a:pos x="57" y="8"/>
              </a:cxn>
              <a:cxn ang="0">
                <a:pos x="36" y="30"/>
              </a:cxn>
              <a:cxn ang="0">
                <a:pos x="50" y="8"/>
              </a:cxn>
              <a:cxn ang="0">
                <a:pos x="38" y="35"/>
              </a:cxn>
              <a:cxn ang="0">
                <a:pos x="57" y="57"/>
              </a:cxn>
              <a:cxn ang="0">
                <a:pos x="38" y="35"/>
              </a:cxn>
              <a:cxn ang="0">
                <a:pos x="57" y="84"/>
              </a:cxn>
              <a:cxn ang="0">
                <a:pos x="34" y="61"/>
              </a:cxn>
              <a:cxn ang="0">
                <a:pos x="50" y="110"/>
              </a:cxn>
              <a:cxn ang="0">
                <a:pos x="38" y="92"/>
              </a:cxn>
              <a:cxn ang="0">
                <a:pos x="61" y="111"/>
              </a:cxn>
              <a:cxn ang="0">
                <a:pos x="77" y="91"/>
              </a:cxn>
              <a:cxn ang="0">
                <a:pos x="61" y="111"/>
              </a:cxn>
              <a:cxn ang="0">
                <a:pos x="93" y="99"/>
              </a:cxn>
              <a:cxn ang="0">
                <a:pos x="80" y="92"/>
              </a:cxn>
              <a:cxn ang="0">
                <a:pos x="61" y="84"/>
              </a:cxn>
              <a:cxn ang="0">
                <a:pos x="84" y="61"/>
              </a:cxn>
              <a:cxn ang="0">
                <a:pos x="61" y="57"/>
              </a:cxn>
              <a:cxn ang="0">
                <a:pos x="80" y="35"/>
              </a:cxn>
              <a:cxn ang="0">
                <a:pos x="61" y="57"/>
              </a:cxn>
              <a:cxn ang="0">
                <a:pos x="35" y="33"/>
              </a:cxn>
              <a:cxn ang="0">
                <a:pos x="7" y="57"/>
              </a:cxn>
              <a:cxn ang="0">
                <a:pos x="7" y="61"/>
              </a:cxn>
              <a:cxn ang="0">
                <a:pos x="36" y="89"/>
              </a:cxn>
              <a:cxn ang="0">
                <a:pos x="7" y="61"/>
              </a:cxn>
              <a:cxn ang="0">
                <a:pos x="82" y="89"/>
              </a:cxn>
              <a:cxn ang="0">
                <a:pos x="111" y="61"/>
              </a:cxn>
              <a:cxn ang="0">
                <a:pos x="95" y="96"/>
              </a:cxn>
            </a:cxnLst>
            <a:rect l="0" t="0" r="r" b="b"/>
            <a:pathLst>
              <a:path w="118" h="119">
                <a:moveTo>
                  <a:pt x="59" y="0"/>
                </a:moveTo>
                <a:cubicBezTo>
                  <a:pt x="26" y="0"/>
                  <a:pt x="0" y="27"/>
                  <a:pt x="0" y="59"/>
                </a:cubicBezTo>
                <a:cubicBezTo>
                  <a:pt x="0" y="92"/>
                  <a:pt x="26" y="119"/>
                  <a:pt x="59" y="119"/>
                </a:cubicBezTo>
                <a:cubicBezTo>
                  <a:pt x="92" y="119"/>
                  <a:pt x="118" y="92"/>
                  <a:pt x="118" y="59"/>
                </a:cubicBezTo>
                <a:cubicBezTo>
                  <a:pt x="118" y="27"/>
                  <a:pt x="92" y="0"/>
                  <a:pt x="59" y="0"/>
                </a:cubicBezTo>
                <a:close/>
                <a:moveTo>
                  <a:pt x="111" y="57"/>
                </a:moveTo>
                <a:cubicBezTo>
                  <a:pt x="88" y="57"/>
                  <a:pt x="88" y="57"/>
                  <a:pt x="88" y="57"/>
                </a:cubicBezTo>
                <a:cubicBezTo>
                  <a:pt x="87" y="49"/>
                  <a:pt x="86" y="41"/>
                  <a:pt x="83" y="33"/>
                </a:cubicBezTo>
                <a:cubicBezTo>
                  <a:pt x="88" y="31"/>
                  <a:pt x="93" y="28"/>
                  <a:pt x="98" y="25"/>
                </a:cubicBezTo>
                <a:cubicBezTo>
                  <a:pt x="105" y="34"/>
                  <a:pt x="110" y="45"/>
                  <a:pt x="111" y="57"/>
                </a:cubicBezTo>
                <a:close/>
                <a:moveTo>
                  <a:pt x="57" y="111"/>
                </a:moveTo>
                <a:cubicBezTo>
                  <a:pt x="50" y="106"/>
                  <a:pt x="45" y="99"/>
                  <a:pt x="41" y="91"/>
                </a:cubicBezTo>
                <a:cubicBezTo>
                  <a:pt x="46" y="89"/>
                  <a:pt x="52" y="88"/>
                  <a:pt x="57" y="88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111"/>
                  <a:pt x="57" y="111"/>
                  <a:pt x="57" y="111"/>
                </a:cubicBezTo>
                <a:close/>
                <a:moveTo>
                  <a:pt x="61" y="8"/>
                </a:moveTo>
                <a:cubicBezTo>
                  <a:pt x="68" y="14"/>
                  <a:pt x="74" y="22"/>
                  <a:pt x="78" y="31"/>
                </a:cubicBezTo>
                <a:cubicBezTo>
                  <a:pt x="73" y="33"/>
                  <a:pt x="67" y="34"/>
                  <a:pt x="61" y="34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1" y="8"/>
                  <a:pt x="61" y="8"/>
                </a:cubicBezTo>
                <a:close/>
                <a:moveTo>
                  <a:pt x="67" y="8"/>
                </a:moveTo>
                <a:cubicBezTo>
                  <a:pt x="78" y="10"/>
                  <a:pt x="88" y="15"/>
                  <a:pt x="95" y="22"/>
                </a:cubicBezTo>
                <a:cubicBezTo>
                  <a:pt x="91" y="25"/>
                  <a:pt x="87" y="28"/>
                  <a:pt x="82" y="30"/>
                </a:cubicBezTo>
                <a:cubicBezTo>
                  <a:pt x="78" y="22"/>
                  <a:pt x="73" y="14"/>
                  <a:pt x="67" y="8"/>
                </a:cubicBezTo>
                <a:close/>
                <a:moveTo>
                  <a:pt x="57" y="8"/>
                </a:moveTo>
                <a:cubicBezTo>
                  <a:pt x="57" y="34"/>
                  <a:pt x="57" y="34"/>
                  <a:pt x="57" y="34"/>
                </a:cubicBezTo>
                <a:cubicBezTo>
                  <a:pt x="51" y="34"/>
                  <a:pt x="45" y="33"/>
                  <a:pt x="40" y="31"/>
                </a:cubicBezTo>
                <a:cubicBezTo>
                  <a:pt x="44" y="22"/>
                  <a:pt x="50" y="14"/>
                  <a:pt x="57" y="8"/>
                </a:cubicBezTo>
                <a:cubicBezTo>
                  <a:pt x="57" y="8"/>
                  <a:pt x="57" y="8"/>
                  <a:pt x="57" y="8"/>
                </a:cubicBezTo>
                <a:close/>
                <a:moveTo>
                  <a:pt x="36" y="30"/>
                </a:moveTo>
                <a:cubicBezTo>
                  <a:pt x="31" y="28"/>
                  <a:pt x="27" y="25"/>
                  <a:pt x="23" y="22"/>
                </a:cubicBezTo>
                <a:cubicBezTo>
                  <a:pt x="30" y="15"/>
                  <a:pt x="40" y="10"/>
                  <a:pt x="50" y="8"/>
                </a:cubicBezTo>
                <a:cubicBezTo>
                  <a:pt x="45" y="14"/>
                  <a:pt x="40" y="22"/>
                  <a:pt x="36" y="30"/>
                </a:cubicBezTo>
                <a:close/>
                <a:moveTo>
                  <a:pt x="38" y="35"/>
                </a:moveTo>
                <a:cubicBezTo>
                  <a:pt x="44" y="37"/>
                  <a:pt x="50" y="38"/>
                  <a:pt x="57" y="38"/>
                </a:cubicBezTo>
                <a:cubicBezTo>
                  <a:pt x="57" y="57"/>
                  <a:pt x="57" y="57"/>
                  <a:pt x="5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9"/>
                  <a:pt x="36" y="42"/>
                  <a:pt x="38" y="35"/>
                </a:cubicBezTo>
                <a:close/>
                <a:moveTo>
                  <a:pt x="57" y="61"/>
                </a:moveTo>
                <a:cubicBezTo>
                  <a:pt x="57" y="84"/>
                  <a:pt x="57" y="84"/>
                  <a:pt x="57" y="84"/>
                </a:cubicBezTo>
                <a:cubicBezTo>
                  <a:pt x="51" y="85"/>
                  <a:pt x="45" y="86"/>
                  <a:pt x="40" y="87"/>
                </a:cubicBezTo>
                <a:cubicBezTo>
                  <a:pt x="36" y="79"/>
                  <a:pt x="34" y="71"/>
                  <a:pt x="34" y="61"/>
                </a:cubicBezTo>
                <a:lnTo>
                  <a:pt x="57" y="61"/>
                </a:lnTo>
                <a:close/>
                <a:moveTo>
                  <a:pt x="50" y="110"/>
                </a:moveTo>
                <a:cubicBezTo>
                  <a:pt x="41" y="109"/>
                  <a:pt x="32" y="105"/>
                  <a:pt x="25" y="99"/>
                </a:cubicBezTo>
                <a:cubicBezTo>
                  <a:pt x="29" y="96"/>
                  <a:pt x="33" y="94"/>
                  <a:pt x="38" y="92"/>
                </a:cubicBezTo>
                <a:cubicBezTo>
                  <a:pt x="41" y="99"/>
                  <a:pt x="45" y="105"/>
                  <a:pt x="50" y="110"/>
                </a:cubicBezTo>
                <a:close/>
                <a:moveTo>
                  <a:pt x="61" y="111"/>
                </a:moveTo>
                <a:cubicBezTo>
                  <a:pt x="61" y="88"/>
                  <a:pt x="61" y="88"/>
                  <a:pt x="61" y="88"/>
                </a:cubicBezTo>
                <a:cubicBezTo>
                  <a:pt x="66" y="88"/>
                  <a:pt x="72" y="89"/>
                  <a:pt x="77" y="91"/>
                </a:cubicBezTo>
                <a:cubicBezTo>
                  <a:pt x="73" y="99"/>
                  <a:pt x="67" y="106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lose/>
                <a:moveTo>
                  <a:pt x="80" y="92"/>
                </a:moveTo>
                <a:cubicBezTo>
                  <a:pt x="85" y="94"/>
                  <a:pt x="89" y="96"/>
                  <a:pt x="93" y="99"/>
                </a:cubicBezTo>
                <a:cubicBezTo>
                  <a:pt x="86" y="105"/>
                  <a:pt x="77" y="109"/>
                  <a:pt x="67" y="110"/>
                </a:cubicBezTo>
                <a:cubicBezTo>
                  <a:pt x="73" y="105"/>
                  <a:pt x="77" y="99"/>
                  <a:pt x="80" y="92"/>
                </a:cubicBezTo>
                <a:close/>
                <a:moveTo>
                  <a:pt x="78" y="87"/>
                </a:moveTo>
                <a:cubicBezTo>
                  <a:pt x="73" y="86"/>
                  <a:pt x="67" y="85"/>
                  <a:pt x="61" y="84"/>
                </a:cubicBezTo>
                <a:cubicBezTo>
                  <a:pt x="61" y="61"/>
                  <a:pt x="61" y="61"/>
                  <a:pt x="61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71"/>
                  <a:pt x="82" y="79"/>
                  <a:pt x="78" y="87"/>
                </a:cubicBezTo>
                <a:close/>
                <a:moveTo>
                  <a:pt x="61" y="57"/>
                </a:moveTo>
                <a:cubicBezTo>
                  <a:pt x="61" y="38"/>
                  <a:pt x="61" y="38"/>
                  <a:pt x="61" y="38"/>
                </a:cubicBezTo>
                <a:cubicBezTo>
                  <a:pt x="67" y="38"/>
                  <a:pt x="74" y="37"/>
                  <a:pt x="80" y="35"/>
                </a:cubicBezTo>
                <a:cubicBezTo>
                  <a:pt x="82" y="42"/>
                  <a:pt x="84" y="49"/>
                  <a:pt x="84" y="57"/>
                </a:cubicBezTo>
                <a:lnTo>
                  <a:pt x="61" y="57"/>
                </a:lnTo>
                <a:close/>
                <a:moveTo>
                  <a:pt x="20" y="25"/>
                </a:moveTo>
                <a:cubicBezTo>
                  <a:pt x="25" y="28"/>
                  <a:pt x="30" y="31"/>
                  <a:pt x="35" y="33"/>
                </a:cubicBezTo>
                <a:cubicBezTo>
                  <a:pt x="32" y="41"/>
                  <a:pt x="30" y="49"/>
                  <a:pt x="30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8" y="45"/>
                  <a:pt x="13" y="34"/>
                  <a:pt x="20" y="25"/>
                </a:cubicBezTo>
                <a:close/>
                <a:moveTo>
                  <a:pt x="7" y="61"/>
                </a:moveTo>
                <a:cubicBezTo>
                  <a:pt x="30" y="61"/>
                  <a:pt x="30" y="61"/>
                  <a:pt x="30" y="61"/>
                </a:cubicBezTo>
                <a:cubicBezTo>
                  <a:pt x="31" y="71"/>
                  <a:pt x="33" y="80"/>
                  <a:pt x="36" y="89"/>
                </a:cubicBezTo>
                <a:cubicBezTo>
                  <a:pt x="31" y="91"/>
                  <a:pt x="27" y="93"/>
                  <a:pt x="22" y="96"/>
                </a:cubicBezTo>
                <a:cubicBezTo>
                  <a:pt x="13" y="87"/>
                  <a:pt x="8" y="75"/>
                  <a:pt x="7" y="61"/>
                </a:cubicBezTo>
                <a:close/>
                <a:moveTo>
                  <a:pt x="95" y="96"/>
                </a:moveTo>
                <a:cubicBezTo>
                  <a:pt x="91" y="93"/>
                  <a:pt x="87" y="91"/>
                  <a:pt x="82" y="89"/>
                </a:cubicBezTo>
                <a:cubicBezTo>
                  <a:pt x="85" y="80"/>
                  <a:pt x="87" y="71"/>
                  <a:pt x="88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0" y="75"/>
                  <a:pt x="104" y="87"/>
                  <a:pt x="95" y="96"/>
                </a:cubicBezTo>
                <a:close/>
                <a:moveTo>
                  <a:pt x="95" y="96"/>
                </a:moveTo>
                <a:cubicBezTo>
                  <a:pt x="95" y="96"/>
                  <a:pt x="95" y="96"/>
                  <a:pt x="95" y="96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783248" y="7456627"/>
            <a:ext cx="2554956" cy="178895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best marketing try to get the best attention of all targeting with buying and selling great items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68904" y="7456627"/>
            <a:ext cx="2554956" cy="178895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best marketing try to get the best attention of all targeting with buying and selling great items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96813" y="7456627"/>
            <a:ext cx="2554956" cy="178895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best marketing try to get the best attention of all targeting with buying and selling great items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23685" y="7456627"/>
            <a:ext cx="2554956" cy="178895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best marketing try to get the best attention of all targeting with buying and selling great items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42032" y="7456627"/>
            <a:ext cx="2554956" cy="178895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best marketing try to get the best attention of all targeting with buying and selling great items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6003847" y="1863674"/>
            <a:ext cx="628216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PRODUCT PROCESS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xmlns:p14="http://schemas.microsoft.com/office/powerpoint/2010/main" advClick="0">
        <p:cut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2" grpId="0" animBg="1"/>
      <p:bldP spid="33" grpId="0" animBg="1"/>
      <p:bldP spid="34" grpId="0" animBg="1"/>
      <p:bldP spid="73" grpId="0" animBg="1"/>
      <p:bldP spid="84" grpId="0" animBg="1"/>
      <p:bldP spid="85" grpId="0" animBg="1"/>
      <p:bldP spid="30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3544091" y="5178688"/>
            <a:ext cx="4605360" cy="15799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35013" y="6723386"/>
            <a:ext cx="3546147" cy="3522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413163" y="7512138"/>
            <a:ext cx="5625342" cy="1070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846771" y="7827016"/>
            <a:ext cx="2350554" cy="120682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274443" y="5484572"/>
            <a:ext cx="1034726" cy="8723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905373" y="8159235"/>
            <a:ext cx="668624" cy="1250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753713" y="8141759"/>
            <a:ext cx="665291" cy="93508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099969" y="5680988"/>
            <a:ext cx="1034540" cy="7973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0255164" y="5226057"/>
            <a:ext cx="6169742" cy="15484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2" idx="6"/>
          </p:cNvCxnSpPr>
          <p:nvPr/>
        </p:nvCxnSpPr>
        <p:spPr>
          <a:xfrm flipV="1">
            <a:off x="10340270" y="7135604"/>
            <a:ext cx="3277324" cy="18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0255165" y="7653871"/>
            <a:ext cx="4198138" cy="16564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0897484" y="4260348"/>
            <a:ext cx="1678152" cy="1674622"/>
          </a:xfrm>
          <a:prstGeom prst="ellipse">
            <a:avLst/>
          </a:prstGeom>
          <a:solidFill>
            <a:schemeClr val="accent3"/>
          </a:solidFill>
          <a:ln w="317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119287" y="4349324"/>
            <a:ext cx="1353348" cy="1350502"/>
          </a:xfrm>
          <a:prstGeom prst="ellipse">
            <a:avLst/>
          </a:prstGeom>
          <a:solidFill>
            <a:schemeClr val="accent2"/>
          </a:solidFill>
          <a:ln w="317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87493" y="4187754"/>
            <a:ext cx="1353348" cy="1350502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868839" y="5898568"/>
            <a:ext cx="1566174" cy="1562881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059814" y="8041751"/>
            <a:ext cx="1353348" cy="1350502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6909671" y="9346527"/>
            <a:ext cx="1353348" cy="1350502"/>
          </a:xfrm>
          <a:prstGeom prst="ellipse">
            <a:avLst/>
          </a:prstGeom>
          <a:solidFill>
            <a:schemeClr val="accent2"/>
          </a:solidFill>
          <a:ln w="317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290383" y="8673311"/>
            <a:ext cx="1678152" cy="1674622"/>
          </a:xfrm>
          <a:prstGeom prst="ellipse">
            <a:avLst/>
          </a:prstGeom>
          <a:solidFill>
            <a:schemeClr val="accent2"/>
          </a:solidFill>
          <a:ln w="317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4345291" y="8717002"/>
            <a:ext cx="1678152" cy="1674622"/>
          </a:xfrm>
          <a:prstGeom prst="ellipse">
            <a:avLst/>
          </a:prstGeom>
          <a:solidFill>
            <a:schemeClr val="accent4"/>
          </a:solidFill>
          <a:ln w="317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6424906" y="4314366"/>
            <a:ext cx="1353348" cy="1350502"/>
          </a:xfrm>
          <a:prstGeom prst="ellipse">
            <a:avLst/>
          </a:prstGeom>
          <a:solidFill>
            <a:schemeClr val="accent4"/>
          </a:solidFill>
          <a:ln w="317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3593012" y="6370831"/>
            <a:ext cx="1566174" cy="1562881"/>
          </a:xfrm>
          <a:prstGeom prst="ellipse">
            <a:avLst/>
          </a:prstGeom>
          <a:solidFill>
            <a:schemeClr val="accent4"/>
          </a:solidFill>
          <a:ln w="317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0024614" y="9007769"/>
            <a:ext cx="1353348" cy="1350502"/>
          </a:xfrm>
          <a:prstGeom prst="ellipse">
            <a:avLst/>
          </a:prstGeom>
          <a:solidFill>
            <a:schemeClr val="accent3"/>
          </a:solidFill>
          <a:ln w="317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Great Ideas</a:t>
            </a:r>
            <a:endParaRPr lang="en-US" sz="18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981160" y="5977213"/>
            <a:ext cx="2359110" cy="2354148"/>
          </a:xfrm>
          <a:prstGeom prst="ellipse">
            <a:avLst/>
          </a:prstGeom>
          <a:solidFill>
            <a:schemeClr val="accent3"/>
          </a:solidFill>
          <a:ln w="317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>
              <a:lnSpc>
                <a:spcPct val="89000"/>
              </a:lnSpc>
            </a:pPr>
            <a:r>
              <a:rPr lang="en-US" sz="2701" dirty="0">
                <a:solidFill>
                  <a:schemeClr val="bg1"/>
                </a:solidFill>
                <a:latin typeface="Roboto Light"/>
                <a:cs typeface="Roboto Light"/>
              </a:rPr>
              <a:t>GREAT</a:t>
            </a:r>
          </a:p>
          <a:p>
            <a:pPr algn="ctr">
              <a:lnSpc>
                <a:spcPct val="89000"/>
              </a:lnSpc>
            </a:pPr>
            <a:r>
              <a:rPr lang="en-US" sz="2701" dirty="0">
                <a:solidFill>
                  <a:schemeClr val="bg1"/>
                </a:solidFill>
                <a:latin typeface="Roboto Light"/>
                <a:cs typeface="Roboto Light"/>
              </a:rPr>
              <a:t>IDEAS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6536040" y="1863674"/>
            <a:ext cx="521777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OUR SOLUTIONS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4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9501953" y="4444857"/>
            <a:ext cx="2097182" cy="5457237"/>
            <a:chOff x="3617731" y="1408113"/>
            <a:chExt cx="1045313" cy="2719387"/>
          </a:xfrm>
          <a:solidFill>
            <a:schemeClr val="accent2"/>
          </a:solidFill>
        </p:grpSpPr>
        <p:sp>
          <p:nvSpPr>
            <p:cNvPr id="88" name="Oval 76"/>
            <p:cNvSpPr>
              <a:spLocks noChangeArrowheads="1"/>
            </p:cNvSpPr>
            <p:nvPr/>
          </p:nvSpPr>
          <p:spPr bwMode="black">
            <a:xfrm>
              <a:off x="3916391" y="1408113"/>
              <a:ext cx="455850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392489" y="4495007"/>
            <a:ext cx="2680602" cy="5457223"/>
            <a:chOff x="4752036" y="1408116"/>
            <a:chExt cx="1336114" cy="2719381"/>
          </a:xfrm>
          <a:solidFill>
            <a:schemeClr val="accent1"/>
          </a:solidFill>
        </p:grpSpPr>
        <p:sp>
          <p:nvSpPr>
            <p:cNvPr id="73" name="Oval 78"/>
            <p:cNvSpPr>
              <a:spLocks noChangeArrowheads="1"/>
            </p:cNvSpPr>
            <p:nvPr/>
          </p:nvSpPr>
          <p:spPr bwMode="black">
            <a:xfrm>
              <a:off x="5200025" y="1408116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74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5688212" y="5504435"/>
            <a:ext cx="2020838" cy="407176"/>
          </a:xfrm>
          <a:prstGeom prst="line">
            <a:avLst/>
          </a:prstGeom>
          <a:noFill/>
          <a:ln w="19050" cmpd="sng"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106290" y="6853045"/>
            <a:ext cx="3277944" cy="381099"/>
          </a:xfrm>
          <a:prstGeom prst="line">
            <a:avLst/>
          </a:prstGeom>
          <a:noFill/>
          <a:ln w="19050" cmpd="sng"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688211" y="8075023"/>
            <a:ext cx="1696024" cy="1004058"/>
          </a:xfrm>
          <a:prstGeom prst="line">
            <a:avLst/>
          </a:prstGeom>
          <a:noFill/>
          <a:ln w="19050" cmpd="sng"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106" idx="2"/>
          </p:cNvCxnSpPr>
          <p:nvPr/>
        </p:nvCxnSpPr>
        <p:spPr>
          <a:xfrm flipH="1">
            <a:off x="10650831" y="5428355"/>
            <a:ext cx="1479946" cy="483256"/>
          </a:xfrm>
          <a:prstGeom prst="line">
            <a:avLst/>
          </a:prstGeom>
          <a:noFill/>
          <a:ln w="19050" cmpd="sng">
            <a:solidFill>
              <a:schemeClr val="accent1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stCxn id="94" idx="2"/>
          </p:cNvCxnSpPr>
          <p:nvPr/>
        </p:nvCxnSpPr>
        <p:spPr>
          <a:xfrm flipH="1" flipV="1">
            <a:off x="10860498" y="6819788"/>
            <a:ext cx="2975700" cy="292622"/>
          </a:xfrm>
          <a:prstGeom prst="line">
            <a:avLst/>
          </a:prstGeom>
          <a:noFill/>
          <a:ln w="19050" cmpd="sng">
            <a:solidFill>
              <a:schemeClr val="accent1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>
            <a:stCxn id="93" idx="2"/>
          </p:cNvCxnSpPr>
          <p:nvPr/>
        </p:nvCxnSpPr>
        <p:spPr>
          <a:xfrm flipH="1" flipV="1">
            <a:off x="10960254" y="8075022"/>
            <a:ext cx="1158536" cy="814074"/>
          </a:xfrm>
          <a:prstGeom prst="line">
            <a:avLst/>
          </a:prstGeom>
          <a:noFill/>
          <a:ln w="19050" cmpd="sng">
            <a:solidFill>
              <a:schemeClr val="accent1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4953463" y="8798745"/>
            <a:ext cx="808417" cy="8086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767169" y="6924992"/>
            <a:ext cx="2376438" cy="113878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4895682" y="5038499"/>
            <a:ext cx="809244" cy="809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12118790" y="8484369"/>
            <a:ext cx="809244" cy="8094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13836199" y="6707682"/>
            <a:ext cx="809244" cy="809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761232" y="6462269"/>
            <a:ext cx="1306143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SPORTS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3061899" y="8706546"/>
            <a:ext cx="2408350" cy="113878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055961" y="8243823"/>
            <a:ext cx="1270877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MOVIES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39245" y="5255176"/>
            <a:ext cx="2376438" cy="113878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19107" y="4792452"/>
            <a:ext cx="934246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LOVE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425880" y="9020288"/>
            <a:ext cx="2408350" cy="113878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94456" y="8557565"/>
            <a:ext cx="1621934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SHOPPING</a:t>
            </a:r>
          </a:p>
        </p:txBody>
      </p:sp>
      <p:sp>
        <p:nvSpPr>
          <p:cNvPr id="102" name="Freeform 106"/>
          <p:cNvSpPr>
            <a:spLocks noChangeArrowheads="1"/>
          </p:cNvSpPr>
          <p:nvPr/>
        </p:nvSpPr>
        <p:spPr bwMode="auto">
          <a:xfrm>
            <a:off x="5140812" y="8986806"/>
            <a:ext cx="434976" cy="393802"/>
          </a:xfrm>
          <a:custGeom>
            <a:avLst/>
            <a:gdLst>
              <a:gd name="T0" fmla="*/ 573 w 602"/>
              <a:gd name="T1" fmla="*/ 544 h 545"/>
              <a:gd name="T2" fmla="*/ 573 w 602"/>
              <a:gd name="T3" fmla="*/ 544 h 545"/>
              <a:gd name="T4" fmla="*/ 523 w 602"/>
              <a:gd name="T5" fmla="*/ 544 h 545"/>
              <a:gd name="T6" fmla="*/ 523 w 602"/>
              <a:gd name="T7" fmla="*/ 318 h 545"/>
              <a:gd name="T8" fmla="*/ 523 w 602"/>
              <a:gd name="T9" fmla="*/ 141 h 545"/>
              <a:gd name="T10" fmla="*/ 573 w 602"/>
              <a:gd name="T11" fmla="*/ 141 h 545"/>
              <a:gd name="T12" fmla="*/ 601 w 602"/>
              <a:gd name="T13" fmla="*/ 170 h 545"/>
              <a:gd name="T14" fmla="*/ 601 w 602"/>
              <a:gd name="T15" fmla="*/ 346 h 545"/>
              <a:gd name="T16" fmla="*/ 601 w 602"/>
              <a:gd name="T17" fmla="*/ 459 h 545"/>
              <a:gd name="T18" fmla="*/ 601 w 602"/>
              <a:gd name="T19" fmla="*/ 516 h 545"/>
              <a:gd name="T20" fmla="*/ 573 w 602"/>
              <a:gd name="T21" fmla="*/ 544 h 545"/>
              <a:gd name="T22" fmla="*/ 99 w 602"/>
              <a:gd name="T23" fmla="*/ 544 h 545"/>
              <a:gd name="T24" fmla="*/ 99 w 602"/>
              <a:gd name="T25" fmla="*/ 544 h 545"/>
              <a:gd name="T26" fmla="*/ 99 w 602"/>
              <a:gd name="T27" fmla="*/ 318 h 545"/>
              <a:gd name="T28" fmla="*/ 99 w 602"/>
              <a:gd name="T29" fmla="*/ 311 h 545"/>
              <a:gd name="T30" fmla="*/ 99 w 602"/>
              <a:gd name="T31" fmla="*/ 141 h 545"/>
              <a:gd name="T32" fmla="*/ 156 w 602"/>
              <a:gd name="T33" fmla="*/ 141 h 545"/>
              <a:gd name="T34" fmla="*/ 297 w 602"/>
              <a:gd name="T35" fmla="*/ 0 h 545"/>
              <a:gd name="T36" fmla="*/ 438 w 602"/>
              <a:gd name="T37" fmla="*/ 141 h 545"/>
              <a:gd name="T38" fmla="*/ 495 w 602"/>
              <a:gd name="T39" fmla="*/ 141 h 545"/>
              <a:gd name="T40" fmla="*/ 495 w 602"/>
              <a:gd name="T41" fmla="*/ 318 h 545"/>
              <a:gd name="T42" fmla="*/ 495 w 602"/>
              <a:gd name="T43" fmla="*/ 544 h 545"/>
              <a:gd name="T44" fmla="*/ 99 w 602"/>
              <a:gd name="T45" fmla="*/ 544 h 545"/>
              <a:gd name="T46" fmla="*/ 297 w 602"/>
              <a:gd name="T47" fmla="*/ 57 h 545"/>
              <a:gd name="T48" fmla="*/ 297 w 602"/>
              <a:gd name="T49" fmla="*/ 57 h 545"/>
              <a:gd name="T50" fmla="*/ 212 w 602"/>
              <a:gd name="T51" fmla="*/ 141 h 545"/>
              <a:gd name="T52" fmla="*/ 382 w 602"/>
              <a:gd name="T53" fmla="*/ 141 h 545"/>
              <a:gd name="T54" fmla="*/ 297 w 602"/>
              <a:gd name="T55" fmla="*/ 57 h 545"/>
              <a:gd name="T56" fmla="*/ 0 w 602"/>
              <a:gd name="T57" fmla="*/ 516 h 545"/>
              <a:gd name="T58" fmla="*/ 0 w 602"/>
              <a:gd name="T59" fmla="*/ 516 h 545"/>
              <a:gd name="T60" fmla="*/ 0 w 602"/>
              <a:gd name="T61" fmla="*/ 459 h 545"/>
              <a:gd name="T62" fmla="*/ 0 w 602"/>
              <a:gd name="T63" fmla="*/ 346 h 545"/>
              <a:gd name="T64" fmla="*/ 0 w 602"/>
              <a:gd name="T65" fmla="*/ 170 h 545"/>
              <a:gd name="T66" fmla="*/ 29 w 602"/>
              <a:gd name="T67" fmla="*/ 141 h 545"/>
              <a:gd name="T68" fmla="*/ 71 w 602"/>
              <a:gd name="T69" fmla="*/ 141 h 545"/>
              <a:gd name="T70" fmla="*/ 71 w 602"/>
              <a:gd name="T71" fmla="*/ 311 h 545"/>
              <a:gd name="T72" fmla="*/ 71 w 602"/>
              <a:gd name="T73" fmla="*/ 318 h 545"/>
              <a:gd name="T74" fmla="*/ 71 w 602"/>
              <a:gd name="T75" fmla="*/ 544 h 545"/>
              <a:gd name="T76" fmla="*/ 29 w 602"/>
              <a:gd name="T77" fmla="*/ 544 h 545"/>
              <a:gd name="T78" fmla="*/ 0 w 602"/>
              <a:gd name="T79" fmla="*/ 51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45">
                <a:moveTo>
                  <a:pt x="573" y="544"/>
                </a:moveTo>
                <a:lnTo>
                  <a:pt x="573" y="544"/>
                </a:lnTo>
                <a:cubicBezTo>
                  <a:pt x="523" y="544"/>
                  <a:pt x="523" y="544"/>
                  <a:pt x="523" y="544"/>
                </a:cubicBezTo>
                <a:cubicBezTo>
                  <a:pt x="523" y="318"/>
                  <a:pt x="523" y="318"/>
                  <a:pt x="523" y="318"/>
                </a:cubicBezTo>
                <a:cubicBezTo>
                  <a:pt x="523" y="141"/>
                  <a:pt x="523" y="141"/>
                  <a:pt x="523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48"/>
                  <a:pt x="601" y="170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30"/>
                  <a:pt x="587" y="544"/>
                  <a:pt x="573" y="544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99" y="318"/>
                  <a:pt x="99" y="318"/>
                  <a:pt x="99" y="318"/>
                </a:cubicBezTo>
                <a:cubicBezTo>
                  <a:pt x="99" y="311"/>
                  <a:pt x="99" y="311"/>
                  <a:pt x="99" y="311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6" y="64"/>
                  <a:pt x="219" y="0"/>
                  <a:pt x="297" y="0"/>
                </a:cubicBezTo>
                <a:cubicBezTo>
                  <a:pt x="375" y="0"/>
                  <a:pt x="438" y="64"/>
                  <a:pt x="438" y="141"/>
                </a:cubicBezTo>
                <a:cubicBezTo>
                  <a:pt x="495" y="141"/>
                  <a:pt x="495" y="141"/>
                  <a:pt x="495" y="141"/>
                </a:cubicBezTo>
                <a:cubicBezTo>
                  <a:pt x="495" y="318"/>
                  <a:pt x="495" y="318"/>
                  <a:pt x="495" y="318"/>
                </a:cubicBezTo>
                <a:cubicBezTo>
                  <a:pt x="495" y="544"/>
                  <a:pt x="495" y="544"/>
                  <a:pt x="495" y="544"/>
                </a:cubicBezTo>
                <a:lnTo>
                  <a:pt x="99" y="544"/>
                </a:lnTo>
                <a:close/>
                <a:moveTo>
                  <a:pt x="297" y="57"/>
                </a:moveTo>
                <a:lnTo>
                  <a:pt x="297" y="57"/>
                </a:lnTo>
                <a:cubicBezTo>
                  <a:pt x="255" y="57"/>
                  <a:pt x="212" y="92"/>
                  <a:pt x="212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92"/>
                  <a:pt x="347" y="57"/>
                  <a:pt x="297" y="57"/>
                </a:cubicBezTo>
                <a:close/>
                <a:moveTo>
                  <a:pt x="0" y="516"/>
                </a:moveTo>
                <a:lnTo>
                  <a:pt x="0" y="516"/>
                </a:lnTo>
                <a:cubicBezTo>
                  <a:pt x="0" y="459"/>
                  <a:pt x="0" y="459"/>
                  <a:pt x="0" y="459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48"/>
                  <a:pt x="7" y="141"/>
                  <a:pt x="29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311"/>
                  <a:pt x="71" y="311"/>
                  <a:pt x="71" y="311"/>
                </a:cubicBezTo>
                <a:cubicBezTo>
                  <a:pt x="71" y="318"/>
                  <a:pt x="71" y="318"/>
                  <a:pt x="71" y="318"/>
                </a:cubicBezTo>
                <a:cubicBezTo>
                  <a:pt x="71" y="544"/>
                  <a:pt x="71" y="544"/>
                  <a:pt x="7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0"/>
                  <a:pt x="0" y="5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3" name="Freeform 162"/>
          <p:cNvSpPr>
            <a:spLocks noChangeArrowheads="1"/>
          </p:cNvSpPr>
          <p:nvPr/>
        </p:nvSpPr>
        <p:spPr bwMode="auto">
          <a:xfrm>
            <a:off x="5087238" y="5271890"/>
            <a:ext cx="431800" cy="381099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19 w 601"/>
              <a:gd name="T73" fmla="*/ 283 h 531"/>
              <a:gd name="T74" fmla="*/ 219 w 601"/>
              <a:gd name="T75" fmla="*/ 283 h 531"/>
              <a:gd name="T76" fmla="*/ 233 w 601"/>
              <a:gd name="T77" fmla="*/ 297 h 531"/>
              <a:gd name="T78" fmla="*/ 233 w 601"/>
              <a:gd name="T79" fmla="*/ 297 h 531"/>
              <a:gd name="T80" fmla="*/ 275 w 601"/>
              <a:gd name="T81" fmla="*/ 332 h 531"/>
              <a:gd name="T82" fmla="*/ 367 w 601"/>
              <a:gd name="T83" fmla="*/ 241 h 531"/>
              <a:gd name="T84" fmla="*/ 367 w 601"/>
              <a:gd name="T85" fmla="*/ 241 h 531"/>
              <a:gd name="T86" fmla="*/ 388 w 601"/>
              <a:gd name="T87" fmla="*/ 226 h 531"/>
              <a:gd name="T88" fmla="*/ 417 w 601"/>
              <a:gd name="T89" fmla="*/ 255 h 531"/>
              <a:gd name="T90" fmla="*/ 402 w 601"/>
              <a:gd name="T91" fmla="*/ 276 h 531"/>
              <a:gd name="T92" fmla="*/ 402 w 601"/>
              <a:gd name="T93" fmla="*/ 276 h 531"/>
              <a:gd name="T94" fmla="*/ 289 w 601"/>
              <a:gd name="T95" fmla="*/ 389 h 531"/>
              <a:gd name="T96" fmla="*/ 289 w 601"/>
              <a:gd name="T97" fmla="*/ 389 h 531"/>
              <a:gd name="T98" fmla="*/ 275 w 601"/>
              <a:gd name="T99" fmla="*/ 396 h 531"/>
              <a:gd name="T100" fmla="*/ 254 w 601"/>
              <a:gd name="T101" fmla="*/ 389 h 531"/>
              <a:gd name="T102" fmla="*/ 254 w 601"/>
              <a:gd name="T103" fmla="*/ 389 h 531"/>
              <a:gd name="T104" fmla="*/ 197 w 601"/>
              <a:gd name="T105" fmla="*/ 332 h 531"/>
              <a:gd name="T106" fmla="*/ 197 w 601"/>
              <a:gd name="T107" fmla="*/ 332 h 531"/>
              <a:gd name="T108" fmla="*/ 190 w 601"/>
              <a:gd name="T109" fmla="*/ 311 h 531"/>
              <a:gd name="T110" fmla="*/ 219 w 601"/>
              <a:gd name="T11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93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19" y="283"/>
                </a:moveTo>
                <a:lnTo>
                  <a:pt x="219" y="283"/>
                </a:lnTo>
                <a:cubicBezTo>
                  <a:pt x="226" y="283"/>
                  <a:pt x="233" y="290"/>
                  <a:pt x="233" y="297"/>
                </a:cubicBezTo>
                <a:lnTo>
                  <a:pt x="233" y="297"/>
                </a:lnTo>
                <a:cubicBezTo>
                  <a:pt x="275" y="332"/>
                  <a:pt x="275" y="332"/>
                  <a:pt x="275" y="332"/>
                </a:cubicBezTo>
                <a:cubicBezTo>
                  <a:pt x="367" y="241"/>
                  <a:pt x="367" y="241"/>
                  <a:pt x="367" y="241"/>
                </a:cubicBezTo>
                <a:lnTo>
                  <a:pt x="367" y="241"/>
                </a:lnTo>
                <a:cubicBezTo>
                  <a:pt x="374" y="234"/>
                  <a:pt x="381" y="226"/>
                  <a:pt x="388" y="226"/>
                </a:cubicBezTo>
                <a:cubicBezTo>
                  <a:pt x="402" y="226"/>
                  <a:pt x="417" y="241"/>
                  <a:pt x="417" y="255"/>
                </a:cubicBezTo>
                <a:cubicBezTo>
                  <a:pt x="417" y="262"/>
                  <a:pt x="410" y="269"/>
                  <a:pt x="402" y="276"/>
                </a:cubicBezTo>
                <a:lnTo>
                  <a:pt x="402" y="276"/>
                </a:lnTo>
                <a:cubicBezTo>
                  <a:pt x="289" y="389"/>
                  <a:pt x="289" y="389"/>
                  <a:pt x="289" y="389"/>
                </a:cubicBezTo>
                <a:lnTo>
                  <a:pt x="289" y="389"/>
                </a:lnTo>
                <a:cubicBezTo>
                  <a:pt x="289" y="396"/>
                  <a:pt x="282" y="396"/>
                  <a:pt x="275" y="396"/>
                </a:cubicBezTo>
                <a:cubicBezTo>
                  <a:pt x="268" y="396"/>
                  <a:pt x="261" y="396"/>
                  <a:pt x="254" y="389"/>
                </a:cubicBezTo>
                <a:lnTo>
                  <a:pt x="254" y="389"/>
                </a:lnTo>
                <a:cubicBezTo>
                  <a:pt x="197" y="332"/>
                  <a:pt x="197" y="332"/>
                  <a:pt x="197" y="332"/>
                </a:cubicBezTo>
                <a:lnTo>
                  <a:pt x="197" y="332"/>
                </a:lnTo>
                <a:cubicBezTo>
                  <a:pt x="190" y="325"/>
                  <a:pt x="190" y="318"/>
                  <a:pt x="190" y="311"/>
                </a:cubicBezTo>
                <a:cubicBezTo>
                  <a:pt x="190" y="297"/>
                  <a:pt x="197" y="283"/>
                  <a:pt x="219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3061749" y="5240938"/>
            <a:ext cx="2376438" cy="113878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3785025" y="6890821"/>
            <a:ext cx="809244" cy="8094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12130778" y="5023627"/>
            <a:ext cx="809244" cy="809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055811" y="4778214"/>
            <a:ext cx="1049662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WORK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57442" y="7112998"/>
            <a:ext cx="2408350" cy="113878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35533" y="6650275"/>
            <a:ext cx="935849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MOM</a:t>
            </a:r>
          </a:p>
        </p:txBody>
      </p:sp>
      <p:sp>
        <p:nvSpPr>
          <p:cNvPr id="110" name="Freeform 57"/>
          <p:cNvSpPr>
            <a:spLocks noChangeArrowheads="1"/>
          </p:cNvSpPr>
          <p:nvPr/>
        </p:nvSpPr>
        <p:spPr bwMode="auto">
          <a:xfrm>
            <a:off x="3972375" y="7095361"/>
            <a:ext cx="434974" cy="381099"/>
          </a:xfrm>
          <a:custGeom>
            <a:avLst/>
            <a:gdLst>
              <a:gd name="T0" fmla="*/ 587 w 602"/>
              <a:gd name="T1" fmla="*/ 289 h 531"/>
              <a:gd name="T2" fmla="*/ 311 w 602"/>
              <a:gd name="T3" fmla="*/ 403 h 531"/>
              <a:gd name="T4" fmla="*/ 311 w 602"/>
              <a:gd name="T5" fmla="*/ 403 h 531"/>
              <a:gd name="T6" fmla="*/ 304 w 602"/>
              <a:gd name="T7" fmla="*/ 410 h 531"/>
              <a:gd name="T8" fmla="*/ 290 w 602"/>
              <a:gd name="T9" fmla="*/ 403 h 531"/>
              <a:gd name="T10" fmla="*/ 290 w 602"/>
              <a:gd name="T11" fmla="*/ 403 h 531"/>
              <a:gd name="T12" fmla="*/ 15 w 602"/>
              <a:gd name="T13" fmla="*/ 289 h 531"/>
              <a:gd name="T14" fmla="*/ 29 w 602"/>
              <a:gd name="T15" fmla="*/ 240 h 531"/>
              <a:gd name="T16" fmla="*/ 43 w 602"/>
              <a:gd name="T17" fmla="*/ 240 h 531"/>
              <a:gd name="T18" fmla="*/ 43 w 602"/>
              <a:gd name="T19" fmla="*/ 240 h 531"/>
              <a:gd name="T20" fmla="*/ 566 w 602"/>
              <a:gd name="T21" fmla="*/ 240 h 531"/>
              <a:gd name="T22" fmla="*/ 566 w 602"/>
              <a:gd name="T23" fmla="*/ 240 h 531"/>
              <a:gd name="T24" fmla="*/ 573 w 602"/>
              <a:gd name="T25" fmla="*/ 240 h 531"/>
              <a:gd name="T26" fmla="*/ 587 w 602"/>
              <a:gd name="T27" fmla="*/ 289 h 531"/>
              <a:gd name="T28" fmla="*/ 587 w 602"/>
              <a:gd name="T29" fmla="*/ 169 h 531"/>
              <a:gd name="T30" fmla="*/ 311 w 602"/>
              <a:gd name="T31" fmla="*/ 282 h 531"/>
              <a:gd name="T32" fmla="*/ 311 w 602"/>
              <a:gd name="T33" fmla="*/ 282 h 531"/>
              <a:gd name="T34" fmla="*/ 304 w 602"/>
              <a:gd name="T35" fmla="*/ 282 h 531"/>
              <a:gd name="T36" fmla="*/ 290 w 602"/>
              <a:gd name="T37" fmla="*/ 282 h 531"/>
              <a:gd name="T38" fmla="*/ 290 w 602"/>
              <a:gd name="T39" fmla="*/ 282 h 531"/>
              <a:gd name="T40" fmla="*/ 15 w 602"/>
              <a:gd name="T41" fmla="*/ 169 h 531"/>
              <a:gd name="T42" fmla="*/ 15 w 602"/>
              <a:gd name="T43" fmla="*/ 120 h 531"/>
              <a:gd name="T44" fmla="*/ 290 w 602"/>
              <a:gd name="T45" fmla="*/ 7 h 531"/>
              <a:gd name="T46" fmla="*/ 290 w 602"/>
              <a:gd name="T47" fmla="*/ 7 h 531"/>
              <a:gd name="T48" fmla="*/ 304 w 602"/>
              <a:gd name="T49" fmla="*/ 0 h 531"/>
              <a:gd name="T50" fmla="*/ 311 w 602"/>
              <a:gd name="T51" fmla="*/ 7 h 531"/>
              <a:gd name="T52" fmla="*/ 311 w 602"/>
              <a:gd name="T53" fmla="*/ 7 h 531"/>
              <a:gd name="T54" fmla="*/ 587 w 602"/>
              <a:gd name="T55" fmla="*/ 120 h 531"/>
              <a:gd name="T56" fmla="*/ 587 w 602"/>
              <a:gd name="T57" fmla="*/ 169 h 531"/>
              <a:gd name="T58" fmla="*/ 29 w 602"/>
              <a:gd name="T59" fmla="*/ 360 h 531"/>
              <a:gd name="T60" fmla="*/ 43 w 602"/>
              <a:gd name="T61" fmla="*/ 360 h 531"/>
              <a:gd name="T62" fmla="*/ 43 w 602"/>
              <a:gd name="T63" fmla="*/ 360 h 531"/>
              <a:gd name="T64" fmla="*/ 566 w 602"/>
              <a:gd name="T65" fmla="*/ 360 h 531"/>
              <a:gd name="T66" fmla="*/ 566 w 602"/>
              <a:gd name="T67" fmla="*/ 360 h 531"/>
              <a:gd name="T68" fmla="*/ 573 w 602"/>
              <a:gd name="T69" fmla="*/ 360 h 531"/>
              <a:gd name="T70" fmla="*/ 587 w 602"/>
              <a:gd name="T71" fmla="*/ 417 h 531"/>
              <a:gd name="T72" fmla="*/ 311 w 602"/>
              <a:gd name="T73" fmla="*/ 530 h 531"/>
              <a:gd name="T74" fmla="*/ 311 w 602"/>
              <a:gd name="T75" fmla="*/ 530 h 531"/>
              <a:gd name="T76" fmla="*/ 304 w 602"/>
              <a:gd name="T77" fmla="*/ 530 h 531"/>
              <a:gd name="T78" fmla="*/ 290 w 602"/>
              <a:gd name="T79" fmla="*/ 530 h 531"/>
              <a:gd name="T80" fmla="*/ 290 w 602"/>
              <a:gd name="T81" fmla="*/ 530 h 531"/>
              <a:gd name="T82" fmla="*/ 15 w 602"/>
              <a:gd name="T83" fmla="*/ 417 h 531"/>
              <a:gd name="T84" fmla="*/ 29 w 602"/>
              <a:gd name="T85" fmla="*/ 3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lnTo>
                  <a:pt x="311" y="403"/>
                </a:lnTo>
                <a:lnTo>
                  <a:pt x="311" y="403"/>
                </a:lnTo>
                <a:lnTo>
                  <a:pt x="311" y="403"/>
                </a:ln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lnTo>
                  <a:pt x="290" y="403"/>
                </a:lnTo>
                <a:lnTo>
                  <a:pt x="290" y="403"/>
                </a:lnTo>
                <a:lnTo>
                  <a:pt x="290" y="403"/>
                </a:lnTo>
                <a:cubicBezTo>
                  <a:pt x="15" y="289"/>
                  <a:pt x="15" y="289"/>
                  <a:pt x="15" y="289"/>
                </a:cubicBezTo>
                <a:lnTo>
                  <a:pt x="15" y="289"/>
                </a:ln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lnTo>
                  <a:pt x="43" y="240"/>
                </a:lnTo>
                <a:lnTo>
                  <a:pt x="43" y="240"/>
                </a:lnTo>
                <a:lnTo>
                  <a:pt x="43" y="240"/>
                </a:ln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66" y="240"/>
                </a:lnTo>
                <a:lnTo>
                  <a:pt x="566" y="240"/>
                </a:lnTo>
                <a:lnTo>
                  <a:pt x="566" y="240"/>
                </a:ln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11" y="282"/>
                </a:lnTo>
                <a:lnTo>
                  <a:pt x="311" y="282"/>
                </a:lnTo>
                <a:lnTo>
                  <a:pt x="311" y="282"/>
                </a:ln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lnTo>
                  <a:pt x="290" y="282"/>
                </a:lnTo>
                <a:lnTo>
                  <a:pt x="290" y="282"/>
                </a:lnTo>
                <a:lnTo>
                  <a:pt x="290" y="282"/>
                </a:lnTo>
                <a:cubicBezTo>
                  <a:pt x="15" y="169"/>
                  <a:pt x="15" y="169"/>
                  <a:pt x="15" y="169"/>
                </a:cubicBezTo>
                <a:lnTo>
                  <a:pt x="15" y="169"/>
                </a:ln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lnTo>
                  <a:pt x="15" y="120"/>
                </a:lnTo>
                <a:cubicBezTo>
                  <a:pt x="290" y="7"/>
                  <a:pt x="290" y="7"/>
                  <a:pt x="290" y="7"/>
                </a:cubicBezTo>
                <a:lnTo>
                  <a:pt x="290" y="7"/>
                </a:lnTo>
                <a:lnTo>
                  <a:pt x="290" y="7"/>
                </a:lnTo>
                <a:lnTo>
                  <a:pt x="290" y="7"/>
                </a:ln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lnTo>
                  <a:pt x="311" y="7"/>
                </a:lnTo>
                <a:lnTo>
                  <a:pt x="311" y="7"/>
                </a:lnTo>
                <a:lnTo>
                  <a:pt x="311" y="7"/>
                </a:lnTo>
                <a:cubicBezTo>
                  <a:pt x="587" y="120"/>
                  <a:pt x="587" y="120"/>
                  <a:pt x="587" y="120"/>
                </a:cubicBezTo>
                <a:lnTo>
                  <a:pt x="587" y="120"/>
                </a:ln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lnTo>
                  <a:pt x="43" y="360"/>
                </a:lnTo>
                <a:lnTo>
                  <a:pt x="43" y="360"/>
                </a:lnTo>
                <a:lnTo>
                  <a:pt x="43" y="360"/>
                </a:ln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66" y="360"/>
                </a:lnTo>
                <a:lnTo>
                  <a:pt x="566" y="360"/>
                </a:lnTo>
                <a:lnTo>
                  <a:pt x="566" y="360"/>
                </a:ln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lnTo>
                  <a:pt x="587" y="417"/>
                </a:lnTo>
                <a:cubicBezTo>
                  <a:pt x="311" y="530"/>
                  <a:pt x="311" y="530"/>
                  <a:pt x="311" y="530"/>
                </a:cubicBezTo>
                <a:lnTo>
                  <a:pt x="311" y="530"/>
                </a:lnTo>
                <a:lnTo>
                  <a:pt x="311" y="530"/>
                </a:lnTo>
                <a:lnTo>
                  <a:pt x="311" y="530"/>
                </a:ln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lnTo>
                  <a:pt x="290" y="530"/>
                </a:lnTo>
                <a:lnTo>
                  <a:pt x="290" y="530"/>
                </a:lnTo>
                <a:lnTo>
                  <a:pt x="290" y="530"/>
                </a:lnTo>
                <a:cubicBezTo>
                  <a:pt x="15" y="417"/>
                  <a:pt x="15" y="417"/>
                  <a:pt x="15" y="417"/>
                </a:cubicBezTo>
                <a:lnTo>
                  <a:pt x="15" y="417"/>
                </a:ln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11" name="Freeform 60"/>
          <p:cNvSpPr>
            <a:spLocks noChangeArrowheads="1"/>
          </p:cNvSpPr>
          <p:nvPr/>
        </p:nvSpPr>
        <p:spPr bwMode="auto">
          <a:xfrm>
            <a:off x="12322333" y="5211121"/>
            <a:ext cx="434974" cy="435087"/>
          </a:xfrm>
          <a:custGeom>
            <a:avLst/>
            <a:gdLst>
              <a:gd name="T0" fmla="*/ 304 w 602"/>
              <a:gd name="T1" fmla="*/ 601 h 602"/>
              <a:gd name="T2" fmla="*/ 304 w 602"/>
              <a:gd name="T3" fmla="*/ 601 h 602"/>
              <a:gd name="T4" fmla="*/ 0 w 602"/>
              <a:gd name="T5" fmla="*/ 304 h 602"/>
              <a:gd name="T6" fmla="*/ 304 w 602"/>
              <a:gd name="T7" fmla="*/ 0 h 602"/>
              <a:gd name="T8" fmla="*/ 601 w 602"/>
              <a:gd name="T9" fmla="*/ 304 h 602"/>
              <a:gd name="T10" fmla="*/ 304 w 602"/>
              <a:gd name="T11" fmla="*/ 601 h 602"/>
              <a:gd name="T12" fmla="*/ 304 w 602"/>
              <a:gd name="T13" fmla="*/ 57 h 602"/>
              <a:gd name="T14" fmla="*/ 304 w 602"/>
              <a:gd name="T15" fmla="*/ 57 h 602"/>
              <a:gd name="T16" fmla="*/ 57 w 602"/>
              <a:gd name="T17" fmla="*/ 304 h 602"/>
              <a:gd name="T18" fmla="*/ 304 w 602"/>
              <a:gd name="T19" fmla="*/ 544 h 602"/>
              <a:gd name="T20" fmla="*/ 544 w 602"/>
              <a:gd name="T21" fmla="*/ 304 h 602"/>
              <a:gd name="T22" fmla="*/ 304 w 602"/>
              <a:gd name="T23" fmla="*/ 57 h 602"/>
              <a:gd name="T24" fmla="*/ 304 w 602"/>
              <a:gd name="T25" fmla="*/ 431 h 602"/>
              <a:gd name="T26" fmla="*/ 304 w 602"/>
              <a:gd name="T27" fmla="*/ 431 h 602"/>
              <a:gd name="T28" fmla="*/ 247 w 602"/>
              <a:gd name="T29" fmla="*/ 354 h 602"/>
              <a:gd name="T30" fmla="*/ 304 w 602"/>
              <a:gd name="T31" fmla="*/ 149 h 602"/>
              <a:gd name="T32" fmla="*/ 353 w 602"/>
              <a:gd name="T33" fmla="*/ 354 h 602"/>
              <a:gd name="T34" fmla="*/ 304 w 602"/>
              <a:gd name="T35" fmla="*/ 43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4"/>
                  <a:pt x="304" y="544"/>
                </a:cubicBezTo>
                <a:cubicBezTo>
                  <a:pt x="438" y="544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304" y="431"/>
                </a:moveTo>
                <a:lnTo>
                  <a:pt x="304" y="431"/>
                </a:lnTo>
                <a:cubicBezTo>
                  <a:pt x="226" y="431"/>
                  <a:pt x="247" y="354"/>
                  <a:pt x="247" y="354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53" y="354"/>
                  <a:pt x="353" y="354"/>
                  <a:pt x="353" y="354"/>
                </a:cubicBezTo>
                <a:cubicBezTo>
                  <a:pt x="375" y="431"/>
                  <a:pt x="304" y="431"/>
                  <a:pt x="304" y="4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12" name="Freeform 79"/>
          <p:cNvSpPr>
            <a:spLocks noChangeAspect="1" noChangeArrowheads="1"/>
          </p:cNvSpPr>
          <p:nvPr/>
        </p:nvSpPr>
        <p:spPr bwMode="auto">
          <a:xfrm>
            <a:off x="12349535" y="8723261"/>
            <a:ext cx="352881" cy="355819"/>
          </a:xfrm>
          <a:custGeom>
            <a:avLst/>
            <a:gdLst>
              <a:gd name="T0" fmla="*/ 516 w 545"/>
              <a:gd name="T1" fmla="*/ 552 h 553"/>
              <a:gd name="T2" fmla="*/ 374 w 545"/>
              <a:gd name="T3" fmla="*/ 523 h 553"/>
              <a:gd name="T4" fmla="*/ 445 w 545"/>
              <a:gd name="T5" fmla="*/ 495 h 553"/>
              <a:gd name="T6" fmla="*/ 304 w 545"/>
              <a:gd name="T7" fmla="*/ 354 h 553"/>
              <a:gd name="T8" fmla="*/ 325 w 545"/>
              <a:gd name="T9" fmla="*/ 304 h 553"/>
              <a:gd name="T10" fmla="*/ 346 w 545"/>
              <a:gd name="T11" fmla="*/ 311 h 553"/>
              <a:gd name="T12" fmla="*/ 487 w 545"/>
              <a:gd name="T13" fmla="*/ 410 h 553"/>
              <a:gd name="T14" fmla="*/ 544 w 545"/>
              <a:gd name="T15" fmla="*/ 410 h 553"/>
              <a:gd name="T16" fmla="*/ 516 w 545"/>
              <a:gd name="T17" fmla="*/ 552 h 553"/>
              <a:gd name="T18" fmla="*/ 516 w 545"/>
              <a:gd name="T19" fmla="*/ 170 h 553"/>
              <a:gd name="T20" fmla="*/ 487 w 545"/>
              <a:gd name="T21" fmla="*/ 99 h 553"/>
              <a:gd name="T22" fmla="*/ 346 w 545"/>
              <a:gd name="T23" fmla="*/ 241 h 553"/>
              <a:gd name="T24" fmla="*/ 297 w 545"/>
              <a:gd name="T25" fmla="*/ 219 h 553"/>
              <a:gd name="T26" fmla="*/ 304 w 545"/>
              <a:gd name="T27" fmla="*/ 198 h 553"/>
              <a:gd name="T28" fmla="*/ 403 w 545"/>
              <a:gd name="T29" fmla="*/ 57 h 553"/>
              <a:gd name="T30" fmla="*/ 403 w 545"/>
              <a:gd name="T31" fmla="*/ 0 h 553"/>
              <a:gd name="T32" fmla="*/ 544 w 545"/>
              <a:gd name="T33" fmla="*/ 28 h 553"/>
              <a:gd name="T34" fmla="*/ 516 w 545"/>
              <a:gd name="T35" fmla="*/ 170 h 553"/>
              <a:gd name="T36" fmla="*/ 233 w 545"/>
              <a:gd name="T37" fmla="*/ 354 h 553"/>
              <a:gd name="T38" fmla="*/ 141 w 545"/>
              <a:gd name="T39" fmla="*/ 495 h 553"/>
              <a:gd name="T40" fmla="*/ 141 w 545"/>
              <a:gd name="T41" fmla="*/ 552 h 553"/>
              <a:gd name="T42" fmla="*/ 0 w 545"/>
              <a:gd name="T43" fmla="*/ 523 h 553"/>
              <a:gd name="T44" fmla="*/ 28 w 545"/>
              <a:gd name="T45" fmla="*/ 382 h 553"/>
              <a:gd name="T46" fmla="*/ 56 w 545"/>
              <a:gd name="T47" fmla="*/ 452 h 553"/>
              <a:gd name="T48" fmla="*/ 198 w 545"/>
              <a:gd name="T49" fmla="*/ 311 h 553"/>
              <a:gd name="T50" fmla="*/ 240 w 545"/>
              <a:gd name="T51" fmla="*/ 332 h 553"/>
              <a:gd name="T52" fmla="*/ 212 w 545"/>
              <a:gd name="T53" fmla="*/ 248 h 553"/>
              <a:gd name="T54" fmla="*/ 198 w 545"/>
              <a:gd name="T55" fmla="*/ 241 h 553"/>
              <a:gd name="T56" fmla="*/ 56 w 545"/>
              <a:gd name="T57" fmla="*/ 99 h 553"/>
              <a:gd name="T58" fmla="*/ 28 w 545"/>
              <a:gd name="T59" fmla="*/ 170 h 553"/>
              <a:gd name="T60" fmla="*/ 0 w 545"/>
              <a:gd name="T61" fmla="*/ 28 h 553"/>
              <a:gd name="T62" fmla="*/ 141 w 545"/>
              <a:gd name="T63" fmla="*/ 0 h 553"/>
              <a:gd name="T64" fmla="*/ 141 w 545"/>
              <a:gd name="T65" fmla="*/ 57 h 553"/>
              <a:gd name="T66" fmla="*/ 233 w 545"/>
              <a:gd name="T67" fmla="*/ 198 h 553"/>
              <a:gd name="T68" fmla="*/ 240 w 545"/>
              <a:gd name="T69" fmla="*/ 219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5" h="553">
                <a:moveTo>
                  <a:pt x="516" y="552"/>
                </a:moveTo>
                <a:lnTo>
                  <a:pt x="516" y="552"/>
                </a:lnTo>
                <a:cubicBezTo>
                  <a:pt x="403" y="552"/>
                  <a:pt x="403" y="552"/>
                  <a:pt x="403" y="552"/>
                </a:cubicBezTo>
                <a:cubicBezTo>
                  <a:pt x="389" y="552"/>
                  <a:pt x="374" y="537"/>
                  <a:pt x="374" y="523"/>
                </a:cubicBezTo>
                <a:cubicBezTo>
                  <a:pt x="374" y="502"/>
                  <a:pt x="389" y="495"/>
                  <a:pt x="403" y="495"/>
                </a:cubicBezTo>
                <a:cubicBezTo>
                  <a:pt x="445" y="495"/>
                  <a:pt x="445" y="495"/>
                  <a:pt x="445" y="495"/>
                </a:cubicBezTo>
                <a:cubicBezTo>
                  <a:pt x="304" y="354"/>
                  <a:pt x="304" y="354"/>
                  <a:pt x="304" y="354"/>
                </a:cubicBezTo>
                <a:lnTo>
                  <a:pt x="304" y="354"/>
                </a:lnTo>
                <a:cubicBezTo>
                  <a:pt x="304" y="347"/>
                  <a:pt x="297" y="339"/>
                  <a:pt x="297" y="332"/>
                </a:cubicBezTo>
                <a:cubicBezTo>
                  <a:pt x="297" y="318"/>
                  <a:pt x="311" y="304"/>
                  <a:pt x="325" y="304"/>
                </a:cubicBezTo>
                <a:cubicBezTo>
                  <a:pt x="332" y="304"/>
                  <a:pt x="339" y="304"/>
                  <a:pt x="346" y="311"/>
                </a:cubicBezTo>
                <a:lnTo>
                  <a:pt x="346" y="311"/>
                </a:lnTo>
                <a:cubicBezTo>
                  <a:pt x="487" y="452"/>
                  <a:pt x="487" y="452"/>
                  <a:pt x="487" y="452"/>
                </a:cubicBezTo>
                <a:cubicBezTo>
                  <a:pt x="487" y="410"/>
                  <a:pt x="487" y="410"/>
                  <a:pt x="487" y="410"/>
                </a:cubicBezTo>
                <a:cubicBezTo>
                  <a:pt x="487" y="389"/>
                  <a:pt x="502" y="382"/>
                  <a:pt x="516" y="382"/>
                </a:cubicBezTo>
                <a:cubicBezTo>
                  <a:pt x="530" y="382"/>
                  <a:pt x="544" y="389"/>
                  <a:pt x="544" y="410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2"/>
                  <a:pt x="516" y="552"/>
                </a:cubicBezTo>
                <a:close/>
                <a:moveTo>
                  <a:pt x="516" y="170"/>
                </a:moveTo>
                <a:lnTo>
                  <a:pt x="516" y="170"/>
                </a:lnTo>
                <a:cubicBezTo>
                  <a:pt x="502" y="170"/>
                  <a:pt x="487" y="163"/>
                  <a:pt x="487" y="141"/>
                </a:cubicBezTo>
                <a:cubicBezTo>
                  <a:pt x="487" y="99"/>
                  <a:pt x="487" y="99"/>
                  <a:pt x="487" y="99"/>
                </a:cubicBezTo>
                <a:cubicBezTo>
                  <a:pt x="346" y="241"/>
                  <a:pt x="346" y="241"/>
                  <a:pt x="346" y="241"/>
                </a:cubicBezTo>
                <a:lnTo>
                  <a:pt x="346" y="241"/>
                </a:lnTo>
                <a:cubicBezTo>
                  <a:pt x="339" y="248"/>
                  <a:pt x="332" y="248"/>
                  <a:pt x="325" y="248"/>
                </a:cubicBezTo>
                <a:cubicBezTo>
                  <a:pt x="311" y="248"/>
                  <a:pt x="297" y="234"/>
                  <a:pt x="297" y="219"/>
                </a:cubicBezTo>
                <a:cubicBezTo>
                  <a:pt x="297" y="212"/>
                  <a:pt x="304" y="205"/>
                  <a:pt x="304" y="198"/>
                </a:cubicBezTo>
                <a:lnTo>
                  <a:pt x="304" y="198"/>
                </a:lnTo>
                <a:cubicBezTo>
                  <a:pt x="445" y="57"/>
                  <a:pt x="445" y="57"/>
                  <a:pt x="445" y="57"/>
                </a:cubicBezTo>
                <a:cubicBezTo>
                  <a:pt x="403" y="57"/>
                  <a:pt x="403" y="57"/>
                  <a:pt x="403" y="57"/>
                </a:cubicBezTo>
                <a:cubicBezTo>
                  <a:pt x="389" y="57"/>
                  <a:pt x="374" y="50"/>
                  <a:pt x="374" y="28"/>
                </a:cubicBezTo>
                <a:cubicBezTo>
                  <a:pt x="374" y="14"/>
                  <a:pt x="389" y="0"/>
                  <a:pt x="40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0" y="0"/>
                  <a:pt x="544" y="14"/>
                  <a:pt x="544" y="28"/>
                </a:cubicBezTo>
                <a:cubicBezTo>
                  <a:pt x="544" y="141"/>
                  <a:pt x="544" y="141"/>
                  <a:pt x="544" y="141"/>
                </a:cubicBezTo>
                <a:cubicBezTo>
                  <a:pt x="544" y="163"/>
                  <a:pt x="530" y="170"/>
                  <a:pt x="516" y="170"/>
                </a:cubicBezTo>
                <a:close/>
                <a:moveTo>
                  <a:pt x="233" y="354"/>
                </a:moveTo>
                <a:lnTo>
                  <a:pt x="233" y="354"/>
                </a:lnTo>
                <a:cubicBezTo>
                  <a:pt x="92" y="495"/>
                  <a:pt x="92" y="495"/>
                  <a:pt x="92" y="495"/>
                </a:cubicBezTo>
                <a:cubicBezTo>
                  <a:pt x="141" y="495"/>
                  <a:pt x="141" y="495"/>
                  <a:pt x="141" y="495"/>
                </a:cubicBezTo>
                <a:cubicBezTo>
                  <a:pt x="155" y="495"/>
                  <a:pt x="169" y="502"/>
                  <a:pt x="169" y="523"/>
                </a:cubicBezTo>
                <a:cubicBezTo>
                  <a:pt x="169" y="537"/>
                  <a:pt x="155" y="552"/>
                  <a:pt x="141" y="552"/>
                </a:cubicBezTo>
                <a:cubicBezTo>
                  <a:pt x="28" y="552"/>
                  <a:pt x="28" y="552"/>
                  <a:pt x="28" y="552"/>
                </a:cubicBezTo>
                <a:cubicBezTo>
                  <a:pt x="7" y="552"/>
                  <a:pt x="0" y="537"/>
                  <a:pt x="0" y="523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89"/>
                  <a:pt x="7" y="382"/>
                  <a:pt x="28" y="382"/>
                </a:cubicBezTo>
                <a:cubicBezTo>
                  <a:pt x="42" y="382"/>
                  <a:pt x="56" y="389"/>
                  <a:pt x="56" y="410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198" y="311"/>
                  <a:pt x="198" y="311"/>
                  <a:pt x="198" y="311"/>
                </a:cubicBezTo>
                <a:lnTo>
                  <a:pt x="198" y="311"/>
                </a:lnTo>
                <a:cubicBezTo>
                  <a:pt x="198" y="304"/>
                  <a:pt x="205" y="304"/>
                  <a:pt x="212" y="304"/>
                </a:cubicBezTo>
                <a:cubicBezTo>
                  <a:pt x="233" y="304"/>
                  <a:pt x="240" y="318"/>
                  <a:pt x="240" y="332"/>
                </a:cubicBezTo>
                <a:cubicBezTo>
                  <a:pt x="240" y="339"/>
                  <a:pt x="240" y="347"/>
                  <a:pt x="233" y="354"/>
                </a:cubicBezTo>
                <a:close/>
                <a:moveTo>
                  <a:pt x="212" y="248"/>
                </a:moveTo>
                <a:lnTo>
                  <a:pt x="212" y="248"/>
                </a:lnTo>
                <a:cubicBezTo>
                  <a:pt x="205" y="248"/>
                  <a:pt x="198" y="248"/>
                  <a:pt x="198" y="241"/>
                </a:cubicBezTo>
                <a:lnTo>
                  <a:pt x="198" y="241"/>
                </a:lnTo>
                <a:cubicBezTo>
                  <a:pt x="56" y="99"/>
                  <a:pt x="56" y="99"/>
                  <a:pt x="56" y="99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63"/>
                  <a:pt x="42" y="170"/>
                  <a:pt x="28" y="170"/>
                </a:cubicBezTo>
                <a:cubicBezTo>
                  <a:pt x="7" y="170"/>
                  <a:pt x="0" y="163"/>
                  <a:pt x="0" y="1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5" y="0"/>
                  <a:pt x="169" y="14"/>
                  <a:pt x="169" y="28"/>
                </a:cubicBezTo>
                <a:cubicBezTo>
                  <a:pt x="169" y="50"/>
                  <a:pt x="155" y="57"/>
                  <a:pt x="141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233" y="198"/>
                  <a:pt x="233" y="198"/>
                  <a:pt x="233" y="198"/>
                </a:cubicBezTo>
                <a:lnTo>
                  <a:pt x="233" y="198"/>
                </a:lnTo>
                <a:cubicBezTo>
                  <a:pt x="240" y="205"/>
                  <a:pt x="240" y="212"/>
                  <a:pt x="240" y="219"/>
                </a:cubicBezTo>
                <a:cubicBezTo>
                  <a:pt x="240" y="234"/>
                  <a:pt x="233" y="248"/>
                  <a:pt x="212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13" name="Freeform 142"/>
          <p:cNvSpPr>
            <a:spLocks noChangeAspect="1" noChangeArrowheads="1"/>
          </p:cNvSpPr>
          <p:nvPr/>
        </p:nvSpPr>
        <p:spPr bwMode="auto">
          <a:xfrm>
            <a:off x="14044470" y="6915735"/>
            <a:ext cx="400178" cy="394437"/>
          </a:xfrm>
          <a:custGeom>
            <a:avLst/>
            <a:gdLst>
              <a:gd name="T0" fmla="*/ 530 w 602"/>
              <a:gd name="T1" fmla="*/ 241 h 595"/>
              <a:gd name="T2" fmla="*/ 530 w 602"/>
              <a:gd name="T3" fmla="*/ 241 h 595"/>
              <a:gd name="T4" fmla="*/ 573 w 602"/>
              <a:gd name="T5" fmla="*/ 318 h 595"/>
              <a:gd name="T6" fmla="*/ 453 w 602"/>
              <a:gd name="T7" fmla="*/ 269 h 595"/>
              <a:gd name="T8" fmla="*/ 410 w 602"/>
              <a:gd name="T9" fmla="*/ 276 h 595"/>
              <a:gd name="T10" fmla="*/ 240 w 602"/>
              <a:gd name="T11" fmla="*/ 135 h 595"/>
              <a:gd name="T12" fmla="*/ 410 w 602"/>
              <a:gd name="T13" fmla="*/ 0 h 595"/>
              <a:gd name="T14" fmla="*/ 601 w 602"/>
              <a:gd name="T15" fmla="*/ 135 h 595"/>
              <a:gd name="T16" fmla="*/ 530 w 602"/>
              <a:gd name="T17" fmla="*/ 241 h 595"/>
              <a:gd name="T18" fmla="*/ 205 w 602"/>
              <a:gd name="T19" fmla="*/ 149 h 595"/>
              <a:gd name="T20" fmla="*/ 205 w 602"/>
              <a:gd name="T21" fmla="*/ 149 h 595"/>
              <a:gd name="T22" fmla="*/ 396 w 602"/>
              <a:gd name="T23" fmla="*/ 311 h 595"/>
              <a:gd name="T24" fmla="*/ 438 w 602"/>
              <a:gd name="T25" fmla="*/ 304 h 595"/>
              <a:gd name="T26" fmla="*/ 438 w 602"/>
              <a:gd name="T27" fmla="*/ 304 h 595"/>
              <a:gd name="T28" fmla="*/ 438 w 602"/>
              <a:gd name="T29" fmla="*/ 304 h 595"/>
              <a:gd name="T30" fmla="*/ 537 w 602"/>
              <a:gd name="T31" fmla="*/ 347 h 595"/>
              <a:gd name="T32" fmla="*/ 283 w 602"/>
              <a:gd name="T33" fmla="*/ 509 h 595"/>
              <a:gd name="T34" fmla="*/ 226 w 602"/>
              <a:gd name="T35" fmla="*/ 495 h 595"/>
              <a:gd name="T36" fmla="*/ 36 w 602"/>
              <a:gd name="T37" fmla="*/ 573 h 595"/>
              <a:gd name="T38" fmla="*/ 99 w 602"/>
              <a:gd name="T39" fmla="*/ 460 h 595"/>
              <a:gd name="T40" fmla="*/ 0 w 602"/>
              <a:gd name="T41" fmla="*/ 297 h 595"/>
              <a:gd name="T42" fmla="*/ 219 w 602"/>
              <a:gd name="T43" fmla="*/ 92 h 595"/>
              <a:gd name="T44" fmla="*/ 205 w 602"/>
              <a:gd name="T45" fmla="*/ 1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2" h="595">
                <a:moveTo>
                  <a:pt x="530" y="241"/>
                </a:moveTo>
                <a:lnTo>
                  <a:pt x="530" y="241"/>
                </a:lnTo>
                <a:cubicBezTo>
                  <a:pt x="523" y="248"/>
                  <a:pt x="523" y="290"/>
                  <a:pt x="573" y="318"/>
                </a:cubicBezTo>
                <a:cubicBezTo>
                  <a:pt x="573" y="318"/>
                  <a:pt x="502" y="332"/>
                  <a:pt x="453" y="269"/>
                </a:cubicBezTo>
                <a:cubicBezTo>
                  <a:pt x="438" y="269"/>
                  <a:pt x="424" y="276"/>
                  <a:pt x="410" y="276"/>
                </a:cubicBezTo>
                <a:cubicBezTo>
                  <a:pt x="304" y="276"/>
                  <a:pt x="240" y="212"/>
                  <a:pt x="240" y="135"/>
                </a:cubicBezTo>
                <a:cubicBezTo>
                  <a:pt x="240" y="64"/>
                  <a:pt x="304" y="0"/>
                  <a:pt x="410" y="0"/>
                </a:cubicBezTo>
                <a:cubicBezTo>
                  <a:pt x="516" y="0"/>
                  <a:pt x="601" y="64"/>
                  <a:pt x="601" y="135"/>
                </a:cubicBezTo>
                <a:cubicBezTo>
                  <a:pt x="601" y="177"/>
                  <a:pt x="573" y="219"/>
                  <a:pt x="530" y="241"/>
                </a:cubicBezTo>
                <a:close/>
                <a:moveTo>
                  <a:pt x="205" y="149"/>
                </a:moveTo>
                <a:lnTo>
                  <a:pt x="205" y="149"/>
                </a:lnTo>
                <a:cubicBezTo>
                  <a:pt x="212" y="233"/>
                  <a:pt x="283" y="304"/>
                  <a:pt x="396" y="311"/>
                </a:cubicBezTo>
                <a:cubicBezTo>
                  <a:pt x="410" y="311"/>
                  <a:pt x="424" y="311"/>
                  <a:pt x="438" y="304"/>
                </a:cubicBezTo>
                <a:lnTo>
                  <a:pt x="438" y="304"/>
                </a:lnTo>
                <a:lnTo>
                  <a:pt x="438" y="304"/>
                </a:lnTo>
                <a:cubicBezTo>
                  <a:pt x="474" y="339"/>
                  <a:pt x="516" y="347"/>
                  <a:pt x="537" y="347"/>
                </a:cubicBezTo>
                <a:cubicBezTo>
                  <a:pt x="516" y="439"/>
                  <a:pt x="424" y="509"/>
                  <a:pt x="283" y="509"/>
                </a:cubicBezTo>
                <a:cubicBezTo>
                  <a:pt x="269" y="509"/>
                  <a:pt x="248" y="502"/>
                  <a:pt x="226" y="495"/>
                </a:cubicBezTo>
                <a:cubicBezTo>
                  <a:pt x="156" y="594"/>
                  <a:pt x="36" y="573"/>
                  <a:pt x="36" y="573"/>
                </a:cubicBezTo>
                <a:cubicBezTo>
                  <a:pt x="120" y="537"/>
                  <a:pt x="120" y="467"/>
                  <a:pt x="99" y="460"/>
                </a:cubicBezTo>
                <a:cubicBezTo>
                  <a:pt x="36" y="424"/>
                  <a:pt x="0" y="361"/>
                  <a:pt x="0" y="297"/>
                </a:cubicBezTo>
                <a:cubicBezTo>
                  <a:pt x="0" y="198"/>
                  <a:pt x="92" y="113"/>
                  <a:pt x="219" y="92"/>
                </a:cubicBezTo>
                <a:cubicBezTo>
                  <a:pt x="212" y="113"/>
                  <a:pt x="205" y="128"/>
                  <a:pt x="205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 bwMode="auto">
          <a:xfrm>
            <a:off x="3925556" y="1863674"/>
            <a:ext cx="1043875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FEMALE VS MALE INFOGRAPHIC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0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92" grpId="0" animBg="1"/>
      <p:bldP spid="93" grpId="0" animBg="1"/>
      <p:bldP spid="94" grpId="0" animBg="1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3" grpId="0" animBg="1"/>
      <p:bldP spid="104" grpId="0"/>
      <p:bldP spid="105" grpId="0" animBg="1"/>
      <p:bldP spid="106" grpId="0" animBg="1"/>
      <p:bldP spid="107" grpId="0"/>
      <p:bldP spid="108" grpId="0"/>
      <p:bldP spid="109" grpId="0"/>
      <p:bldP spid="110" grpId="0" animBg="1"/>
      <p:bldP spid="111" grpId="0" animBg="1"/>
      <p:bldP spid="112" grpId="0" animBg="1"/>
      <p:bldP spid="1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/>
          <p:cNvSpPr>
            <a:spLocks/>
          </p:cNvSpPr>
          <p:nvPr/>
        </p:nvSpPr>
        <p:spPr bwMode="auto">
          <a:xfrm>
            <a:off x="1465429" y="4063762"/>
            <a:ext cx="3966045" cy="3834834"/>
          </a:xfrm>
          <a:custGeom>
            <a:avLst/>
            <a:gdLst>
              <a:gd name="T0" fmla="*/ 0 w 6541"/>
              <a:gd name="T1" fmla="*/ 7416 h 7416"/>
              <a:gd name="T2" fmla="*/ 0 w 6541"/>
              <a:gd name="T3" fmla="*/ 7416 h 7416"/>
              <a:gd name="T4" fmla="*/ 3270 w 6541"/>
              <a:gd name="T5" fmla="*/ 0 h 7416"/>
              <a:gd name="T6" fmla="*/ 6541 w 6541"/>
              <a:gd name="T7" fmla="*/ 7416 h 7416"/>
              <a:gd name="T8" fmla="*/ 0 w 6541"/>
              <a:gd name="T9" fmla="*/ 7416 h 7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1" h="7416">
                <a:moveTo>
                  <a:pt x="0" y="7416"/>
                </a:moveTo>
                <a:lnTo>
                  <a:pt x="0" y="7416"/>
                </a:lnTo>
                <a:cubicBezTo>
                  <a:pt x="1688" y="5901"/>
                  <a:pt x="2556" y="3092"/>
                  <a:pt x="3270" y="0"/>
                </a:cubicBezTo>
                <a:cubicBezTo>
                  <a:pt x="3984" y="3092"/>
                  <a:pt x="4852" y="5901"/>
                  <a:pt x="6541" y="7416"/>
                </a:cubicBezTo>
                <a:cubicBezTo>
                  <a:pt x="6541" y="7416"/>
                  <a:pt x="0" y="7416"/>
                  <a:pt x="0" y="7416"/>
                </a:cubicBezTo>
                <a:close/>
              </a:path>
            </a:pathLst>
          </a:custGeom>
          <a:solidFill>
            <a:schemeClr val="accent1">
              <a:alpha val="69804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95" tIns="91448" rIns="182895" bIns="91448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5944788" y="3902718"/>
            <a:ext cx="3968599" cy="3995878"/>
          </a:xfrm>
          <a:custGeom>
            <a:avLst/>
            <a:gdLst>
              <a:gd name="T0" fmla="*/ 0 w 6541"/>
              <a:gd name="T1" fmla="*/ 7416 h 7416"/>
              <a:gd name="T2" fmla="*/ 0 w 6541"/>
              <a:gd name="T3" fmla="*/ 7416 h 7416"/>
              <a:gd name="T4" fmla="*/ 3270 w 6541"/>
              <a:gd name="T5" fmla="*/ 0 h 7416"/>
              <a:gd name="T6" fmla="*/ 6541 w 6541"/>
              <a:gd name="T7" fmla="*/ 7416 h 7416"/>
              <a:gd name="T8" fmla="*/ 0 w 6541"/>
              <a:gd name="T9" fmla="*/ 7416 h 7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1" h="7416">
                <a:moveTo>
                  <a:pt x="0" y="7416"/>
                </a:moveTo>
                <a:lnTo>
                  <a:pt x="0" y="7416"/>
                </a:lnTo>
                <a:cubicBezTo>
                  <a:pt x="1688" y="5901"/>
                  <a:pt x="2556" y="3092"/>
                  <a:pt x="3270" y="0"/>
                </a:cubicBezTo>
                <a:cubicBezTo>
                  <a:pt x="3984" y="3092"/>
                  <a:pt x="4852" y="5901"/>
                  <a:pt x="6541" y="7416"/>
                </a:cubicBezTo>
                <a:cubicBezTo>
                  <a:pt x="6541" y="7416"/>
                  <a:pt x="0" y="7416"/>
                  <a:pt x="0" y="7416"/>
                </a:cubicBezTo>
                <a:close/>
              </a:path>
            </a:pathLst>
          </a:custGeom>
          <a:solidFill>
            <a:schemeClr val="accent3">
              <a:alpha val="69804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95" tIns="91448" rIns="182895" bIns="91448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3705107" y="4838713"/>
            <a:ext cx="3968599" cy="3059882"/>
          </a:xfrm>
          <a:custGeom>
            <a:avLst/>
            <a:gdLst>
              <a:gd name="T0" fmla="*/ 0 w 6541"/>
              <a:gd name="T1" fmla="*/ 7416 h 7416"/>
              <a:gd name="T2" fmla="*/ 0 w 6541"/>
              <a:gd name="T3" fmla="*/ 7416 h 7416"/>
              <a:gd name="T4" fmla="*/ 3270 w 6541"/>
              <a:gd name="T5" fmla="*/ 0 h 7416"/>
              <a:gd name="T6" fmla="*/ 6541 w 6541"/>
              <a:gd name="T7" fmla="*/ 7416 h 7416"/>
              <a:gd name="T8" fmla="*/ 0 w 6541"/>
              <a:gd name="T9" fmla="*/ 7416 h 7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1" h="7416">
                <a:moveTo>
                  <a:pt x="0" y="7416"/>
                </a:moveTo>
                <a:lnTo>
                  <a:pt x="0" y="7416"/>
                </a:lnTo>
                <a:cubicBezTo>
                  <a:pt x="1688" y="5901"/>
                  <a:pt x="2556" y="3092"/>
                  <a:pt x="3270" y="0"/>
                </a:cubicBezTo>
                <a:cubicBezTo>
                  <a:pt x="3984" y="3092"/>
                  <a:pt x="4852" y="5901"/>
                  <a:pt x="6541" y="7416"/>
                </a:cubicBezTo>
                <a:cubicBezTo>
                  <a:pt x="6541" y="7416"/>
                  <a:pt x="0" y="7416"/>
                  <a:pt x="0" y="7416"/>
                </a:cubicBezTo>
                <a:close/>
              </a:path>
            </a:pathLst>
          </a:custGeom>
          <a:solidFill>
            <a:schemeClr val="accent2">
              <a:alpha val="69804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95" tIns="91448" rIns="182895" bIns="91448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8184467" y="4604715"/>
            <a:ext cx="3968599" cy="3293881"/>
          </a:xfrm>
          <a:custGeom>
            <a:avLst/>
            <a:gdLst>
              <a:gd name="T0" fmla="*/ 0 w 6541"/>
              <a:gd name="T1" fmla="*/ 7416 h 7416"/>
              <a:gd name="T2" fmla="*/ 0 w 6541"/>
              <a:gd name="T3" fmla="*/ 7416 h 7416"/>
              <a:gd name="T4" fmla="*/ 3270 w 6541"/>
              <a:gd name="T5" fmla="*/ 0 h 7416"/>
              <a:gd name="T6" fmla="*/ 6541 w 6541"/>
              <a:gd name="T7" fmla="*/ 7416 h 7416"/>
              <a:gd name="T8" fmla="*/ 0 w 6541"/>
              <a:gd name="T9" fmla="*/ 7416 h 7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1" h="7416">
                <a:moveTo>
                  <a:pt x="0" y="7416"/>
                </a:moveTo>
                <a:lnTo>
                  <a:pt x="0" y="7416"/>
                </a:lnTo>
                <a:cubicBezTo>
                  <a:pt x="1688" y="5901"/>
                  <a:pt x="2556" y="3092"/>
                  <a:pt x="3270" y="0"/>
                </a:cubicBezTo>
                <a:cubicBezTo>
                  <a:pt x="3984" y="3092"/>
                  <a:pt x="4852" y="5901"/>
                  <a:pt x="6541" y="7416"/>
                </a:cubicBezTo>
                <a:cubicBezTo>
                  <a:pt x="6541" y="7416"/>
                  <a:pt x="0" y="7416"/>
                  <a:pt x="0" y="7416"/>
                </a:cubicBezTo>
                <a:close/>
              </a:path>
            </a:pathLst>
          </a:custGeom>
          <a:solidFill>
            <a:schemeClr val="accent4">
              <a:alpha val="69804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95" tIns="91448" rIns="182895" bIns="91448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12883763" y="4203574"/>
            <a:ext cx="3966047" cy="3695022"/>
          </a:xfrm>
          <a:custGeom>
            <a:avLst/>
            <a:gdLst>
              <a:gd name="T0" fmla="*/ 0 w 6541"/>
              <a:gd name="T1" fmla="*/ 7416 h 7416"/>
              <a:gd name="T2" fmla="*/ 0 w 6541"/>
              <a:gd name="T3" fmla="*/ 7416 h 7416"/>
              <a:gd name="T4" fmla="*/ 3270 w 6541"/>
              <a:gd name="T5" fmla="*/ 0 h 7416"/>
              <a:gd name="T6" fmla="*/ 6541 w 6541"/>
              <a:gd name="T7" fmla="*/ 7416 h 7416"/>
              <a:gd name="T8" fmla="*/ 0 w 6541"/>
              <a:gd name="T9" fmla="*/ 7416 h 7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1" h="7416">
                <a:moveTo>
                  <a:pt x="0" y="7416"/>
                </a:moveTo>
                <a:lnTo>
                  <a:pt x="0" y="7416"/>
                </a:lnTo>
                <a:cubicBezTo>
                  <a:pt x="1688" y="5901"/>
                  <a:pt x="2556" y="3092"/>
                  <a:pt x="3270" y="0"/>
                </a:cubicBezTo>
                <a:cubicBezTo>
                  <a:pt x="3984" y="3092"/>
                  <a:pt x="4852" y="5901"/>
                  <a:pt x="6541" y="7416"/>
                </a:cubicBezTo>
                <a:cubicBezTo>
                  <a:pt x="6541" y="7416"/>
                  <a:pt x="0" y="7416"/>
                  <a:pt x="0" y="7416"/>
                </a:cubicBezTo>
                <a:close/>
              </a:path>
            </a:pathLst>
          </a:custGeom>
          <a:solidFill>
            <a:schemeClr val="accent6">
              <a:alpha val="69804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95" tIns="91448" rIns="182895" bIns="91448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10426698" y="4989141"/>
            <a:ext cx="3966047" cy="2909455"/>
          </a:xfrm>
          <a:custGeom>
            <a:avLst/>
            <a:gdLst>
              <a:gd name="T0" fmla="*/ 0 w 6541"/>
              <a:gd name="T1" fmla="*/ 7416 h 7416"/>
              <a:gd name="T2" fmla="*/ 0 w 6541"/>
              <a:gd name="T3" fmla="*/ 7416 h 7416"/>
              <a:gd name="T4" fmla="*/ 3270 w 6541"/>
              <a:gd name="T5" fmla="*/ 0 h 7416"/>
              <a:gd name="T6" fmla="*/ 6541 w 6541"/>
              <a:gd name="T7" fmla="*/ 7416 h 7416"/>
              <a:gd name="T8" fmla="*/ 0 w 6541"/>
              <a:gd name="T9" fmla="*/ 7416 h 7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1" h="7416">
                <a:moveTo>
                  <a:pt x="0" y="7416"/>
                </a:moveTo>
                <a:lnTo>
                  <a:pt x="0" y="7416"/>
                </a:lnTo>
                <a:cubicBezTo>
                  <a:pt x="1688" y="5901"/>
                  <a:pt x="2556" y="3092"/>
                  <a:pt x="3270" y="0"/>
                </a:cubicBezTo>
                <a:cubicBezTo>
                  <a:pt x="3984" y="3092"/>
                  <a:pt x="4852" y="5901"/>
                  <a:pt x="6541" y="7416"/>
                </a:cubicBezTo>
                <a:cubicBezTo>
                  <a:pt x="6541" y="7416"/>
                  <a:pt x="0" y="7416"/>
                  <a:pt x="0" y="7416"/>
                </a:cubicBezTo>
                <a:close/>
              </a:path>
            </a:pathLst>
          </a:custGeom>
          <a:solidFill>
            <a:schemeClr val="accent5">
              <a:alpha val="69804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95" tIns="91448" rIns="182895" bIns="91448" numCol="1" anchor="t" anchorCtr="0" compatLnSpc="1">
            <a:prstTxWarp prst="textNoShape">
              <a:avLst/>
            </a:prstTxWarp>
          </a:bodyPr>
          <a:lstStyle/>
          <a:p>
            <a:endParaRPr lang="en-US" sz="2701">
              <a:latin typeface="Roboto Light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378767" y="9872266"/>
            <a:ext cx="808417" cy="808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302355" y="9877133"/>
            <a:ext cx="809244" cy="809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2275918" y="9866985"/>
            <a:ext cx="809244" cy="8094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219027" y="10089162"/>
            <a:ext cx="3078225" cy="77413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213089" y="9626439"/>
            <a:ext cx="886156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2011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16610" y="10093810"/>
            <a:ext cx="3037437" cy="77413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10674" y="9631086"/>
            <a:ext cx="886156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2010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21876" y="10093810"/>
            <a:ext cx="3078225" cy="77413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15938" y="9631086"/>
            <a:ext cx="886156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2009</a:t>
            </a:r>
          </a:p>
        </p:txBody>
      </p:sp>
      <p:sp>
        <p:nvSpPr>
          <p:cNvPr id="55" name="Freeform 106"/>
          <p:cNvSpPr>
            <a:spLocks noChangeArrowheads="1"/>
          </p:cNvSpPr>
          <p:nvPr/>
        </p:nvSpPr>
        <p:spPr bwMode="auto">
          <a:xfrm>
            <a:off x="2566116" y="10060327"/>
            <a:ext cx="434976" cy="393802"/>
          </a:xfrm>
          <a:custGeom>
            <a:avLst/>
            <a:gdLst>
              <a:gd name="T0" fmla="*/ 573 w 602"/>
              <a:gd name="T1" fmla="*/ 544 h 545"/>
              <a:gd name="T2" fmla="*/ 573 w 602"/>
              <a:gd name="T3" fmla="*/ 544 h 545"/>
              <a:gd name="T4" fmla="*/ 523 w 602"/>
              <a:gd name="T5" fmla="*/ 544 h 545"/>
              <a:gd name="T6" fmla="*/ 523 w 602"/>
              <a:gd name="T7" fmla="*/ 318 h 545"/>
              <a:gd name="T8" fmla="*/ 523 w 602"/>
              <a:gd name="T9" fmla="*/ 141 h 545"/>
              <a:gd name="T10" fmla="*/ 573 w 602"/>
              <a:gd name="T11" fmla="*/ 141 h 545"/>
              <a:gd name="T12" fmla="*/ 601 w 602"/>
              <a:gd name="T13" fmla="*/ 170 h 545"/>
              <a:gd name="T14" fmla="*/ 601 w 602"/>
              <a:gd name="T15" fmla="*/ 346 h 545"/>
              <a:gd name="T16" fmla="*/ 601 w 602"/>
              <a:gd name="T17" fmla="*/ 459 h 545"/>
              <a:gd name="T18" fmla="*/ 601 w 602"/>
              <a:gd name="T19" fmla="*/ 516 h 545"/>
              <a:gd name="T20" fmla="*/ 573 w 602"/>
              <a:gd name="T21" fmla="*/ 544 h 545"/>
              <a:gd name="T22" fmla="*/ 99 w 602"/>
              <a:gd name="T23" fmla="*/ 544 h 545"/>
              <a:gd name="T24" fmla="*/ 99 w 602"/>
              <a:gd name="T25" fmla="*/ 544 h 545"/>
              <a:gd name="T26" fmla="*/ 99 w 602"/>
              <a:gd name="T27" fmla="*/ 318 h 545"/>
              <a:gd name="T28" fmla="*/ 99 w 602"/>
              <a:gd name="T29" fmla="*/ 311 h 545"/>
              <a:gd name="T30" fmla="*/ 99 w 602"/>
              <a:gd name="T31" fmla="*/ 141 h 545"/>
              <a:gd name="T32" fmla="*/ 156 w 602"/>
              <a:gd name="T33" fmla="*/ 141 h 545"/>
              <a:gd name="T34" fmla="*/ 297 w 602"/>
              <a:gd name="T35" fmla="*/ 0 h 545"/>
              <a:gd name="T36" fmla="*/ 438 w 602"/>
              <a:gd name="T37" fmla="*/ 141 h 545"/>
              <a:gd name="T38" fmla="*/ 495 w 602"/>
              <a:gd name="T39" fmla="*/ 141 h 545"/>
              <a:gd name="T40" fmla="*/ 495 w 602"/>
              <a:gd name="T41" fmla="*/ 318 h 545"/>
              <a:gd name="T42" fmla="*/ 495 w 602"/>
              <a:gd name="T43" fmla="*/ 544 h 545"/>
              <a:gd name="T44" fmla="*/ 99 w 602"/>
              <a:gd name="T45" fmla="*/ 544 h 545"/>
              <a:gd name="T46" fmla="*/ 297 w 602"/>
              <a:gd name="T47" fmla="*/ 57 h 545"/>
              <a:gd name="T48" fmla="*/ 297 w 602"/>
              <a:gd name="T49" fmla="*/ 57 h 545"/>
              <a:gd name="T50" fmla="*/ 212 w 602"/>
              <a:gd name="T51" fmla="*/ 141 h 545"/>
              <a:gd name="T52" fmla="*/ 382 w 602"/>
              <a:gd name="T53" fmla="*/ 141 h 545"/>
              <a:gd name="T54" fmla="*/ 297 w 602"/>
              <a:gd name="T55" fmla="*/ 57 h 545"/>
              <a:gd name="T56" fmla="*/ 0 w 602"/>
              <a:gd name="T57" fmla="*/ 516 h 545"/>
              <a:gd name="T58" fmla="*/ 0 w 602"/>
              <a:gd name="T59" fmla="*/ 516 h 545"/>
              <a:gd name="T60" fmla="*/ 0 w 602"/>
              <a:gd name="T61" fmla="*/ 459 h 545"/>
              <a:gd name="T62" fmla="*/ 0 w 602"/>
              <a:gd name="T63" fmla="*/ 346 h 545"/>
              <a:gd name="T64" fmla="*/ 0 w 602"/>
              <a:gd name="T65" fmla="*/ 170 h 545"/>
              <a:gd name="T66" fmla="*/ 29 w 602"/>
              <a:gd name="T67" fmla="*/ 141 h 545"/>
              <a:gd name="T68" fmla="*/ 71 w 602"/>
              <a:gd name="T69" fmla="*/ 141 h 545"/>
              <a:gd name="T70" fmla="*/ 71 w 602"/>
              <a:gd name="T71" fmla="*/ 311 h 545"/>
              <a:gd name="T72" fmla="*/ 71 w 602"/>
              <a:gd name="T73" fmla="*/ 318 h 545"/>
              <a:gd name="T74" fmla="*/ 71 w 602"/>
              <a:gd name="T75" fmla="*/ 544 h 545"/>
              <a:gd name="T76" fmla="*/ 29 w 602"/>
              <a:gd name="T77" fmla="*/ 544 h 545"/>
              <a:gd name="T78" fmla="*/ 0 w 602"/>
              <a:gd name="T79" fmla="*/ 51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45">
                <a:moveTo>
                  <a:pt x="573" y="544"/>
                </a:moveTo>
                <a:lnTo>
                  <a:pt x="573" y="544"/>
                </a:lnTo>
                <a:cubicBezTo>
                  <a:pt x="523" y="544"/>
                  <a:pt x="523" y="544"/>
                  <a:pt x="523" y="544"/>
                </a:cubicBezTo>
                <a:cubicBezTo>
                  <a:pt x="523" y="318"/>
                  <a:pt x="523" y="318"/>
                  <a:pt x="523" y="318"/>
                </a:cubicBezTo>
                <a:cubicBezTo>
                  <a:pt x="523" y="141"/>
                  <a:pt x="523" y="141"/>
                  <a:pt x="523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48"/>
                  <a:pt x="601" y="170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30"/>
                  <a:pt x="587" y="544"/>
                  <a:pt x="573" y="544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99" y="318"/>
                  <a:pt x="99" y="318"/>
                  <a:pt x="99" y="318"/>
                </a:cubicBezTo>
                <a:cubicBezTo>
                  <a:pt x="99" y="311"/>
                  <a:pt x="99" y="311"/>
                  <a:pt x="99" y="311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6" y="64"/>
                  <a:pt x="219" y="0"/>
                  <a:pt x="297" y="0"/>
                </a:cubicBezTo>
                <a:cubicBezTo>
                  <a:pt x="375" y="0"/>
                  <a:pt x="438" y="64"/>
                  <a:pt x="438" y="141"/>
                </a:cubicBezTo>
                <a:cubicBezTo>
                  <a:pt x="495" y="141"/>
                  <a:pt x="495" y="141"/>
                  <a:pt x="495" y="141"/>
                </a:cubicBezTo>
                <a:cubicBezTo>
                  <a:pt x="495" y="318"/>
                  <a:pt x="495" y="318"/>
                  <a:pt x="495" y="318"/>
                </a:cubicBezTo>
                <a:cubicBezTo>
                  <a:pt x="495" y="544"/>
                  <a:pt x="495" y="544"/>
                  <a:pt x="495" y="544"/>
                </a:cubicBezTo>
                <a:lnTo>
                  <a:pt x="99" y="544"/>
                </a:lnTo>
                <a:close/>
                <a:moveTo>
                  <a:pt x="297" y="57"/>
                </a:moveTo>
                <a:lnTo>
                  <a:pt x="297" y="57"/>
                </a:lnTo>
                <a:cubicBezTo>
                  <a:pt x="255" y="57"/>
                  <a:pt x="212" y="92"/>
                  <a:pt x="212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92"/>
                  <a:pt x="347" y="57"/>
                  <a:pt x="297" y="57"/>
                </a:cubicBezTo>
                <a:close/>
                <a:moveTo>
                  <a:pt x="0" y="516"/>
                </a:moveTo>
                <a:lnTo>
                  <a:pt x="0" y="516"/>
                </a:lnTo>
                <a:cubicBezTo>
                  <a:pt x="0" y="459"/>
                  <a:pt x="0" y="459"/>
                  <a:pt x="0" y="459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48"/>
                  <a:pt x="7" y="141"/>
                  <a:pt x="29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311"/>
                  <a:pt x="71" y="311"/>
                  <a:pt x="71" y="311"/>
                </a:cubicBezTo>
                <a:cubicBezTo>
                  <a:pt x="71" y="318"/>
                  <a:pt x="71" y="318"/>
                  <a:pt x="71" y="318"/>
                </a:cubicBezTo>
                <a:cubicBezTo>
                  <a:pt x="71" y="544"/>
                  <a:pt x="71" y="544"/>
                  <a:pt x="7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0"/>
                  <a:pt x="0" y="5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56" name="Freeform 57"/>
          <p:cNvSpPr>
            <a:spLocks noChangeArrowheads="1"/>
          </p:cNvSpPr>
          <p:nvPr/>
        </p:nvSpPr>
        <p:spPr bwMode="auto">
          <a:xfrm>
            <a:off x="12463269" y="10071525"/>
            <a:ext cx="434974" cy="381099"/>
          </a:xfrm>
          <a:custGeom>
            <a:avLst/>
            <a:gdLst>
              <a:gd name="T0" fmla="*/ 587 w 602"/>
              <a:gd name="T1" fmla="*/ 289 h 531"/>
              <a:gd name="T2" fmla="*/ 311 w 602"/>
              <a:gd name="T3" fmla="*/ 403 h 531"/>
              <a:gd name="T4" fmla="*/ 311 w 602"/>
              <a:gd name="T5" fmla="*/ 403 h 531"/>
              <a:gd name="T6" fmla="*/ 304 w 602"/>
              <a:gd name="T7" fmla="*/ 410 h 531"/>
              <a:gd name="T8" fmla="*/ 290 w 602"/>
              <a:gd name="T9" fmla="*/ 403 h 531"/>
              <a:gd name="T10" fmla="*/ 290 w 602"/>
              <a:gd name="T11" fmla="*/ 403 h 531"/>
              <a:gd name="T12" fmla="*/ 15 w 602"/>
              <a:gd name="T13" fmla="*/ 289 h 531"/>
              <a:gd name="T14" fmla="*/ 29 w 602"/>
              <a:gd name="T15" fmla="*/ 240 h 531"/>
              <a:gd name="T16" fmla="*/ 43 w 602"/>
              <a:gd name="T17" fmla="*/ 240 h 531"/>
              <a:gd name="T18" fmla="*/ 43 w 602"/>
              <a:gd name="T19" fmla="*/ 240 h 531"/>
              <a:gd name="T20" fmla="*/ 566 w 602"/>
              <a:gd name="T21" fmla="*/ 240 h 531"/>
              <a:gd name="T22" fmla="*/ 566 w 602"/>
              <a:gd name="T23" fmla="*/ 240 h 531"/>
              <a:gd name="T24" fmla="*/ 573 w 602"/>
              <a:gd name="T25" fmla="*/ 240 h 531"/>
              <a:gd name="T26" fmla="*/ 587 w 602"/>
              <a:gd name="T27" fmla="*/ 289 h 531"/>
              <a:gd name="T28" fmla="*/ 587 w 602"/>
              <a:gd name="T29" fmla="*/ 169 h 531"/>
              <a:gd name="T30" fmla="*/ 311 w 602"/>
              <a:gd name="T31" fmla="*/ 282 h 531"/>
              <a:gd name="T32" fmla="*/ 311 w 602"/>
              <a:gd name="T33" fmla="*/ 282 h 531"/>
              <a:gd name="T34" fmla="*/ 304 w 602"/>
              <a:gd name="T35" fmla="*/ 282 h 531"/>
              <a:gd name="T36" fmla="*/ 290 w 602"/>
              <a:gd name="T37" fmla="*/ 282 h 531"/>
              <a:gd name="T38" fmla="*/ 290 w 602"/>
              <a:gd name="T39" fmla="*/ 282 h 531"/>
              <a:gd name="T40" fmla="*/ 15 w 602"/>
              <a:gd name="T41" fmla="*/ 169 h 531"/>
              <a:gd name="T42" fmla="*/ 15 w 602"/>
              <a:gd name="T43" fmla="*/ 120 h 531"/>
              <a:gd name="T44" fmla="*/ 290 w 602"/>
              <a:gd name="T45" fmla="*/ 7 h 531"/>
              <a:gd name="T46" fmla="*/ 290 w 602"/>
              <a:gd name="T47" fmla="*/ 7 h 531"/>
              <a:gd name="T48" fmla="*/ 304 w 602"/>
              <a:gd name="T49" fmla="*/ 0 h 531"/>
              <a:gd name="T50" fmla="*/ 311 w 602"/>
              <a:gd name="T51" fmla="*/ 7 h 531"/>
              <a:gd name="T52" fmla="*/ 311 w 602"/>
              <a:gd name="T53" fmla="*/ 7 h 531"/>
              <a:gd name="T54" fmla="*/ 587 w 602"/>
              <a:gd name="T55" fmla="*/ 120 h 531"/>
              <a:gd name="T56" fmla="*/ 587 w 602"/>
              <a:gd name="T57" fmla="*/ 169 h 531"/>
              <a:gd name="T58" fmla="*/ 29 w 602"/>
              <a:gd name="T59" fmla="*/ 360 h 531"/>
              <a:gd name="T60" fmla="*/ 43 w 602"/>
              <a:gd name="T61" fmla="*/ 360 h 531"/>
              <a:gd name="T62" fmla="*/ 43 w 602"/>
              <a:gd name="T63" fmla="*/ 360 h 531"/>
              <a:gd name="T64" fmla="*/ 566 w 602"/>
              <a:gd name="T65" fmla="*/ 360 h 531"/>
              <a:gd name="T66" fmla="*/ 566 w 602"/>
              <a:gd name="T67" fmla="*/ 360 h 531"/>
              <a:gd name="T68" fmla="*/ 573 w 602"/>
              <a:gd name="T69" fmla="*/ 360 h 531"/>
              <a:gd name="T70" fmla="*/ 587 w 602"/>
              <a:gd name="T71" fmla="*/ 417 h 531"/>
              <a:gd name="T72" fmla="*/ 311 w 602"/>
              <a:gd name="T73" fmla="*/ 530 h 531"/>
              <a:gd name="T74" fmla="*/ 311 w 602"/>
              <a:gd name="T75" fmla="*/ 530 h 531"/>
              <a:gd name="T76" fmla="*/ 304 w 602"/>
              <a:gd name="T77" fmla="*/ 530 h 531"/>
              <a:gd name="T78" fmla="*/ 290 w 602"/>
              <a:gd name="T79" fmla="*/ 530 h 531"/>
              <a:gd name="T80" fmla="*/ 290 w 602"/>
              <a:gd name="T81" fmla="*/ 530 h 531"/>
              <a:gd name="T82" fmla="*/ 15 w 602"/>
              <a:gd name="T83" fmla="*/ 417 h 531"/>
              <a:gd name="T84" fmla="*/ 29 w 602"/>
              <a:gd name="T85" fmla="*/ 3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lnTo>
                  <a:pt x="311" y="403"/>
                </a:lnTo>
                <a:lnTo>
                  <a:pt x="311" y="403"/>
                </a:lnTo>
                <a:lnTo>
                  <a:pt x="311" y="403"/>
                </a:ln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lnTo>
                  <a:pt x="290" y="403"/>
                </a:lnTo>
                <a:lnTo>
                  <a:pt x="290" y="403"/>
                </a:lnTo>
                <a:lnTo>
                  <a:pt x="290" y="403"/>
                </a:lnTo>
                <a:cubicBezTo>
                  <a:pt x="15" y="289"/>
                  <a:pt x="15" y="289"/>
                  <a:pt x="15" y="289"/>
                </a:cubicBezTo>
                <a:lnTo>
                  <a:pt x="15" y="289"/>
                </a:ln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lnTo>
                  <a:pt x="43" y="240"/>
                </a:lnTo>
                <a:lnTo>
                  <a:pt x="43" y="240"/>
                </a:lnTo>
                <a:lnTo>
                  <a:pt x="43" y="240"/>
                </a:ln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66" y="240"/>
                </a:lnTo>
                <a:lnTo>
                  <a:pt x="566" y="240"/>
                </a:lnTo>
                <a:lnTo>
                  <a:pt x="566" y="240"/>
                </a:ln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11" y="282"/>
                </a:lnTo>
                <a:lnTo>
                  <a:pt x="311" y="282"/>
                </a:lnTo>
                <a:lnTo>
                  <a:pt x="311" y="282"/>
                </a:ln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lnTo>
                  <a:pt x="290" y="282"/>
                </a:lnTo>
                <a:lnTo>
                  <a:pt x="290" y="282"/>
                </a:lnTo>
                <a:lnTo>
                  <a:pt x="290" y="282"/>
                </a:lnTo>
                <a:cubicBezTo>
                  <a:pt x="15" y="169"/>
                  <a:pt x="15" y="169"/>
                  <a:pt x="15" y="169"/>
                </a:cubicBezTo>
                <a:lnTo>
                  <a:pt x="15" y="169"/>
                </a:ln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lnTo>
                  <a:pt x="15" y="120"/>
                </a:lnTo>
                <a:cubicBezTo>
                  <a:pt x="290" y="7"/>
                  <a:pt x="290" y="7"/>
                  <a:pt x="290" y="7"/>
                </a:cubicBezTo>
                <a:lnTo>
                  <a:pt x="290" y="7"/>
                </a:lnTo>
                <a:lnTo>
                  <a:pt x="290" y="7"/>
                </a:lnTo>
                <a:lnTo>
                  <a:pt x="290" y="7"/>
                </a:ln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lnTo>
                  <a:pt x="311" y="7"/>
                </a:lnTo>
                <a:lnTo>
                  <a:pt x="311" y="7"/>
                </a:lnTo>
                <a:lnTo>
                  <a:pt x="311" y="7"/>
                </a:lnTo>
                <a:cubicBezTo>
                  <a:pt x="587" y="120"/>
                  <a:pt x="587" y="120"/>
                  <a:pt x="587" y="120"/>
                </a:cubicBezTo>
                <a:lnTo>
                  <a:pt x="587" y="120"/>
                </a:ln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lnTo>
                  <a:pt x="43" y="360"/>
                </a:lnTo>
                <a:lnTo>
                  <a:pt x="43" y="360"/>
                </a:lnTo>
                <a:lnTo>
                  <a:pt x="43" y="360"/>
                </a:ln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66" y="360"/>
                </a:lnTo>
                <a:lnTo>
                  <a:pt x="566" y="360"/>
                </a:lnTo>
                <a:lnTo>
                  <a:pt x="566" y="360"/>
                </a:ln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lnTo>
                  <a:pt x="587" y="417"/>
                </a:lnTo>
                <a:cubicBezTo>
                  <a:pt x="311" y="530"/>
                  <a:pt x="311" y="530"/>
                  <a:pt x="311" y="530"/>
                </a:cubicBezTo>
                <a:lnTo>
                  <a:pt x="311" y="530"/>
                </a:lnTo>
                <a:lnTo>
                  <a:pt x="311" y="530"/>
                </a:lnTo>
                <a:lnTo>
                  <a:pt x="311" y="530"/>
                </a:ln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lnTo>
                  <a:pt x="290" y="530"/>
                </a:lnTo>
                <a:lnTo>
                  <a:pt x="290" y="530"/>
                </a:lnTo>
                <a:lnTo>
                  <a:pt x="290" y="530"/>
                </a:lnTo>
                <a:cubicBezTo>
                  <a:pt x="15" y="417"/>
                  <a:pt x="15" y="417"/>
                  <a:pt x="15" y="417"/>
                </a:cubicBezTo>
                <a:lnTo>
                  <a:pt x="15" y="417"/>
                </a:ln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58" name="Freeform 162"/>
          <p:cNvSpPr>
            <a:spLocks noChangeArrowheads="1"/>
          </p:cNvSpPr>
          <p:nvPr/>
        </p:nvSpPr>
        <p:spPr bwMode="auto">
          <a:xfrm>
            <a:off x="7493910" y="10110524"/>
            <a:ext cx="431800" cy="381099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19 w 601"/>
              <a:gd name="T73" fmla="*/ 283 h 531"/>
              <a:gd name="T74" fmla="*/ 219 w 601"/>
              <a:gd name="T75" fmla="*/ 283 h 531"/>
              <a:gd name="T76" fmla="*/ 233 w 601"/>
              <a:gd name="T77" fmla="*/ 297 h 531"/>
              <a:gd name="T78" fmla="*/ 233 w 601"/>
              <a:gd name="T79" fmla="*/ 297 h 531"/>
              <a:gd name="T80" fmla="*/ 275 w 601"/>
              <a:gd name="T81" fmla="*/ 332 h 531"/>
              <a:gd name="T82" fmla="*/ 367 w 601"/>
              <a:gd name="T83" fmla="*/ 241 h 531"/>
              <a:gd name="T84" fmla="*/ 367 w 601"/>
              <a:gd name="T85" fmla="*/ 241 h 531"/>
              <a:gd name="T86" fmla="*/ 388 w 601"/>
              <a:gd name="T87" fmla="*/ 226 h 531"/>
              <a:gd name="T88" fmla="*/ 417 w 601"/>
              <a:gd name="T89" fmla="*/ 255 h 531"/>
              <a:gd name="T90" fmla="*/ 402 w 601"/>
              <a:gd name="T91" fmla="*/ 276 h 531"/>
              <a:gd name="T92" fmla="*/ 402 w 601"/>
              <a:gd name="T93" fmla="*/ 276 h 531"/>
              <a:gd name="T94" fmla="*/ 289 w 601"/>
              <a:gd name="T95" fmla="*/ 389 h 531"/>
              <a:gd name="T96" fmla="*/ 289 w 601"/>
              <a:gd name="T97" fmla="*/ 389 h 531"/>
              <a:gd name="T98" fmla="*/ 275 w 601"/>
              <a:gd name="T99" fmla="*/ 396 h 531"/>
              <a:gd name="T100" fmla="*/ 254 w 601"/>
              <a:gd name="T101" fmla="*/ 389 h 531"/>
              <a:gd name="T102" fmla="*/ 254 w 601"/>
              <a:gd name="T103" fmla="*/ 389 h 531"/>
              <a:gd name="T104" fmla="*/ 197 w 601"/>
              <a:gd name="T105" fmla="*/ 332 h 531"/>
              <a:gd name="T106" fmla="*/ 197 w 601"/>
              <a:gd name="T107" fmla="*/ 332 h 531"/>
              <a:gd name="T108" fmla="*/ 190 w 601"/>
              <a:gd name="T109" fmla="*/ 311 h 531"/>
              <a:gd name="T110" fmla="*/ 219 w 601"/>
              <a:gd name="T11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93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19" y="283"/>
                </a:moveTo>
                <a:lnTo>
                  <a:pt x="219" y="283"/>
                </a:lnTo>
                <a:cubicBezTo>
                  <a:pt x="226" y="283"/>
                  <a:pt x="233" y="290"/>
                  <a:pt x="233" y="297"/>
                </a:cubicBezTo>
                <a:lnTo>
                  <a:pt x="233" y="297"/>
                </a:lnTo>
                <a:cubicBezTo>
                  <a:pt x="275" y="332"/>
                  <a:pt x="275" y="332"/>
                  <a:pt x="275" y="332"/>
                </a:cubicBezTo>
                <a:cubicBezTo>
                  <a:pt x="367" y="241"/>
                  <a:pt x="367" y="241"/>
                  <a:pt x="367" y="241"/>
                </a:cubicBezTo>
                <a:lnTo>
                  <a:pt x="367" y="241"/>
                </a:lnTo>
                <a:cubicBezTo>
                  <a:pt x="374" y="234"/>
                  <a:pt x="381" y="226"/>
                  <a:pt x="388" y="226"/>
                </a:cubicBezTo>
                <a:cubicBezTo>
                  <a:pt x="402" y="226"/>
                  <a:pt x="417" y="241"/>
                  <a:pt x="417" y="255"/>
                </a:cubicBezTo>
                <a:cubicBezTo>
                  <a:pt x="417" y="262"/>
                  <a:pt x="410" y="269"/>
                  <a:pt x="402" y="276"/>
                </a:cubicBezTo>
                <a:lnTo>
                  <a:pt x="402" y="276"/>
                </a:lnTo>
                <a:cubicBezTo>
                  <a:pt x="289" y="389"/>
                  <a:pt x="289" y="389"/>
                  <a:pt x="289" y="389"/>
                </a:cubicBezTo>
                <a:lnTo>
                  <a:pt x="289" y="389"/>
                </a:lnTo>
                <a:cubicBezTo>
                  <a:pt x="289" y="396"/>
                  <a:pt x="282" y="396"/>
                  <a:pt x="275" y="396"/>
                </a:cubicBezTo>
                <a:cubicBezTo>
                  <a:pt x="268" y="396"/>
                  <a:pt x="261" y="396"/>
                  <a:pt x="254" y="389"/>
                </a:cubicBezTo>
                <a:lnTo>
                  <a:pt x="254" y="389"/>
                </a:lnTo>
                <a:cubicBezTo>
                  <a:pt x="197" y="332"/>
                  <a:pt x="197" y="332"/>
                  <a:pt x="197" y="332"/>
                </a:cubicBezTo>
                <a:lnTo>
                  <a:pt x="197" y="332"/>
                </a:lnTo>
                <a:cubicBezTo>
                  <a:pt x="190" y="325"/>
                  <a:pt x="190" y="318"/>
                  <a:pt x="190" y="311"/>
                </a:cubicBezTo>
                <a:cubicBezTo>
                  <a:pt x="190" y="297"/>
                  <a:pt x="197" y="283"/>
                  <a:pt x="219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2378767" y="8428609"/>
            <a:ext cx="808417" cy="8086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302355" y="8433476"/>
            <a:ext cx="809244" cy="809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2275918" y="8423328"/>
            <a:ext cx="809244" cy="8094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219027" y="8645505"/>
            <a:ext cx="3078225" cy="77413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213089" y="8182782"/>
            <a:ext cx="886156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2008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216610" y="8650152"/>
            <a:ext cx="3037437" cy="77413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10674" y="8187429"/>
            <a:ext cx="886156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2007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21876" y="8650152"/>
            <a:ext cx="3078225" cy="77413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Buying and selling a product includes advertising.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15938" y="8187429"/>
            <a:ext cx="886156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2006</a:t>
            </a:r>
          </a:p>
        </p:txBody>
      </p:sp>
      <p:sp>
        <p:nvSpPr>
          <p:cNvPr id="68" name="Freeform 106"/>
          <p:cNvSpPr>
            <a:spLocks noChangeArrowheads="1"/>
          </p:cNvSpPr>
          <p:nvPr/>
        </p:nvSpPr>
        <p:spPr bwMode="auto">
          <a:xfrm>
            <a:off x="2566116" y="8616670"/>
            <a:ext cx="434976" cy="393802"/>
          </a:xfrm>
          <a:custGeom>
            <a:avLst/>
            <a:gdLst>
              <a:gd name="T0" fmla="*/ 573 w 602"/>
              <a:gd name="T1" fmla="*/ 544 h 545"/>
              <a:gd name="T2" fmla="*/ 573 w 602"/>
              <a:gd name="T3" fmla="*/ 544 h 545"/>
              <a:gd name="T4" fmla="*/ 523 w 602"/>
              <a:gd name="T5" fmla="*/ 544 h 545"/>
              <a:gd name="T6" fmla="*/ 523 w 602"/>
              <a:gd name="T7" fmla="*/ 318 h 545"/>
              <a:gd name="T8" fmla="*/ 523 w 602"/>
              <a:gd name="T9" fmla="*/ 141 h 545"/>
              <a:gd name="T10" fmla="*/ 573 w 602"/>
              <a:gd name="T11" fmla="*/ 141 h 545"/>
              <a:gd name="T12" fmla="*/ 601 w 602"/>
              <a:gd name="T13" fmla="*/ 170 h 545"/>
              <a:gd name="T14" fmla="*/ 601 w 602"/>
              <a:gd name="T15" fmla="*/ 346 h 545"/>
              <a:gd name="T16" fmla="*/ 601 w 602"/>
              <a:gd name="T17" fmla="*/ 459 h 545"/>
              <a:gd name="T18" fmla="*/ 601 w 602"/>
              <a:gd name="T19" fmla="*/ 516 h 545"/>
              <a:gd name="T20" fmla="*/ 573 w 602"/>
              <a:gd name="T21" fmla="*/ 544 h 545"/>
              <a:gd name="T22" fmla="*/ 99 w 602"/>
              <a:gd name="T23" fmla="*/ 544 h 545"/>
              <a:gd name="T24" fmla="*/ 99 w 602"/>
              <a:gd name="T25" fmla="*/ 544 h 545"/>
              <a:gd name="T26" fmla="*/ 99 w 602"/>
              <a:gd name="T27" fmla="*/ 318 h 545"/>
              <a:gd name="T28" fmla="*/ 99 w 602"/>
              <a:gd name="T29" fmla="*/ 311 h 545"/>
              <a:gd name="T30" fmla="*/ 99 w 602"/>
              <a:gd name="T31" fmla="*/ 141 h 545"/>
              <a:gd name="T32" fmla="*/ 156 w 602"/>
              <a:gd name="T33" fmla="*/ 141 h 545"/>
              <a:gd name="T34" fmla="*/ 297 w 602"/>
              <a:gd name="T35" fmla="*/ 0 h 545"/>
              <a:gd name="T36" fmla="*/ 438 w 602"/>
              <a:gd name="T37" fmla="*/ 141 h 545"/>
              <a:gd name="T38" fmla="*/ 495 w 602"/>
              <a:gd name="T39" fmla="*/ 141 h 545"/>
              <a:gd name="T40" fmla="*/ 495 w 602"/>
              <a:gd name="T41" fmla="*/ 318 h 545"/>
              <a:gd name="T42" fmla="*/ 495 w 602"/>
              <a:gd name="T43" fmla="*/ 544 h 545"/>
              <a:gd name="T44" fmla="*/ 99 w 602"/>
              <a:gd name="T45" fmla="*/ 544 h 545"/>
              <a:gd name="T46" fmla="*/ 297 w 602"/>
              <a:gd name="T47" fmla="*/ 57 h 545"/>
              <a:gd name="T48" fmla="*/ 297 w 602"/>
              <a:gd name="T49" fmla="*/ 57 h 545"/>
              <a:gd name="T50" fmla="*/ 212 w 602"/>
              <a:gd name="T51" fmla="*/ 141 h 545"/>
              <a:gd name="T52" fmla="*/ 382 w 602"/>
              <a:gd name="T53" fmla="*/ 141 h 545"/>
              <a:gd name="T54" fmla="*/ 297 w 602"/>
              <a:gd name="T55" fmla="*/ 57 h 545"/>
              <a:gd name="T56" fmla="*/ 0 w 602"/>
              <a:gd name="T57" fmla="*/ 516 h 545"/>
              <a:gd name="T58" fmla="*/ 0 w 602"/>
              <a:gd name="T59" fmla="*/ 516 h 545"/>
              <a:gd name="T60" fmla="*/ 0 w 602"/>
              <a:gd name="T61" fmla="*/ 459 h 545"/>
              <a:gd name="T62" fmla="*/ 0 w 602"/>
              <a:gd name="T63" fmla="*/ 346 h 545"/>
              <a:gd name="T64" fmla="*/ 0 w 602"/>
              <a:gd name="T65" fmla="*/ 170 h 545"/>
              <a:gd name="T66" fmla="*/ 29 w 602"/>
              <a:gd name="T67" fmla="*/ 141 h 545"/>
              <a:gd name="T68" fmla="*/ 71 w 602"/>
              <a:gd name="T69" fmla="*/ 141 h 545"/>
              <a:gd name="T70" fmla="*/ 71 w 602"/>
              <a:gd name="T71" fmla="*/ 311 h 545"/>
              <a:gd name="T72" fmla="*/ 71 w 602"/>
              <a:gd name="T73" fmla="*/ 318 h 545"/>
              <a:gd name="T74" fmla="*/ 71 w 602"/>
              <a:gd name="T75" fmla="*/ 544 h 545"/>
              <a:gd name="T76" fmla="*/ 29 w 602"/>
              <a:gd name="T77" fmla="*/ 544 h 545"/>
              <a:gd name="T78" fmla="*/ 0 w 602"/>
              <a:gd name="T79" fmla="*/ 51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45">
                <a:moveTo>
                  <a:pt x="573" y="544"/>
                </a:moveTo>
                <a:lnTo>
                  <a:pt x="573" y="544"/>
                </a:lnTo>
                <a:cubicBezTo>
                  <a:pt x="523" y="544"/>
                  <a:pt x="523" y="544"/>
                  <a:pt x="523" y="544"/>
                </a:cubicBezTo>
                <a:cubicBezTo>
                  <a:pt x="523" y="318"/>
                  <a:pt x="523" y="318"/>
                  <a:pt x="523" y="318"/>
                </a:cubicBezTo>
                <a:cubicBezTo>
                  <a:pt x="523" y="141"/>
                  <a:pt x="523" y="141"/>
                  <a:pt x="523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48"/>
                  <a:pt x="601" y="170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30"/>
                  <a:pt x="587" y="544"/>
                  <a:pt x="573" y="544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99" y="318"/>
                  <a:pt x="99" y="318"/>
                  <a:pt x="99" y="318"/>
                </a:cubicBezTo>
                <a:cubicBezTo>
                  <a:pt x="99" y="311"/>
                  <a:pt x="99" y="311"/>
                  <a:pt x="99" y="311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6" y="64"/>
                  <a:pt x="219" y="0"/>
                  <a:pt x="297" y="0"/>
                </a:cubicBezTo>
                <a:cubicBezTo>
                  <a:pt x="375" y="0"/>
                  <a:pt x="438" y="64"/>
                  <a:pt x="438" y="141"/>
                </a:cubicBezTo>
                <a:cubicBezTo>
                  <a:pt x="495" y="141"/>
                  <a:pt x="495" y="141"/>
                  <a:pt x="495" y="141"/>
                </a:cubicBezTo>
                <a:cubicBezTo>
                  <a:pt x="495" y="318"/>
                  <a:pt x="495" y="318"/>
                  <a:pt x="495" y="318"/>
                </a:cubicBezTo>
                <a:cubicBezTo>
                  <a:pt x="495" y="544"/>
                  <a:pt x="495" y="544"/>
                  <a:pt x="495" y="544"/>
                </a:cubicBezTo>
                <a:lnTo>
                  <a:pt x="99" y="544"/>
                </a:lnTo>
                <a:close/>
                <a:moveTo>
                  <a:pt x="297" y="57"/>
                </a:moveTo>
                <a:lnTo>
                  <a:pt x="297" y="57"/>
                </a:lnTo>
                <a:cubicBezTo>
                  <a:pt x="255" y="57"/>
                  <a:pt x="212" y="92"/>
                  <a:pt x="212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92"/>
                  <a:pt x="347" y="57"/>
                  <a:pt x="297" y="57"/>
                </a:cubicBezTo>
                <a:close/>
                <a:moveTo>
                  <a:pt x="0" y="516"/>
                </a:moveTo>
                <a:lnTo>
                  <a:pt x="0" y="516"/>
                </a:lnTo>
                <a:cubicBezTo>
                  <a:pt x="0" y="459"/>
                  <a:pt x="0" y="459"/>
                  <a:pt x="0" y="459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48"/>
                  <a:pt x="7" y="141"/>
                  <a:pt x="29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311"/>
                  <a:pt x="71" y="311"/>
                  <a:pt x="71" y="311"/>
                </a:cubicBezTo>
                <a:cubicBezTo>
                  <a:pt x="71" y="318"/>
                  <a:pt x="71" y="318"/>
                  <a:pt x="71" y="318"/>
                </a:cubicBezTo>
                <a:cubicBezTo>
                  <a:pt x="71" y="544"/>
                  <a:pt x="71" y="544"/>
                  <a:pt x="7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0"/>
                  <a:pt x="0" y="5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69" name="Freeform 57"/>
          <p:cNvSpPr>
            <a:spLocks noChangeArrowheads="1"/>
          </p:cNvSpPr>
          <p:nvPr/>
        </p:nvSpPr>
        <p:spPr bwMode="auto">
          <a:xfrm>
            <a:off x="12463269" y="8627868"/>
            <a:ext cx="434974" cy="381099"/>
          </a:xfrm>
          <a:custGeom>
            <a:avLst/>
            <a:gdLst>
              <a:gd name="T0" fmla="*/ 587 w 602"/>
              <a:gd name="T1" fmla="*/ 289 h 531"/>
              <a:gd name="T2" fmla="*/ 311 w 602"/>
              <a:gd name="T3" fmla="*/ 403 h 531"/>
              <a:gd name="T4" fmla="*/ 311 w 602"/>
              <a:gd name="T5" fmla="*/ 403 h 531"/>
              <a:gd name="T6" fmla="*/ 304 w 602"/>
              <a:gd name="T7" fmla="*/ 410 h 531"/>
              <a:gd name="T8" fmla="*/ 290 w 602"/>
              <a:gd name="T9" fmla="*/ 403 h 531"/>
              <a:gd name="T10" fmla="*/ 290 w 602"/>
              <a:gd name="T11" fmla="*/ 403 h 531"/>
              <a:gd name="T12" fmla="*/ 15 w 602"/>
              <a:gd name="T13" fmla="*/ 289 h 531"/>
              <a:gd name="T14" fmla="*/ 29 w 602"/>
              <a:gd name="T15" fmla="*/ 240 h 531"/>
              <a:gd name="T16" fmla="*/ 43 w 602"/>
              <a:gd name="T17" fmla="*/ 240 h 531"/>
              <a:gd name="T18" fmla="*/ 43 w 602"/>
              <a:gd name="T19" fmla="*/ 240 h 531"/>
              <a:gd name="T20" fmla="*/ 566 w 602"/>
              <a:gd name="T21" fmla="*/ 240 h 531"/>
              <a:gd name="T22" fmla="*/ 566 w 602"/>
              <a:gd name="T23" fmla="*/ 240 h 531"/>
              <a:gd name="T24" fmla="*/ 573 w 602"/>
              <a:gd name="T25" fmla="*/ 240 h 531"/>
              <a:gd name="T26" fmla="*/ 587 w 602"/>
              <a:gd name="T27" fmla="*/ 289 h 531"/>
              <a:gd name="T28" fmla="*/ 587 w 602"/>
              <a:gd name="T29" fmla="*/ 169 h 531"/>
              <a:gd name="T30" fmla="*/ 311 w 602"/>
              <a:gd name="T31" fmla="*/ 282 h 531"/>
              <a:gd name="T32" fmla="*/ 311 w 602"/>
              <a:gd name="T33" fmla="*/ 282 h 531"/>
              <a:gd name="T34" fmla="*/ 304 w 602"/>
              <a:gd name="T35" fmla="*/ 282 h 531"/>
              <a:gd name="T36" fmla="*/ 290 w 602"/>
              <a:gd name="T37" fmla="*/ 282 h 531"/>
              <a:gd name="T38" fmla="*/ 290 w 602"/>
              <a:gd name="T39" fmla="*/ 282 h 531"/>
              <a:gd name="T40" fmla="*/ 15 w 602"/>
              <a:gd name="T41" fmla="*/ 169 h 531"/>
              <a:gd name="T42" fmla="*/ 15 w 602"/>
              <a:gd name="T43" fmla="*/ 120 h 531"/>
              <a:gd name="T44" fmla="*/ 290 w 602"/>
              <a:gd name="T45" fmla="*/ 7 h 531"/>
              <a:gd name="T46" fmla="*/ 290 w 602"/>
              <a:gd name="T47" fmla="*/ 7 h 531"/>
              <a:gd name="T48" fmla="*/ 304 w 602"/>
              <a:gd name="T49" fmla="*/ 0 h 531"/>
              <a:gd name="T50" fmla="*/ 311 w 602"/>
              <a:gd name="T51" fmla="*/ 7 h 531"/>
              <a:gd name="T52" fmla="*/ 311 w 602"/>
              <a:gd name="T53" fmla="*/ 7 h 531"/>
              <a:gd name="T54" fmla="*/ 587 w 602"/>
              <a:gd name="T55" fmla="*/ 120 h 531"/>
              <a:gd name="T56" fmla="*/ 587 w 602"/>
              <a:gd name="T57" fmla="*/ 169 h 531"/>
              <a:gd name="T58" fmla="*/ 29 w 602"/>
              <a:gd name="T59" fmla="*/ 360 h 531"/>
              <a:gd name="T60" fmla="*/ 43 w 602"/>
              <a:gd name="T61" fmla="*/ 360 h 531"/>
              <a:gd name="T62" fmla="*/ 43 w 602"/>
              <a:gd name="T63" fmla="*/ 360 h 531"/>
              <a:gd name="T64" fmla="*/ 566 w 602"/>
              <a:gd name="T65" fmla="*/ 360 h 531"/>
              <a:gd name="T66" fmla="*/ 566 w 602"/>
              <a:gd name="T67" fmla="*/ 360 h 531"/>
              <a:gd name="T68" fmla="*/ 573 w 602"/>
              <a:gd name="T69" fmla="*/ 360 h 531"/>
              <a:gd name="T70" fmla="*/ 587 w 602"/>
              <a:gd name="T71" fmla="*/ 417 h 531"/>
              <a:gd name="T72" fmla="*/ 311 w 602"/>
              <a:gd name="T73" fmla="*/ 530 h 531"/>
              <a:gd name="T74" fmla="*/ 311 w 602"/>
              <a:gd name="T75" fmla="*/ 530 h 531"/>
              <a:gd name="T76" fmla="*/ 304 w 602"/>
              <a:gd name="T77" fmla="*/ 530 h 531"/>
              <a:gd name="T78" fmla="*/ 290 w 602"/>
              <a:gd name="T79" fmla="*/ 530 h 531"/>
              <a:gd name="T80" fmla="*/ 290 w 602"/>
              <a:gd name="T81" fmla="*/ 530 h 531"/>
              <a:gd name="T82" fmla="*/ 15 w 602"/>
              <a:gd name="T83" fmla="*/ 417 h 531"/>
              <a:gd name="T84" fmla="*/ 29 w 602"/>
              <a:gd name="T85" fmla="*/ 3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lnTo>
                  <a:pt x="311" y="403"/>
                </a:lnTo>
                <a:lnTo>
                  <a:pt x="311" y="403"/>
                </a:lnTo>
                <a:lnTo>
                  <a:pt x="311" y="403"/>
                </a:ln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lnTo>
                  <a:pt x="290" y="403"/>
                </a:lnTo>
                <a:lnTo>
                  <a:pt x="290" y="403"/>
                </a:lnTo>
                <a:lnTo>
                  <a:pt x="290" y="403"/>
                </a:lnTo>
                <a:cubicBezTo>
                  <a:pt x="15" y="289"/>
                  <a:pt x="15" y="289"/>
                  <a:pt x="15" y="289"/>
                </a:cubicBezTo>
                <a:lnTo>
                  <a:pt x="15" y="289"/>
                </a:ln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lnTo>
                  <a:pt x="43" y="240"/>
                </a:lnTo>
                <a:lnTo>
                  <a:pt x="43" y="240"/>
                </a:lnTo>
                <a:lnTo>
                  <a:pt x="43" y="240"/>
                </a:ln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66" y="240"/>
                </a:lnTo>
                <a:lnTo>
                  <a:pt x="566" y="240"/>
                </a:lnTo>
                <a:lnTo>
                  <a:pt x="566" y="240"/>
                </a:ln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11" y="282"/>
                </a:lnTo>
                <a:lnTo>
                  <a:pt x="311" y="282"/>
                </a:lnTo>
                <a:lnTo>
                  <a:pt x="311" y="282"/>
                </a:ln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lnTo>
                  <a:pt x="290" y="282"/>
                </a:lnTo>
                <a:lnTo>
                  <a:pt x="290" y="282"/>
                </a:lnTo>
                <a:lnTo>
                  <a:pt x="290" y="282"/>
                </a:lnTo>
                <a:cubicBezTo>
                  <a:pt x="15" y="169"/>
                  <a:pt x="15" y="169"/>
                  <a:pt x="15" y="169"/>
                </a:cubicBezTo>
                <a:lnTo>
                  <a:pt x="15" y="169"/>
                </a:ln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lnTo>
                  <a:pt x="15" y="120"/>
                </a:lnTo>
                <a:cubicBezTo>
                  <a:pt x="290" y="7"/>
                  <a:pt x="290" y="7"/>
                  <a:pt x="290" y="7"/>
                </a:cubicBezTo>
                <a:lnTo>
                  <a:pt x="290" y="7"/>
                </a:lnTo>
                <a:lnTo>
                  <a:pt x="290" y="7"/>
                </a:lnTo>
                <a:lnTo>
                  <a:pt x="290" y="7"/>
                </a:ln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lnTo>
                  <a:pt x="311" y="7"/>
                </a:lnTo>
                <a:lnTo>
                  <a:pt x="311" y="7"/>
                </a:lnTo>
                <a:lnTo>
                  <a:pt x="311" y="7"/>
                </a:lnTo>
                <a:cubicBezTo>
                  <a:pt x="587" y="120"/>
                  <a:pt x="587" y="120"/>
                  <a:pt x="587" y="120"/>
                </a:cubicBezTo>
                <a:lnTo>
                  <a:pt x="587" y="120"/>
                </a:ln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lnTo>
                  <a:pt x="43" y="360"/>
                </a:lnTo>
                <a:lnTo>
                  <a:pt x="43" y="360"/>
                </a:lnTo>
                <a:lnTo>
                  <a:pt x="43" y="360"/>
                </a:ln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66" y="360"/>
                </a:lnTo>
                <a:lnTo>
                  <a:pt x="566" y="360"/>
                </a:lnTo>
                <a:lnTo>
                  <a:pt x="566" y="360"/>
                </a:ln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lnTo>
                  <a:pt x="587" y="417"/>
                </a:lnTo>
                <a:cubicBezTo>
                  <a:pt x="311" y="530"/>
                  <a:pt x="311" y="530"/>
                  <a:pt x="311" y="530"/>
                </a:cubicBezTo>
                <a:lnTo>
                  <a:pt x="311" y="530"/>
                </a:lnTo>
                <a:lnTo>
                  <a:pt x="311" y="530"/>
                </a:lnTo>
                <a:lnTo>
                  <a:pt x="311" y="530"/>
                </a:ln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lnTo>
                  <a:pt x="290" y="530"/>
                </a:lnTo>
                <a:lnTo>
                  <a:pt x="290" y="530"/>
                </a:lnTo>
                <a:lnTo>
                  <a:pt x="290" y="530"/>
                </a:lnTo>
                <a:cubicBezTo>
                  <a:pt x="15" y="417"/>
                  <a:pt x="15" y="417"/>
                  <a:pt x="15" y="417"/>
                </a:cubicBezTo>
                <a:lnTo>
                  <a:pt x="15" y="417"/>
                </a:ln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70" name="Freeform 162"/>
          <p:cNvSpPr>
            <a:spLocks noChangeArrowheads="1"/>
          </p:cNvSpPr>
          <p:nvPr/>
        </p:nvSpPr>
        <p:spPr bwMode="auto">
          <a:xfrm>
            <a:off x="7493910" y="8666867"/>
            <a:ext cx="431800" cy="381099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19 w 601"/>
              <a:gd name="T73" fmla="*/ 283 h 531"/>
              <a:gd name="T74" fmla="*/ 219 w 601"/>
              <a:gd name="T75" fmla="*/ 283 h 531"/>
              <a:gd name="T76" fmla="*/ 233 w 601"/>
              <a:gd name="T77" fmla="*/ 297 h 531"/>
              <a:gd name="T78" fmla="*/ 233 w 601"/>
              <a:gd name="T79" fmla="*/ 297 h 531"/>
              <a:gd name="T80" fmla="*/ 275 w 601"/>
              <a:gd name="T81" fmla="*/ 332 h 531"/>
              <a:gd name="T82" fmla="*/ 367 w 601"/>
              <a:gd name="T83" fmla="*/ 241 h 531"/>
              <a:gd name="T84" fmla="*/ 367 w 601"/>
              <a:gd name="T85" fmla="*/ 241 h 531"/>
              <a:gd name="T86" fmla="*/ 388 w 601"/>
              <a:gd name="T87" fmla="*/ 226 h 531"/>
              <a:gd name="T88" fmla="*/ 417 w 601"/>
              <a:gd name="T89" fmla="*/ 255 h 531"/>
              <a:gd name="T90" fmla="*/ 402 w 601"/>
              <a:gd name="T91" fmla="*/ 276 h 531"/>
              <a:gd name="T92" fmla="*/ 402 w 601"/>
              <a:gd name="T93" fmla="*/ 276 h 531"/>
              <a:gd name="T94" fmla="*/ 289 w 601"/>
              <a:gd name="T95" fmla="*/ 389 h 531"/>
              <a:gd name="T96" fmla="*/ 289 w 601"/>
              <a:gd name="T97" fmla="*/ 389 h 531"/>
              <a:gd name="T98" fmla="*/ 275 w 601"/>
              <a:gd name="T99" fmla="*/ 396 h 531"/>
              <a:gd name="T100" fmla="*/ 254 w 601"/>
              <a:gd name="T101" fmla="*/ 389 h 531"/>
              <a:gd name="T102" fmla="*/ 254 w 601"/>
              <a:gd name="T103" fmla="*/ 389 h 531"/>
              <a:gd name="T104" fmla="*/ 197 w 601"/>
              <a:gd name="T105" fmla="*/ 332 h 531"/>
              <a:gd name="T106" fmla="*/ 197 w 601"/>
              <a:gd name="T107" fmla="*/ 332 h 531"/>
              <a:gd name="T108" fmla="*/ 190 w 601"/>
              <a:gd name="T109" fmla="*/ 311 h 531"/>
              <a:gd name="T110" fmla="*/ 219 w 601"/>
              <a:gd name="T11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93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19" y="283"/>
                </a:moveTo>
                <a:lnTo>
                  <a:pt x="219" y="283"/>
                </a:lnTo>
                <a:cubicBezTo>
                  <a:pt x="226" y="283"/>
                  <a:pt x="233" y="290"/>
                  <a:pt x="233" y="297"/>
                </a:cubicBezTo>
                <a:lnTo>
                  <a:pt x="233" y="297"/>
                </a:lnTo>
                <a:cubicBezTo>
                  <a:pt x="275" y="332"/>
                  <a:pt x="275" y="332"/>
                  <a:pt x="275" y="332"/>
                </a:cubicBezTo>
                <a:cubicBezTo>
                  <a:pt x="367" y="241"/>
                  <a:pt x="367" y="241"/>
                  <a:pt x="367" y="241"/>
                </a:cubicBezTo>
                <a:lnTo>
                  <a:pt x="367" y="241"/>
                </a:lnTo>
                <a:cubicBezTo>
                  <a:pt x="374" y="234"/>
                  <a:pt x="381" y="226"/>
                  <a:pt x="388" y="226"/>
                </a:cubicBezTo>
                <a:cubicBezTo>
                  <a:pt x="402" y="226"/>
                  <a:pt x="417" y="241"/>
                  <a:pt x="417" y="255"/>
                </a:cubicBezTo>
                <a:cubicBezTo>
                  <a:pt x="417" y="262"/>
                  <a:pt x="410" y="269"/>
                  <a:pt x="402" y="276"/>
                </a:cubicBezTo>
                <a:lnTo>
                  <a:pt x="402" y="276"/>
                </a:lnTo>
                <a:cubicBezTo>
                  <a:pt x="289" y="389"/>
                  <a:pt x="289" y="389"/>
                  <a:pt x="289" y="389"/>
                </a:cubicBezTo>
                <a:lnTo>
                  <a:pt x="289" y="389"/>
                </a:lnTo>
                <a:cubicBezTo>
                  <a:pt x="289" y="396"/>
                  <a:pt x="282" y="396"/>
                  <a:pt x="275" y="396"/>
                </a:cubicBezTo>
                <a:cubicBezTo>
                  <a:pt x="268" y="396"/>
                  <a:pt x="261" y="396"/>
                  <a:pt x="254" y="389"/>
                </a:cubicBezTo>
                <a:lnTo>
                  <a:pt x="254" y="389"/>
                </a:lnTo>
                <a:cubicBezTo>
                  <a:pt x="197" y="332"/>
                  <a:pt x="197" y="332"/>
                  <a:pt x="197" y="332"/>
                </a:cubicBezTo>
                <a:lnTo>
                  <a:pt x="197" y="332"/>
                </a:lnTo>
                <a:cubicBezTo>
                  <a:pt x="190" y="325"/>
                  <a:pt x="190" y="318"/>
                  <a:pt x="190" y="311"/>
                </a:cubicBezTo>
                <a:cubicBezTo>
                  <a:pt x="190" y="297"/>
                  <a:pt x="197" y="283"/>
                  <a:pt x="219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272245" y="7230918"/>
            <a:ext cx="921422" cy="629219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7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67%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64999" y="7230918"/>
            <a:ext cx="921422" cy="629219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7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97%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735079" y="7230918"/>
            <a:ext cx="921422" cy="629219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7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87%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1965636" y="7230918"/>
            <a:ext cx="921422" cy="629219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7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67%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4453487" y="7230918"/>
            <a:ext cx="921422" cy="629219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7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87%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982329" y="7230918"/>
            <a:ext cx="921422" cy="629219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7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97%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4763123" y="1863674"/>
            <a:ext cx="876361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HALF YEAR SALES REPORT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1" grpId="0" animBg="1"/>
      <p:bldP spid="32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7" name="Line 9"/>
          <p:cNvSpPr>
            <a:spLocks noChangeShapeType="1"/>
          </p:cNvSpPr>
          <p:nvPr/>
        </p:nvSpPr>
        <p:spPr bwMode="auto">
          <a:xfrm>
            <a:off x="2228526" y="9968330"/>
            <a:ext cx="14562512" cy="0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0518" name="Line 10"/>
          <p:cNvSpPr>
            <a:spLocks noChangeShapeType="1"/>
          </p:cNvSpPr>
          <p:nvPr/>
        </p:nvSpPr>
        <p:spPr bwMode="auto">
          <a:xfrm>
            <a:off x="2231941" y="8611718"/>
            <a:ext cx="14562512" cy="1629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0519" name="Line 11"/>
          <p:cNvSpPr>
            <a:spLocks noChangeShapeType="1"/>
          </p:cNvSpPr>
          <p:nvPr/>
        </p:nvSpPr>
        <p:spPr bwMode="auto">
          <a:xfrm>
            <a:off x="2231941" y="7180189"/>
            <a:ext cx="14562512" cy="0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0520" name="Line 12"/>
          <p:cNvSpPr>
            <a:spLocks noChangeShapeType="1"/>
          </p:cNvSpPr>
          <p:nvPr/>
        </p:nvSpPr>
        <p:spPr bwMode="auto">
          <a:xfrm>
            <a:off x="2231941" y="5720976"/>
            <a:ext cx="14562512" cy="0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0521" name="Line 13"/>
          <p:cNvSpPr>
            <a:spLocks noChangeShapeType="1"/>
          </p:cNvSpPr>
          <p:nvPr/>
        </p:nvSpPr>
        <p:spPr bwMode="auto">
          <a:xfrm>
            <a:off x="2231941" y="4287819"/>
            <a:ext cx="14562512" cy="0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0522" name="AutoShape 14"/>
          <p:cNvSpPr>
            <a:spLocks/>
          </p:cNvSpPr>
          <p:nvPr/>
        </p:nvSpPr>
        <p:spPr bwMode="auto">
          <a:xfrm>
            <a:off x="2231941" y="4287819"/>
            <a:ext cx="14550558" cy="6465490"/>
          </a:xfrm>
          <a:custGeom>
            <a:avLst/>
            <a:gdLst>
              <a:gd name="T0" fmla="*/ 0 w 21457"/>
              <a:gd name="T1" fmla="*/ 0 h 21600"/>
              <a:gd name="T2" fmla="*/ 0 w 21457"/>
              <a:gd name="T3" fmla="*/ 22 h 21600"/>
              <a:gd name="T4" fmla="*/ 39 w 21457"/>
              <a:gd name="T5" fmla="*/ 26 h 21600"/>
              <a:gd name="T6" fmla="*/ 531 w 21457"/>
              <a:gd name="T7" fmla="*/ 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7" h="21600">
                <a:moveTo>
                  <a:pt x="3" y="0"/>
                </a:moveTo>
                <a:lnTo>
                  <a:pt x="3" y="18531"/>
                </a:lnTo>
                <a:cubicBezTo>
                  <a:pt x="3" y="18531"/>
                  <a:pt x="-143" y="21600"/>
                  <a:pt x="1568" y="21600"/>
                </a:cubicBezTo>
                <a:cubicBezTo>
                  <a:pt x="3279" y="21600"/>
                  <a:pt x="21457" y="21585"/>
                  <a:pt x="21457" y="21585"/>
                </a:cubicBezTo>
              </a:path>
            </a:pathLst>
          </a:custGeom>
          <a:noFill/>
          <a:ln w="25400" cap="flat">
            <a:solidFill>
              <a:srgbClr val="CDCCC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0523" name="Rectangle 15"/>
          <p:cNvSpPr>
            <a:spLocks/>
          </p:cNvSpPr>
          <p:nvPr/>
        </p:nvSpPr>
        <p:spPr bwMode="auto">
          <a:xfrm>
            <a:off x="1559571" y="9812455"/>
            <a:ext cx="291747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20</a:t>
            </a:r>
          </a:p>
        </p:txBody>
      </p:sp>
      <p:sp>
        <p:nvSpPr>
          <p:cNvPr id="20524" name="Rectangle 16"/>
          <p:cNvSpPr>
            <a:spLocks/>
          </p:cNvSpPr>
          <p:nvPr/>
        </p:nvSpPr>
        <p:spPr bwMode="auto">
          <a:xfrm>
            <a:off x="1559571" y="8457471"/>
            <a:ext cx="291747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40</a:t>
            </a:r>
          </a:p>
        </p:txBody>
      </p:sp>
      <p:sp>
        <p:nvSpPr>
          <p:cNvPr id="20525" name="Rectangle 17"/>
          <p:cNvSpPr>
            <a:spLocks/>
          </p:cNvSpPr>
          <p:nvPr/>
        </p:nvSpPr>
        <p:spPr bwMode="auto">
          <a:xfrm>
            <a:off x="1559571" y="7102487"/>
            <a:ext cx="291747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60</a:t>
            </a:r>
          </a:p>
        </p:txBody>
      </p:sp>
      <p:sp>
        <p:nvSpPr>
          <p:cNvPr id="20526" name="Rectangle 18"/>
          <p:cNvSpPr>
            <a:spLocks/>
          </p:cNvSpPr>
          <p:nvPr/>
        </p:nvSpPr>
        <p:spPr bwMode="auto">
          <a:xfrm>
            <a:off x="1559571" y="5747502"/>
            <a:ext cx="291747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80</a:t>
            </a:r>
          </a:p>
        </p:txBody>
      </p:sp>
      <p:sp>
        <p:nvSpPr>
          <p:cNvPr id="20527" name="Rectangle 19"/>
          <p:cNvSpPr>
            <a:spLocks/>
          </p:cNvSpPr>
          <p:nvPr/>
        </p:nvSpPr>
        <p:spPr bwMode="auto">
          <a:xfrm>
            <a:off x="1469313" y="4392518"/>
            <a:ext cx="437620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100</a:t>
            </a:r>
          </a:p>
        </p:txBody>
      </p:sp>
      <p:sp>
        <p:nvSpPr>
          <p:cNvPr id="88" name="Freeform 120"/>
          <p:cNvSpPr>
            <a:spLocks noChangeArrowheads="1"/>
          </p:cNvSpPr>
          <p:nvPr/>
        </p:nvSpPr>
        <p:spPr bwMode="auto">
          <a:xfrm>
            <a:off x="3878761" y="5101208"/>
            <a:ext cx="1026923" cy="817255"/>
          </a:xfrm>
          <a:custGeom>
            <a:avLst/>
            <a:gdLst>
              <a:gd name="T0" fmla="*/ 601 w 602"/>
              <a:gd name="T1" fmla="*/ 106 h 482"/>
              <a:gd name="T2" fmla="*/ 601 w 602"/>
              <a:gd name="T3" fmla="*/ 106 h 482"/>
              <a:gd name="T4" fmla="*/ 601 w 602"/>
              <a:gd name="T5" fmla="*/ 106 h 482"/>
              <a:gd name="T6" fmla="*/ 516 w 602"/>
              <a:gd name="T7" fmla="*/ 290 h 482"/>
              <a:gd name="T8" fmla="*/ 516 w 602"/>
              <a:gd name="T9" fmla="*/ 290 h 482"/>
              <a:gd name="T10" fmla="*/ 495 w 602"/>
              <a:gd name="T11" fmla="*/ 311 h 482"/>
              <a:gd name="T12" fmla="*/ 495 w 602"/>
              <a:gd name="T13" fmla="*/ 311 h 482"/>
              <a:gd name="T14" fmla="*/ 247 w 602"/>
              <a:gd name="T15" fmla="*/ 325 h 482"/>
              <a:gd name="T16" fmla="*/ 261 w 602"/>
              <a:gd name="T17" fmla="*/ 368 h 482"/>
              <a:gd name="T18" fmla="*/ 530 w 602"/>
              <a:gd name="T19" fmla="*/ 368 h 482"/>
              <a:gd name="T20" fmla="*/ 587 w 602"/>
              <a:gd name="T21" fmla="*/ 424 h 482"/>
              <a:gd name="T22" fmla="*/ 530 w 602"/>
              <a:gd name="T23" fmla="*/ 481 h 482"/>
              <a:gd name="T24" fmla="*/ 474 w 602"/>
              <a:gd name="T25" fmla="*/ 424 h 482"/>
              <a:gd name="T26" fmla="*/ 205 w 602"/>
              <a:gd name="T27" fmla="*/ 424 h 482"/>
              <a:gd name="T28" fmla="*/ 148 w 602"/>
              <a:gd name="T29" fmla="*/ 481 h 482"/>
              <a:gd name="T30" fmla="*/ 92 w 602"/>
              <a:gd name="T31" fmla="*/ 424 h 482"/>
              <a:gd name="T32" fmla="*/ 148 w 602"/>
              <a:gd name="T33" fmla="*/ 368 h 482"/>
              <a:gd name="T34" fmla="*/ 205 w 602"/>
              <a:gd name="T35" fmla="*/ 368 h 482"/>
              <a:gd name="T36" fmla="*/ 92 w 602"/>
              <a:gd name="T37" fmla="*/ 57 h 482"/>
              <a:gd name="T38" fmla="*/ 28 w 602"/>
              <a:gd name="T39" fmla="*/ 57 h 482"/>
              <a:gd name="T40" fmla="*/ 0 w 602"/>
              <a:gd name="T41" fmla="*/ 28 h 482"/>
              <a:gd name="T42" fmla="*/ 28 w 602"/>
              <a:gd name="T43" fmla="*/ 0 h 482"/>
              <a:gd name="T44" fmla="*/ 113 w 602"/>
              <a:gd name="T45" fmla="*/ 0 h 482"/>
              <a:gd name="T46" fmla="*/ 141 w 602"/>
              <a:gd name="T47" fmla="*/ 14 h 482"/>
              <a:gd name="T48" fmla="*/ 141 w 602"/>
              <a:gd name="T49" fmla="*/ 14 h 482"/>
              <a:gd name="T50" fmla="*/ 156 w 602"/>
              <a:gd name="T51" fmla="*/ 64 h 482"/>
              <a:gd name="T52" fmla="*/ 572 w 602"/>
              <a:gd name="T53" fmla="*/ 64 h 482"/>
              <a:gd name="T54" fmla="*/ 601 w 602"/>
              <a:gd name="T55" fmla="*/ 92 h 482"/>
              <a:gd name="T56" fmla="*/ 601 w 602"/>
              <a:gd name="T57" fmla="*/ 106 h 482"/>
              <a:gd name="T58" fmla="*/ 177 w 602"/>
              <a:gd name="T59" fmla="*/ 120 h 482"/>
              <a:gd name="T60" fmla="*/ 177 w 602"/>
              <a:gd name="T61" fmla="*/ 120 h 482"/>
              <a:gd name="T62" fmla="*/ 226 w 602"/>
              <a:gd name="T63" fmla="*/ 269 h 482"/>
              <a:gd name="T64" fmla="*/ 474 w 602"/>
              <a:gd name="T65" fmla="*/ 255 h 482"/>
              <a:gd name="T66" fmla="*/ 530 w 602"/>
              <a:gd name="T67" fmla="*/ 120 h 482"/>
              <a:gd name="T68" fmla="*/ 177 w 602"/>
              <a:gd name="T69" fmla="*/ 12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lnTo>
                  <a:pt x="516" y="290"/>
                </a:lnTo>
                <a:cubicBezTo>
                  <a:pt x="509" y="304"/>
                  <a:pt x="502" y="311"/>
                  <a:pt x="495" y="311"/>
                </a:cubicBezTo>
                <a:lnTo>
                  <a:pt x="495" y="311"/>
                </a:ln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lnTo>
                  <a:pt x="141" y="14"/>
                </a:ln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96" name="Rectangle 50"/>
          <p:cNvSpPr>
            <a:spLocks/>
          </p:cNvSpPr>
          <p:nvPr/>
        </p:nvSpPr>
        <p:spPr bwMode="auto">
          <a:xfrm>
            <a:off x="3943904" y="10964971"/>
            <a:ext cx="965009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Amazon</a:t>
            </a:r>
            <a:endParaRPr lang="en-US" sz="1575">
              <a:latin typeface="Roboto Regular"/>
              <a:ea typeface="ＭＳ Ｐゴシック" charset="0"/>
              <a:cs typeface="Roboto Regular"/>
              <a:sym typeface="Source Sans Pro" charset="0"/>
            </a:endParaRPr>
          </a:p>
        </p:txBody>
      </p:sp>
      <p:sp>
        <p:nvSpPr>
          <p:cNvPr id="97" name="Rectangle 51"/>
          <p:cNvSpPr>
            <a:spLocks/>
          </p:cNvSpPr>
          <p:nvPr/>
        </p:nvSpPr>
        <p:spPr bwMode="auto">
          <a:xfrm>
            <a:off x="6359015" y="10964971"/>
            <a:ext cx="1175002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Billboards</a:t>
            </a:r>
            <a:endParaRPr lang="en-US" sz="1575">
              <a:latin typeface="Roboto Regular"/>
              <a:ea typeface="ＭＳ Ｐゴシック" charset="0"/>
              <a:cs typeface="Roboto Regular"/>
              <a:sym typeface="Source Sans Pro" charset="0"/>
            </a:endParaRPr>
          </a:p>
        </p:txBody>
      </p:sp>
      <p:sp>
        <p:nvSpPr>
          <p:cNvPr id="98" name="Rectangle 52"/>
          <p:cNvSpPr>
            <a:spLocks/>
          </p:cNvSpPr>
          <p:nvPr/>
        </p:nvSpPr>
        <p:spPr bwMode="auto">
          <a:xfrm>
            <a:off x="8847273" y="10964971"/>
            <a:ext cx="1181414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Marketing</a:t>
            </a:r>
            <a:endParaRPr lang="en-US" sz="1575">
              <a:latin typeface="Roboto Regular"/>
              <a:ea typeface="ＭＳ Ｐゴシック" charset="0"/>
              <a:cs typeface="Roboto Regular"/>
              <a:sym typeface="Source Sans Pro" charset="0"/>
            </a:endParaRPr>
          </a:p>
        </p:txBody>
      </p:sp>
      <p:sp>
        <p:nvSpPr>
          <p:cNvPr id="99" name="Rectangle 53"/>
          <p:cNvSpPr>
            <a:spLocks/>
          </p:cNvSpPr>
          <p:nvPr/>
        </p:nvSpPr>
        <p:spPr bwMode="auto">
          <a:xfrm>
            <a:off x="11569976" y="10964971"/>
            <a:ext cx="724558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E-Mail</a:t>
            </a:r>
            <a:endParaRPr lang="en-US" sz="1575">
              <a:latin typeface="Roboto Regular"/>
              <a:ea typeface="ＭＳ Ｐゴシック" charset="0"/>
              <a:cs typeface="Roboto Regular"/>
              <a:sym typeface="Source Sans Pro" charset="0"/>
            </a:endParaRPr>
          </a:p>
        </p:txBody>
      </p:sp>
      <p:sp>
        <p:nvSpPr>
          <p:cNvPr id="100" name="Rectangle 54"/>
          <p:cNvSpPr>
            <a:spLocks/>
          </p:cNvSpPr>
          <p:nvPr/>
        </p:nvSpPr>
        <p:spPr bwMode="auto">
          <a:xfrm>
            <a:off x="14185336" y="10964971"/>
            <a:ext cx="1038747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Coupons</a:t>
            </a:r>
            <a:endParaRPr lang="en-US" sz="1575">
              <a:latin typeface="Roboto Regular"/>
              <a:ea typeface="ＭＳ Ｐゴシック" charset="0"/>
              <a:cs typeface="Roboto Regular"/>
              <a:sym typeface="Source Sans Pro" charset="0"/>
            </a:endParaRPr>
          </a:p>
        </p:txBody>
      </p:sp>
      <p:sp>
        <p:nvSpPr>
          <p:cNvPr id="102" name="Freeform 120"/>
          <p:cNvSpPr>
            <a:spLocks noChangeArrowheads="1"/>
          </p:cNvSpPr>
          <p:nvPr/>
        </p:nvSpPr>
        <p:spPr bwMode="auto">
          <a:xfrm>
            <a:off x="6352843" y="6443423"/>
            <a:ext cx="1026923" cy="817255"/>
          </a:xfrm>
          <a:custGeom>
            <a:avLst/>
            <a:gdLst>
              <a:gd name="T0" fmla="*/ 601 w 602"/>
              <a:gd name="T1" fmla="*/ 106 h 482"/>
              <a:gd name="T2" fmla="*/ 601 w 602"/>
              <a:gd name="T3" fmla="*/ 106 h 482"/>
              <a:gd name="T4" fmla="*/ 601 w 602"/>
              <a:gd name="T5" fmla="*/ 106 h 482"/>
              <a:gd name="T6" fmla="*/ 516 w 602"/>
              <a:gd name="T7" fmla="*/ 290 h 482"/>
              <a:gd name="T8" fmla="*/ 516 w 602"/>
              <a:gd name="T9" fmla="*/ 290 h 482"/>
              <a:gd name="T10" fmla="*/ 495 w 602"/>
              <a:gd name="T11" fmla="*/ 311 h 482"/>
              <a:gd name="T12" fmla="*/ 495 w 602"/>
              <a:gd name="T13" fmla="*/ 311 h 482"/>
              <a:gd name="T14" fmla="*/ 247 w 602"/>
              <a:gd name="T15" fmla="*/ 325 h 482"/>
              <a:gd name="T16" fmla="*/ 261 w 602"/>
              <a:gd name="T17" fmla="*/ 368 h 482"/>
              <a:gd name="T18" fmla="*/ 530 w 602"/>
              <a:gd name="T19" fmla="*/ 368 h 482"/>
              <a:gd name="T20" fmla="*/ 587 w 602"/>
              <a:gd name="T21" fmla="*/ 424 h 482"/>
              <a:gd name="T22" fmla="*/ 530 w 602"/>
              <a:gd name="T23" fmla="*/ 481 h 482"/>
              <a:gd name="T24" fmla="*/ 474 w 602"/>
              <a:gd name="T25" fmla="*/ 424 h 482"/>
              <a:gd name="T26" fmla="*/ 205 w 602"/>
              <a:gd name="T27" fmla="*/ 424 h 482"/>
              <a:gd name="T28" fmla="*/ 148 w 602"/>
              <a:gd name="T29" fmla="*/ 481 h 482"/>
              <a:gd name="T30" fmla="*/ 92 w 602"/>
              <a:gd name="T31" fmla="*/ 424 h 482"/>
              <a:gd name="T32" fmla="*/ 148 w 602"/>
              <a:gd name="T33" fmla="*/ 368 h 482"/>
              <a:gd name="T34" fmla="*/ 205 w 602"/>
              <a:gd name="T35" fmla="*/ 368 h 482"/>
              <a:gd name="T36" fmla="*/ 92 w 602"/>
              <a:gd name="T37" fmla="*/ 57 h 482"/>
              <a:gd name="T38" fmla="*/ 28 w 602"/>
              <a:gd name="T39" fmla="*/ 57 h 482"/>
              <a:gd name="T40" fmla="*/ 0 w 602"/>
              <a:gd name="T41" fmla="*/ 28 h 482"/>
              <a:gd name="T42" fmla="*/ 28 w 602"/>
              <a:gd name="T43" fmla="*/ 0 h 482"/>
              <a:gd name="T44" fmla="*/ 113 w 602"/>
              <a:gd name="T45" fmla="*/ 0 h 482"/>
              <a:gd name="T46" fmla="*/ 141 w 602"/>
              <a:gd name="T47" fmla="*/ 14 h 482"/>
              <a:gd name="T48" fmla="*/ 141 w 602"/>
              <a:gd name="T49" fmla="*/ 14 h 482"/>
              <a:gd name="T50" fmla="*/ 156 w 602"/>
              <a:gd name="T51" fmla="*/ 64 h 482"/>
              <a:gd name="T52" fmla="*/ 572 w 602"/>
              <a:gd name="T53" fmla="*/ 64 h 482"/>
              <a:gd name="T54" fmla="*/ 601 w 602"/>
              <a:gd name="T55" fmla="*/ 92 h 482"/>
              <a:gd name="T56" fmla="*/ 601 w 602"/>
              <a:gd name="T57" fmla="*/ 106 h 482"/>
              <a:gd name="T58" fmla="*/ 177 w 602"/>
              <a:gd name="T59" fmla="*/ 120 h 482"/>
              <a:gd name="T60" fmla="*/ 177 w 602"/>
              <a:gd name="T61" fmla="*/ 120 h 482"/>
              <a:gd name="T62" fmla="*/ 226 w 602"/>
              <a:gd name="T63" fmla="*/ 269 h 482"/>
              <a:gd name="T64" fmla="*/ 474 w 602"/>
              <a:gd name="T65" fmla="*/ 255 h 482"/>
              <a:gd name="T66" fmla="*/ 530 w 602"/>
              <a:gd name="T67" fmla="*/ 120 h 482"/>
              <a:gd name="T68" fmla="*/ 177 w 602"/>
              <a:gd name="T69" fmla="*/ 12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lnTo>
                  <a:pt x="516" y="290"/>
                </a:lnTo>
                <a:cubicBezTo>
                  <a:pt x="509" y="304"/>
                  <a:pt x="502" y="311"/>
                  <a:pt x="495" y="311"/>
                </a:cubicBezTo>
                <a:lnTo>
                  <a:pt x="495" y="311"/>
                </a:ln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lnTo>
                  <a:pt x="141" y="14"/>
                </a:ln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3" name="Freeform 120"/>
          <p:cNvSpPr>
            <a:spLocks noChangeArrowheads="1"/>
          </p:cNvSpPr>
          <p:nvPr/>
        </p:nvSpPr>
        <p:spPr bwMode="auto">
          <a:xfrm>
            <a:off x="8884590" y="4971984"/>
            <a:ext cx="1026923" cy="817255"/>
          </a:xfrm>
          <a:custGeom>
            <a:avLst/>
            <a:gdLst>
              <a:gd name="T0" fmla="*/ 601 w 602"/>
              <a:gd name="T1" fmla="*/ 106 h 482"/>
              <a:gd name="T2" fmla="*/ 601 w 602"/>
              <a:gd name="T3" fmla="*/ 106 h 482"/>
              <a:gd name="T4" fmla="*/ 601 w 602"/>
              <a:gd name="T5" fmla="*/ 106 h 482"/>
              <a:gd name="T6" fmla="*/ 516 w 602"/>
              <a:gd name="T7" fmla="*/ 290 h 482"/>
              <a:gd name="T8" fmla="*/ 516 w 602"/>
              <a:gd name="T9" fmla="*/ 290 h 482"/>
              <a:gd name="T10" fmla="*/ 495 w 602"/>
              <a:gd name="T11" fmla="*/ 311 h 482"/>
              <a:gd name="T12" fmla="*/ 495 w 602"/>
              <a:gd name="T13" fmla="*/ 311 h 482"/>
              <a:gd name="T14" fmla="*/ 247 w 602"/>
              <a:gd name="T15" fmla="*/ 325 h 482"/>
              <a:gd name="T16" fmla="*/ 261 w 602"/>
              <a:gd name="T17" fmla="*/ 368 h 482"/>
              <a:gd name="T18" fmla="*/ 530 w 602"/>
              <a:gd name="T19" fmla="*/ 368 h 482"/>
              <a:gd name="T20" fmla="*/ 587 w 602"/>
              <a:gd name="T21" fmla="*/ 424 h 482"/>
              <a:gd name="T22" fmla="*/ 530 w 602"/>
              <a:gd name="T23" fmla="*/ 481 h 482"/>
              <a:gd name="T24" fmla="*/ 474 w 602"/>
              <a:gd name="T25" fmla="*/ 424 h 482"/>
              <a:gd name="T26" fmla="*/ 205 w 602"/>
              <a:gd name="T27" fmla="*/ 424 h 482"/>
              <a:gd name="T28" fmla="*/ 148 w 602"/>
              <a:gd name="T29" fmla="*/ 481 h 482"/>
              <a:gd name="T30" fmla="*/ 92 w 602"/>
              <a:gd name="T31" fmla="*/ 424 h 482"/>
              <a:gd name="T32" fmla="*/ 148 w 602"/>
              <a:gd name="T33" fmla="*/ 368 h 482"/>
              <a:gd name="T34" fmla="*/ 205 w 602"/>
              <a:gd name="T35" fmla="*/ 368 h 482"/>
              <a:gd name="T36" fmla="*/ 92 w 602"/>
              <a:gd name="T37" fmla="*/ 57 h 482"/>
              <a:gd name="T38" fmla="*/ 28 w 602"/>
              <a:gd name="T39" fmla="*/ 57 h 482"/>
              <a:gd name="T40" fmla="*/ 0 w 602"/>
              <a:gd name="T41" fmla="*/ 28 h 482"/>
              <a:gd name="T42" fmla="*/ 28 w 602"/>
              <a:gd name="T43" fmla="*/ 0 h 482"/>
              <a:gd name="T44" fmla="*/ 113 w 602"/>
              <a:gd name="T45" fmla="*/ 0 h 482"/>
              <a:gd name="T46" fmla="*/ 141 w 602"/>
              <a:gd name="T47" fmla="*/ 14 h 482"/>
              <a:gd name="T48" fmla="*/ 141 w 602"/>
              <a:gd name="T49" fmla="*/ 14 h 482"/>
              <a:gd name="T50" fmla="*/ 156 w 602"/>
              <a:gd name="T51" fmla="*/ 64 h 482"/>
              <a:gd name="T52" fmla="*/ 572 w 602"/>
              <a:gd name="T53" fmla="*/ 64 h 482"/>
              <a:gd name="T54" fmla="*/ 601 w 602"/>
              <a:gd name="T55" fmla="*/ 92 h 482"/>
              <a:gd name="T56" fmla="*/ 601 w 602"/>
              <a:gd name="T57" fmla="*/ 106 h 482"/>
              <a:gd name="T58" fmla="*/ 177 w 602"/>
              <a:gd name="T59" fmla="*/ 120 h 482"/>
              <a:gd name="T60" fmla="*/ 177 w 602"/>
              <a:gd name="T61" fmla="*/ 120 h 482"/>
              <a:gd name="T62" fmla="*/ 226 w 602"/>
              <a:gd name="T63" fmla="*/ 269 h 482"/>
              <a:gd name="T64" fmla="*/ 474 w 602"/>
              <a:gd name="T65" fmla="*/ 255 h 482"/>
              <a:gd name="T66" fmla="*/ 530 w 602"/>
              <a:gd name="T67" fmla="*/ 120 h 482"/>
              <a:gd name="T68" fmla="*/ 177 w 602"/>
              <a:gd name="T69" fmla="*/ 12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lnTo>
                  <a:pt x="516" y="290"/>
                </a:lnTo>
                <a:cubicBezTo>
                  <a:pt x="509" y="304"/>
                  <a:pt x="502" y="311"/>
                  <a:pt x="495" y="311"/>
                </a:cubicBezTo>
                <a:lnTo>
                  <a:pt x="495" y="311"/>
                </a:ln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lnTo>
                  <a:pt x="141" y="14"/>
                </a:ln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4" name="Freeform 120"/>
          <p:cNvSpPr>
            <a:spLocks noChangeArrowheads="1"/>
          </p:cNvSpPr>
          <p:nvPr/>
        </p:nvSpPr>
        <p:spPr bwMode="auto">
          <a:xfrm>
            <a:off x="11351010" y="6393659"/>
            <a:ext cx="1026923" cy="817255"/>
          </a:xfrm>
          <a:custGeom>
            <a:avLst/>
            <a:gdLst>
              <a:gd name="T0" fmla="*/ 601 w 602"/>
              <a:gd name="T1" fmla="*/ 106 h 482"/>
              <a:gd name="T2" fmla="*/ 601 w 602"/>
              <a:gd name="T3" fmla="*/ 106 h 482"/>
              <a:gd name="T4" fmla="*/ 601 w 602"/>
              <a:gd name="T5" fmla="*/ 106 h 482"/>
              <a:gd name="T6" fmla="*/ 516 w 602"/>
              <a:gd name="T7" fmla="*/ 290 h 482"/>
              <a:gd name="T8" fmla="*/ 516 w 602"/>
              <a:gd name="T9" fmla="*/ 290 h 482"/>
              <a:gd name="T10" fmla="*/ 495 w 602"/>
              <a:gd name="T11" fmla="*/ 311 h 482"/>
              <a:gd name="T12" fmla="*/ 495 w 602"/>
              <a:gd name="T13" fmla="*/ 311 h 482"/>
              <a:gd name="T14" fmla="*/ 247 w 602"/>
              <a:gd name="T15" fmla="*/ 325 h 482"/>
              <a:gd name="T16" fmla="*/ 261 w 602"/>
              <a:gd name="T17" fmla="*/ 368 h 482"/>
              <a:gd name="T18" fmla="*/ 530 w 602"/>
              <a:gd name="T19" fmla="*/ 368 h 482"/>
              <a:gd name="T20" fmla="*/ 587 w 602"/>
              <a:gd name="T21" fmla="*/ 424 h 482"/>
              <a:gd name="T22" fmla="*/ 530 w 602"/>
              <a:gd name="T23" fmla="*/ 481 h 482"/>
              <a:gd name="T24" fmla="*/ 474 w 602"/>
              <a:gd name="T25" fmla="*/ 424 h 482"/>
              <a:gd name="T26" fmla="*/ 205 w 602"/>
              <a:gd name="T27" fmla="*/ 424 h 482"/>
              <a:gd name="T28" fmla="*/ 148 w 602"/>
              <a:gd name="T29" fmla="*/ 481 h 482"/>
              <a:gd name="T30" fmla="*/ 92 w 602"/>
              <a:gd name="T31" fmla="*/ 424 h 482"/>
              <a:gd name="T32" fmla="*/ 148 w 602"/>
              <a:gd name="T33" fmla="*/ 368 h 482"/>
              <a:gd name="T34" fmla="*/ 205 w 602"/>
              <a:gd name="T35" fmla="*/ 368 h 482"/>
              <a:gd name="T36" fmla="*/ 92 w 602"/>
              <a:gd name="T37" fmla="*/ 57 h 482"/>
              <a:gd name="T38" fmla="*/ 28 w 602"/>
              <a:gd name="T39" fmla="*/ 57 h 482"/>
              <a:gd name="T40" fmla="*/ 0 w 602"/>
              <a:gd name="T41" fmla="*/ 28 h 482"/>
              <a:gd name="T42" fmla="*/ 28 w 602"/>
              <a:gd name="T43" fmla="*/ 0 h 482"/>
              <a:gd name="T44" fmla="*/ 113 w 602"/>
              <a:gd name="T45" fmla="*/ 0 h 482"/>
              <a:gd name="T46" fmla="*/ 141 w 602"/>
              <a:gd name="T47" fmla="*/ 14 h 482"/>
              <a:gd name="T48" fmla="*/ 141 w 602"/>
              <a:gd name="T49" fmla="*/ 14 h 482"/>
              <a:gd name="T50" fmla="*/ 156 w 602"/>
              <a:gd name="T51" fmla="*/ 64 h 482"/>
              <a:gd name="T52" fmla="*/ 572 w 602"/>
              <a:gd name="T53" fmla="*/ 64 h 482"/>
              <a:gd name="T54" fmla="*/ 601 w 602"/>
              <a:gd name="T55" fmla="*/ 92 h 482"/>
              <a:gd name="T56" fmla="*/ 601 w 602"/>
              <a:gd name="T57" fmla="*/ 106 h 482"/>
              <a:gd name="T58" fmla="*/ 177 w 602"/>
              <a:gd name="T59" fmla="*/ 120 h 482"/>
              <a:gd name="T60" fmla="*/ 177 w 602"/>
              <a:gd name="T61" fmla="*/ 120 h 482"/>
              <a:gd name="T62" fmla="*/ 226 w 602"/>
              <a:gd name="T63" fmla="*/ 269 h 482"/>
              <a:gd name="T64" fmla="*/ 474 w 602"/>
              <a:gd name="T65" fmla="*/ 255 h 482"/>
              <a:gd name="T66" fmla="*/ 530 w 602"/>
              <a:gd name="T67" fmla="*/ 120 h 482"/>
              <a:gd name="T68" fmla="*/ 177 w 602"/>
              <a:gd name="T69" fmla="*/ 12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lnTo>
                  <a:pt x="516" y="290"/>
                </a:lnTo>
                <a:cubicBezTo>
                  <a:pt x="509" y="304"/>
                  <a:pt x="502" y="311"/>
                  <a:pt x="495" y="311"/>
                </a:cubicBezTo>
                <a:lnTo>
                  <a:pt x="495" y="311"/>
                </a:ln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lnTo>
                  <a:pt x="141" y="14"/>
                </a:ln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5" name="Freeform 120"/>
          <p:cNvSpPr>
            <a:spLocks noChangeArrowheads="1"/>
          </p:cNvSpPr>
          <p:nvPr/>
        </p:nvSpPr>
        <p:spPr bwMode="auto">
          <a:xfrm>
            <a:off x="14135312" y="5073718"/>
            <a:ext cx="1026923" cy="817255"/>
          </a:xfrm>
          <a:custGeom>
            <a:avLst/>
            <a:gdLst>
              <a:gd name="T0" fmla="*/ 601 w 602"/>
              <a:gd name="T1" fmla="*/ 106 h 482"/>
              <a:gd name="T2" fmla="*/ 601 w 602"/>
              <a:gd name="T3" fmla="*/ 106 h 482"/>
              <a:gd name="T4" fmla="*/ 601 w 602"/>
              <a:gd name="T5" fmla="*/ 106 h 482"/>
              <a:gd name="T6" fmla="*/ 516 w 602"/>
              <a:gd name="T7" fmla="*/ 290 h 482"/>
              <a:gd name="T8" fmla="*/ 516 w 602"/>
              <a:gd name="T9" fmla="*/ 290 h 482"/>
              <a:gd name="T10" fmla="*/ 495 w 602"/>
              <a:gd name="T11" fmla="*/ 311 h 482"/>
              <a:gd name="T12" fmla="*/ 495 w 602"/>
              <a:gd name="T13" fmla="*/ 311 h 482"/>
              <a:gd name="T14" fmla="*/ 247 w 602"/>
              <a:gd name="T15" fmla="*/ 325 h 482"/>
              <a:gd name="T16" fmla="*/ 261 w 602"/>
              <a:gd name="T17" fmla="*/ 368 h 482"/>
              <a:gd name="T18" fmla="*/ 530 w 602"/>
              <a:gd name="T19" fmla="*/ 368 h 482"/>
              <a:gd name="T20" fmla="*/ 587 w 602"/>
              <a:gd name="T21" fmla="*/ 424 h 482"/>
              <a:gd name="T22" fmla="*/ 530 w 602"/>
              <a:gd name="T23" fmla="*/ 481 h 482"/>
              <a:gd name="T24" fmla="*/ 474 w 602"/>
              <a:gd name="T25" fmla="*/ 424 h 482"/>
              <a:gd name="T26" fmla="*/ 205 w 602"/>
              <a:gd name="T27" fmla="*/ 424 h 482"/>
              <a:gd name="T28" fmla="*/ 148 w 602"/>
              <a:gd name="T29" fmla="*/ 481 h 482"/>
              <a:gd name="T30" fmla="*/ 92 w 602"/>
              <a:gd name="T31" fmla="*/ 424 h 482"/>
              <a:gd name="T32" fmla="*/ 148 w 602"/>
              <a:gd name="T33" fmla="*/ 368 h 482"/>
              <a:gd name="T34" fmla="*/ 205 w 602"/>
              <a:gd name="T35" fmla="*/ 368 h 482"/>
              <a:gd name="T36" fmla="*/ 92 w 602"/>
              <a:gd name="T37" fmla="*/ 57 h 482"/>
              <a:gd name="T38" fmla="*/ 28 w 602"/>
              <a:gd name="T39" fmla="*/ 57 h 482"/>
              <a:gd name="T40" fmla="*/ 0 w 602"/>
              <a:gd name="T41" fmla="*/ 28 h 482"/>
              <a:gd name="T42" fmla="*/ 28 w 602"/>
              <a:gd name="T43" fmla="*/ 0 h 482"/>
              <a:gd name="T44" fmla="*/ 113 w 602"/>
              <a:gd name="T45" fmla="*/ 0 h 482"/>
              <a:gd name="T46" fmla="*/ 141 w 602"/>
              <a:gd name="T47" fmla="*/ 14 h 482"/>
              <a:gd name="T48" fmla="*/ 141 w 602"/>
              <a:gd name="T49" fmla="*/ 14 h 482"/>
              <a:gd name="T50" fmla="*/ 156 w 602"/>
              <a:gd name="T51" fmla="*/ 64 h 482"/>
              <a:gd name="T52" fmla="*/ 572 w 602"/>
              <a:gd name="T53" fmla="*/ 64 h 482"/>
              <a:gd name="T54" fmla="*/ 601 w 602"/>
              <a:gd name="T55" fmla="*/ 92 h 482"/>
              <a:gd name="T56" fmla="*/ 601 w 602"/>
              <a:gd name="T57" fmla="*/ 106 h 482"/>
              <a:gd name="T58" fmla="*/ 177 w 602"/>
              <a:gd name="T59" fmla="*/ 120 h 482"/>
              <a:gd name="T60" fmla="*/ 177 w 602"/>
              <a:gd name="T61" fmla="*/ 120 h 482"/>
              <a:gd name="T62" fmla="*/ 226 w 602"/>
              <a:gd name="T63" fmla="*/ 269 h 482"/>
              <a:gd name="T64" fmla="*/ 474 w 602"/>
              <a:gd name="T65" fmla="*/ 255 h 482"/>
              <a:gd name="T66" fmla="*/ 530 w 602"/>
              <a:gd name="T67" fmla="*/ 120 h 482"/>
              <a:gd name="T68" fmla="*/ 177 w 602"/>
              <a:gd name="T69" fmla="*/ 12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lnTo>
                  <a:pt x="516" y="290"/>
                </a:lnTo>
                <a:cubicBezTo>
                  <a:pt x="509" y="304"/>
                  <a:pt x="502" y="311"/>
                  <a:pt x="495" y="311"/>
                </a:cubicBezTo>
                <a:lnTo>
                  <a:pt x="495" y="311"/>
                </a:ln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lnTo>
                  <a:pt x="141" y="14"/>
                </a:ln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06484" y="4349483"/>
            <a:ext cx="1169888" cy="715717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3751" dirty="0">
                <a:solidFill>
                  <a:schemeClr val="tx2"/>
                </a:solidFill>
                <a:latin typeface="Roboto Regular"/>
                <a:cs typeface="Roboto Regular"/>
              </a:rPr>
              <a:t>70%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406749" y="5688396"/>
            <a:ext cx="1169888" cy="715717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3751" dirty="0">
                <a:solidFill>
                  <a:schemeClr val="tx2"/>
                </a:solidFill>
                <a:latin typeface="Roboto Regular"/>
                <a:cs typeface="Roboto Regular"/>
              </a:rPr>
              <a:t>68%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920907" y="4174470"/>
            <a:ext cx="1169888" cy="715717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3751" dirty="0">
                <a:solidFill>
                  <a:schemeClr val="tx2"/>
                </a:solidFill>
                <a:latin typeface="Roboto Regular"/>
                <a:cs typeface="Roboto Regular"/>
              </a:rPr>
              <a:t>80%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391925" y="5619010"/>
            <a:ext cx="1169888" cy="715717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3751" dirty="0">
                <a:solidFill>
                  <a:schemeClr val="tx2"/>
                </a:solidFill>
                <a:latin typeface="Roboto Regular"/>
                <a:cs typeface="Roboto Regular"/>
              </a:rPr>
              <a:t>61%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4130687" y="4324952"/>
            <a:ext cx="1169888" cy="715717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3751" dirty="0">
                <a:solidFill>
                  <a:schemeClr val="tx2"/>
                </a:solidFill>
                <a:latin typeface="Roboto Regular"/>
                <a:cs typeface="Roboto Regular"/>
              </a:rPr>
              <a:t>83%</a:t>
            </a:r>
          </a:p>
        </p:txBody>
      </p:sp>
      <p:sp>
        <p:nvSpPr>
          <p:cNvPr id="114" name="AutoShape 1"/>
          <p:cNvSpPr>
            <a:spLocks/>
          </p:cNvSpPr>
          <p:nvPr/>
        </p:nvSpPr>
        <p:spPr bwMode="auto">
          <a:xfrm>
            <a:off x="8429159" y="6010221"/>
            <a:ext cx="2002734" cy="4732428"/>
          </a:xfrm>
          <a:custGeom>
            <a:avLst/>
            <a:gdLst>
              <a:gd name="connsiteX0" fmla="*/ 0 w 2669616"/>
              <a:gd name="connsiteY0" fmla="*/ 4436758 h 4436758"/>
              <a:gd name="connsiteX1" fmla="*/ 1334808 w 2669616"/>
              <a:gd name="connsiteY1" fmla="*/ 0 h 4436758"/>
              <a:gd name="connsiteX2" fmla="*/ 2669616 w 2669616"/>
              <a:gd name="connsiteY2" fmla="*/ 4436758 h 4436758"/>
              <a:gd name="connsiteX3" fmla="*/ 0 w 2669616"/>
              <a:gd name="connsiteY3" fmla="*/ 4436758 h 4436758"/>
              <a:gd name="connsiteX0" fmla="*/ 0 w 2669616"/>
              <a:gd name="connsiteY0" fmla="*/ 6308261 h 6308261"/>
              <a:gd name="connsiteX1" fmla="*/ 1379369 w 2669616"/>
              <a:gd name="connsiteY1" fmla="*/ 0 h 6308261"/>
              <a:gd name="connsiteX2" fmla="*/ 2669616 w 2669616"/>
              <a:gd name="connsiteY2" fmla="*/ 6308261 h 6308261"/>
              <a:gd name="connsiteX3" fmla="*/ 0 w 2669616"/>
              <a:gd name="connsiteY3" fmla="*/ 6308261 h 6308261"/>
              <a:gd name="connsiteX0" fmla="*/ 0 w 2669616"/>
              <a:gd name="connsiteY0" fmla="*/ 6308261 h 6308261"/>
              <a:gd name="connsiteX1" fmla="*/ 1312528 w 2669616"/>
              <a:gd name="connsiteY1" fmla="*/ 0 h 6308261"/>
              <a:gd name="connsiteX2" fmla="*/ 2669616 w 2669616"/>
              <a:gd name="connsiteY2" fmla="*/ 6308261 h 6308261"/>
              <a:gd name="connsiteX3" fmla="*/ 0 w 2669616"/>
              <a:gd name="connsiteY3" fmla="*/ 6308261 h 6308261"/>
              <a:gd name="connsiteX0" fmla="*/ 0 w 2669616"/>
              <a:gd name="connsiteY0" fmla="*/ 6308261 h 6308261"/>
              <a:gd name="connsiteX1" fmla="*/ 1379369 w 2669616"/>
              <a:gd name="connsiteY1" fmla="*/ 0 h 6308261"/>
              <a:gd name="connsiteX2" fmla="*/ 2669616 w 2669616"/>
              <a:gd name="connsiteY2" fmla="*/ 6308261 h 6308261"/>
              <a:gd name="connsiteX3" fmla="*/ 0 w 2669616"/>
              <a:gd name="connsiteY3" fmla="*/ 6308261 h 630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616" h="6308261">
                <a:moveTo>
                  <a:pt x="0" y="6308261"/>
                </a:moveTo>
                <a:lnTo>
                  <a:pt x="1379369" y="0"/>
                </a:lnTo>
                <a:lnTo>
                  <a:pt x="2669616" y="6308261"/>
                </a:lnTo>
                <a:lnTo>
                  <a:pt x="0" y="6308261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18" name="AutoShape 1"/>
          <p:cNvSpPr>
            <a:spLocks/>
          </p:cNvSpPr>
          <p:nvPr/>
        </p:nvSpPr>
        <p:spPr bwMode="auto">
          <a:xfrm>
            <a:off x="10922603" y="7414214"/>
            <a:ext cx="2002734" cy="33284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19" name="AutoShape 1"/>
          <p:cNvSpPr>
            <a:spLocks/>
          </p:cNvSpPr>
          <p:nvPr/>
        </p:nvSpPr>
        <p:spPr bwMode="auto">
          <a:xfrm>
            <a:off x="3415628" y="6010221"/>
            <a:ext cx="2002734" cy="4732428"/>
          </a:xfrm>
          <a:custGeom>
            <a:avLst/>
            <a:gdLst>
              <a:gd name="connsiteX0" fmla="*/ 0 w 2669616"/>
              <a:gd name="connsiteY0" fmla="*/ 4436758 h 4436758"/>
              <a:gd name="connsiteX1" fmla="*/ 1334808 w 2669616"/>
              <a:gd name="connsiteY1" fmla="*/ 0 h 4436758"/>
              <a:gd name="connsiteX2" fmla="*/ 2669616 w 2669616"/>
              <a:gd name="connsiteY2" fmla="*/ 4436758 h 4436758"/>
              <a:gd name="connsiteX3" fmla="*/ 0 w 2669616"/>
              <a:gd name="connsiteY3" fmla="*/ 4436758 h 4436758"/>
              <a:gd name="connsiteX0" fmla="*/ 0 w 2669616"/>
              <a:gd name="connsiteY0" fmla="*/ 6308261 h 6308261"/>
              <a:gd name="connsiteX1" fmla="*/ 1379369 w 2669616"/>
              <a:gd name="connsiteY1" fmla="*/ 0 h 6308261"/>
              <a:gd name="connsiteX2" fmla="*/ 2669616 w 2669616"/>
              <a:gd name="connsiteY2" fmla="*/ 6308261 h 6308261"/>
              <a:gd name="connsiteX3" fmla="*/ 0 w 2669616"/>
              <a:gd name="connsiteY3" fmla="*/ 6308261 h 6308261"/>
              <a:gd name="connsiteX0" fmla="*/ 0 w 2669616"/>
              <a:gd name="connsiteY0" fmla="*/ 6308261 h 6308261"/>
              <a:gd name="connsiteX1" fmla="*/ 1312528 w 2669616"/>
              <a:gd name="connsiteY1" fmla="*/ 0 h 6308261"/>
              <a:gd name="connsiteX2" fmla="*/ 2669616 w 2669616"/>
              <a:gd name="connsiteY2" fmla="*/ 6308261 h 6308261"/>
              <a:gd name="connsiteX3" fmla="*/ 0 w 2669616"/>
              <a:gd name="connsiteY3" fmla="*/ 6308261 h 6308261"/>
              <a:gd name="connsiteX0" fmla="*/ 0 w 2669616"/>
              <a:gd name="connsiteY0" fmla="*/ 6308261 h 6308261"/>
              <a:gd name="connsiteX1" fmla="*/ 1379369 w 2669616"/>
              <a:gd name="connsiteY1" fmla="*/ 0 h 6308261"/>
              <a:gd name="connsiteX2" fmla="*/ 2669616 w 2669616"/>
              <a:gd name="connsiteY2" fmla="*/ 6308261 h 6308261"/>
              <a:gd name="connsiteX3" fmla="*/ 0 w 2669616"/>
              <a:gd name="connsiteY3" fmla="*/ 6308261 h 630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616" h="6308261">
                <a:moveTo>
                  <a:pt x="0" y="6308261"/>
                </a:moveTo>
                <a:lnTo>
                  <a:pt x="1379369" y="0"/>
                </a:lnTo>
                <a:lnTo>
                  <a:pt x="2669616" y="6308261"/>
                </a:lnTo>
                <a:lnTo>
                  <a:pt x="0" y="630826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20" name="AutoShape 1"/>
          <p:cNvSpPr>
            <a:spLocks/>
          </p:cNvSpPr>
          <p:nvPr/>
        </p:nvSpPr>
        <p:spPr bwMode="auto">
          <a:xfrm>
            <a:off x="5909072" y="7414214"/>
            <a:ext cx="2002734" cy="332843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21" name="AutoShape 1"/>
          <p:cNvSpPr>
            <a:spLocks/>
          </p:cNvSpPr>
          <p:nvPr/>
        </p:nvSpPr>
        <p:spPr bwMode="auto">
          <a:xfrm>
            <a:off x="13660868" y="6025802"/>
            <a:ext cx="2002734" cy="4732428"/>
          </a:xfrm>
          <a:custGeom>
            <a:avLst/>
            <a:gdLst>
              <a:gd name="connsiteX0" fmla="*/ 0 w 2669616"/>
              <a:gd name="connsiteY0" fmla="*/ 4436758 h 4436758"/>
              <a:gd name="connsiteX1" fmla="*/ 1334808 w 2669616"/>
              <a:gd name="connsiteY1" fmla="*/ 0 h 4436758"/>
              <a:gd name="connsiteX2" fmla="*/ 2669616 w 2669616"/>
              <a:gd name="connsiteY2" fmla="*/ 4436758 h 4436758"/>
              <a:gd name="connsiteX3" fmla="*/ 0 w 2669616"/>
              <a:gd name="connsiteY3" fmla="*/ 4436758 h 4436758"/>
              <a:gd name="connsiteX0" fmla="*/ 0 w 2669616"/>
              <a:gd name="connsiteY0" fmla="*/ 6308261 h 6308261"/>
              <a:gd name="connsiteX1" fmla="*/ 1379369 w 2669616"/>
              <a:gd name="connsiteY1" fmla="*/ 0 h 6308261"/>
              <a:gd name="connsiteX2" fmla="*/ 2669616 w 2669616"/>
              <a:gd name="connsiteY2" fmla="*/ 6308261 h 6308261"/>
              <a:gd name="connsiteX3" fmla="*/ 0 w 2669616"/>
              <a:gd name="connsiteY3" fmla="*/ 6308261 h 6308261"/>
              <a:gd name="connsiteX0" fmla="*/ 0 w 2669616"/>
              <a:gd name="connsiteY0" fmla="*/ 6308261 h 6308261"/>
              <a:gd name="connsiteX1" fmla="*/ 1312528 w 2669616"/>
              <a:gd name="connsiteY1" fmla="*/ 0 h 6308261"/>
              <a:gd name="connsiteX2" fmla="*/ 2669616 w 2669616"/>
              <a:gd name="connsiteY2" fmla="*/ 6308261 h 6308261"/>
              <a:gd name="connsiteX3" fmla="*/ 0 w 2669616"/>
              <a:gd name="connsiteY3" fmla="*/ 6308261 h 6308261"/>
              <a:gd name="connsiteX0" fmla="*/ 0 w 2669616"/>
              <a:gd name="connsiteY0" fmla="*/ 6308261 h 6308261"/>
              <a:gd name="connsiteX1" fmla="*/ 1379369 w 2669616"/>
              <a:gd name="connsiteY1" fmla="*/ 0 h 6308261"/>
              <a:gd name="connsiteX2" fmla="*/ 2669616 w 2669616"/>
              <a:gd name="connsiteY2" fmla="*/ 6308261 h 6308261"/>
              <a:gd name="connsiteX3" fmla="*/ 0 w 2669616"/>
              <a:gd name="connsiteY3" fmla="*/ 6308261 h 630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616" h="6308261">
                <a:moveTo>
                  <a:pt x="0" y="6308261"/>
                </a:moveTo>
                <a:lnTo>
                  <a:pt x="1379369" y="0"/>
                </a:lnTo>
                <a:lnTo>
                  <a:pt x="2669616" y="6308261"/>
                </a:lnTo>
                <a:lnTo>
                  <a:pt x="0" y="6308261"/>
                </a:lnTo>
                <a:close/>
              </a:path>
            </a:pathLst>
          </a:custGeom>
          <a:solidFill>
            <a:schemeClr val="accent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 bwMode="auto">
          <a:xfrm>
            <a:off x="6369330" y="1863674"/>
            <a:ext cx="55512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ONLINE SHOPING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7" grpId="0" animBg="1"/>
      <p:bldP spid="20518" grpId="0" animBg="1"/>
      <p:bldP spid="20519" grpId="0" animBg="1"/>
      <p:bldP spid="20520" grpId="0" animBg="1"/>
      <p:bldP spid="20521" grpId="0" animBg="1"/>
      <p:bldP spid="20522" grpId="0" animBg="1"/>
      <p:bldP spid="20523" grpId="0"/>
      <p:bldP spid="20524" grpId="0"/>
      <p:bldP spid="20525" grpId="0"/>
      <p:bldP spid="20526" grpId="0"/>
      <p:bldP spid="20527" grpId="0"/>
      <p:bldP spid="88" grpId="0" animBg="1"/>
      <p:bldP spid="96" grpId="0"/>
      <p:bldP spid="97" grpId="0"/>
      <p:bldP spid="98" grpId="0"/>
      <p:bldP spid="99" grpId="0"/>
      <p:bldP spid="100" grpId="0"/>
      <p:bldP spid="102" grpId="0" animBg="1"/>
      <p:bldP spid="103" grpId="0" animBg="1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/>
      <p:bldP spid="114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222788846"/>
              </p:ext>
            </p:extLst>
          </p:nvPr>
        </p:nvGraphicFramePr>
        <p:xfrm>
          <a:off x="6953325" y="4680826"/>
          <a:ext cx="4388914" cy="460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2096991461"/>
              </p:ext>
            </p:extLst>
          </p:nvPr>
        </p:nvGraphicFramePr>
        <p:xfrm>
          <a:off x="12653533" y="4680826"/>
          <a:ext cx="4388914" cy="460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3698555636"/>
              </p:ext>
            </p:extLst>
          </p:nvPr>
        </p:nvGraphicFramePr>
        <p:xfrm>
          <a:off x="1236897" y="4680826"/>
          <a:ext cx="4388914" cy="460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971620" y="9855200"/>
            <a:ext cx="730707" cy="357554"/>
          </a:xfrm>
          <a:prstGeom prst="roundRect">
            <a:avLst/>
          </a:prstGeom>
          <a:solidFill>
            <a:schemeClr val="accent1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Shoes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39833" y="9855200"/>
            <a:ext cx="838852" cy="357554"/>
          </a:xfrm>
          <a:prstGeom prst="roundRect">
            <a:avLst/>
          </a:prstGeom>
          <a:solidFill>
            <a:schemeClr val="accent2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T-Shirts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3889" y="9848552"/>
            <a:ext cx="702138" cy="357554"/>
          </a:xfrm>
          <a:prstGeom prst="roundRect">
            <a:avLst/>
          </a:prstGeom>
          <a:solidFill>
            <a:schemeClr val="accent3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Pants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0027" y="9848552"/>
            <a:ext cx="695416" cy="357554"/>
          </a:xfrm>
          <a:prstGeom prst="roundRect">
            <a:avLst/>
          </a:prstGeom>
          <a:solidFill>
            <a:schemeClr val="accent4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Items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5257393" y="1863674"/>
            <a:ext cx="777507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MONTLY SALES REPORT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24210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37" grpId="0">
        <p:bldAsOne/>
      </p:bldGraphic>
      <p:bldGraphic spid="38" grpId="0">
        <p:bldAsOne/>
      </p:bldGraphic>
      <p:bldP spid="39" grpId="0" animBg="1"/>
      <p:bldP spid="40" grpId="0" animBg="1"/>
      <p:bldP spid="41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847876" y="7142711"/>
            <a:ext cx="4069080" cy="407014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818534" y="4373674"/>
            <a:ext cx="5013960" cy="5015266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 dirty="0">
              <a:latin typeface="Roboto Regular" charset="0"/>
              <a:cs typeface="Roboto Regular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86147" y="4194184"/>
            <a:ext cx="3327164" cy="3328031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 dirty="0">
              <a:latin typeface="Roboto Regular" charset="0"/>
              <a:cs typeface="Roboto Regular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72720" y="4489550"/>
            <a:ext cx="6285600" cy="6287237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 dirty="0">
              <a:latin typeface="Roboto Regular" charset="0"/>
              <a:cs typeface="Roboto Regula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69872" y="8349873"/>
            <a:ext cx="3877817" cy="884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2101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The activities of a company associated with buying and selling a product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955636" y="5970560"/>
            <a:ext cx="2967159" cy="19163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453" dirty="0">
                <a:solidFill>
                  <a:schemeClr val="bg1"/>
                </a:solidFill>
                <a:latin typeface="Roboto Regular"/>
                <a:cs typeface="Roboto Regular"/>
              </a:rPr>
              <a:t>86%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08457" y="7843622"/>
            <a:ext cx="2205733" cy="415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701" b="1" cap="all" spc="40" dirty="0">
                <a:solidFill>
                  <a:schemeClr val="bg1"/>
                </a:solidFill>
                <a:latin typeface="Roboto Regular"/>
                <a:cs typeface="Roboto Regular"/>
              </a:rPr>
              <a:t>FOUNDATION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78660" y="7505331"/>
            <a:ext cx="3877817" cy="884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2101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The activities of a company associated with buying and selling a product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64424" y="5126017"/>
            <a:ext cx="2967159" cy="19163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453" dirty="0">
                <a:solidFill>
                  <a:schemeClr val="bg1"/>
                </a:solidFill>
                <a:latin typeface="Roboto Regular"/>
                <a:cs typeface="Roboto Regular"/>
              </a:rPr>
              <a:t>76%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17245" y="6999080"/>
            <a:ext cx="2205733" cy="415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701" b="1" cap="all" spc="40" dirty="0">
                <a:solidFill>
                  <a:schemeClr val="bg1"/>
                </a:solidFill>
                <a:latin typeface="Roboto Regular"/>
                <a:cs typeface="Roboto Regular"/>
              </a:rPr>
              <a:t>FOUNDATION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2863" y="9546240"/>
            <a:ext cx="2800662" cy="884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The activities of a company associated with buying and selling a product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76527" y="7807249"/>
            <a:ext cx="2056653" cy="13276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627" dirty="0">
                <a:solidFill>
                  <a:schemeClr val="bg1"/>
                </a:solidFill>
                <a:latin typeface="Roboto Regular"/>
                <a:cs typeface="Roboto Regular"/>
              </a:rPr>
              <a:t>53%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58166" y="9207132"/>
            <a:ext cx="14891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cap="all" spc="40" dirty="0">
                <a:solidFill>
                  <a:schemeClr val="bg1"/>
                </a:solidFill>
                <a:latin typeface="Roboto Regular"/>
                <a:cs typeface="Roboto Regular"/>
              </a:rPr>
              <a:t>FOUNDATION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9480" y="6259227"/>
            <a:ext cx="2800662" cy="884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The activities of a company associated with buying and selling a product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43143" y="4520236"/>
            <a:ext cx="2056653" cy="13276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627" dirty="0">
                <a:solidFill>
                  <a:schemeClr val="bg1"/>
                </a:solidFill>
                <a:latin typeface="Roboto Regular"/>
                <a:cs typeface="Roboto Regular"/>
              </a:rPr>
              <a:t>38%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24782" y="5920119"/>
            <a:ext cx="14891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cap="all" spc="40" dirty="0">
                <a:solidFill>
                  <a:schemeClr val="bg1"/>
                </a:solidFill>
                <a:latin typeface="Roboto Regular"/>
                <a:cs typeface="Roboto Regular"/>
              </a:rPr>
              <a:t>FOUNDATION</a:t>
            </a: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6569000" y="1863674"/>
            <a:ext cx="515186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DATA ANALYSIS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5790229" y="4221760"/>
            <a:ext cx="2900225" cy="2900982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2701">
              <a:latin typeface="Roboto Light"/>
              <a:cs typeface="Roboto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81063" y="7354859"/>
            <a:ext cx="2345376" cy="439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937" tIns="91468" rIns="182937" bIns="164635" rtlCol="0" anchor="ctr"/>
          <a:lstStyle/>
          <a:p>
            <a:pPr algn="ctr"/>
            <a:r>
              <a:rPr lang="en-JM" sz="1800" dirty="0">
                <a:solidFill>
                  <a:schemeClr val="bg1"/>
                </a:solidFill>
                <a:latin typeface="Roboto Regular"/>
                <a:cs typeface="Roboto Regular"/>
              </a:rPr>
              <a:t>MARKETING</a:t>
            </a: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13582035" y="4221760"/>
            <a:ext cx="2900226" cy="2900982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endParaRPr lang="en-US" sz="2701" dirty="0">
              <a:latin typeface="Calibri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859787" y="7354859"/>
            <a:ext cx="2345376" cy="439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937" tIns="91468" rIns="182937" bIns="164635" rtlCol="0" anchor="ctr"/>
          <a:lstStyle/>
          <a:p>
            <a:pPr algn="ctr"/>
            <a:r>
              <a:rPr lang="en-JM" sz="1800" dirty="0">
                <a:solidFill>
                  <a:schemeClr val="bg1"/>
                </a:solidFill>
                <a:latin typeface="Roboto Regular"/>
                <a:cs typeface="Roboto Regular"/>
              </a:rPr>
              <a:t>SECURITY</a:t>
            </a:r>
          </a:p>
        </p:txBody>
      </p:sp>
      <p:sp>
        <p:nvSpPr>
          <p:cNvPr id="52" name="Oval 1"/>
          <p:cNvSpPr>
            <a:spLocks noChangeArrowheads="1"/>
          </p:cNvSpPr>
          <p:nvPr/>
        </p:nvSpPr>
        <p:spPr bwMode="auto">
          <a:xfrm>
            <a:off x="1672091" y="4221760"/>
            <a:ext cx="2900225" cy="290098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en-US" sz="2701" dirty="0">
              <a:latin typeface="Calibri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98223" y="7354859"/>
            <a:ext cx="2345376" cy="439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937" tIns="91468" rIns="182937" bIns="164635" rtlCol="0" anchor="ctr"/>
          <a:lstStyle/>
          <a:p>
            <a:pPr algn="ctr"/>
            <a:r>
              <a:rPr lang="en-JM" sz="1800" dirty="0">
                <a:solidFill>
                  <a:schemeClr val="bg1"/>
                </a:solidFill>
                <a:latin typeface="Roboto Regular"/>
                <a:cs typeface="Roboto Regular"/>
              </a:rPr>
              <a:t>LEADERSHIP</a:t>
            </a:r>
          </a:p>
        </p:txBody>
      </p:sp>
      <p:sp>
        <p:nvSpPr>
          <p:cNvPr id="27" name="Title 20"/>
          <p:cNvSpPr txBox="1">
            <a:spLocks/>
          </p:cNvSpPr>
          <p:nvPr/>
        </p:nvSpPr>
        <p:spPr>
          <a:xfrm>
            <a:off x="5539458" y="7971352"/>
            <a:ext cx="3425517" cy="1992871"/>
          </a:xfrm>
          <a:prstGeom prst="rect">
            <a:avLst/>
          </a:prstGeom>
        </p:spPr>
        <p:txBody>
          <a:bodyPr vert="horz" wrap="square" lIns="68598" tIns="34299" rIns="68598" bIns="34299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2543"/>
              </a:lnSpc>
            </a:pPr>
            <a:r>
              <a:rPr lang="en-US" sz="1800" dirty="0">
                <a:solidFill>
                  <a:schemeClr val="tx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 The activities of a company associated with buying and selling a product or service that includes advertising.</a:t>
            </a:r>
          </a:p>
        </p:txBody>
      </p:sp>
      <p:sp>
        <p:nvSpPr>
          <p:cNvPr id="36" name="Title 20"/>
          <p:cNvSpPr txBox="1">
            <a:spLocks/>
          </p:cNvSpPr>
          <p:nvPr/>
        </p:nvSpPr>
        <p:spPr>
          <a:xfrm>
            <a:off x="13310659" y="7971352"/>
            <a:ext cx="3425517" cy="1992871"/>
          </a:xfrm>
          <a:prstGeom prst="rect">
            <a:avLst/>
          </a:prstGeom>
        </p:spPr>
        <p:txBody>
          <a:bodyPr vert="horz" wrap="square" lIns="68598" tIns="34299" rIns="68598" bIns="34299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2543"/>
              </a:lnSpc>
            </a:pPr>
            <a:r>
              <a:rPr lang="en-US" sz="1800" dirty="0">
                <a:solidFill>
                  <a:schemeClr val="tx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 The activities of a company associated with buying and selling a product or service that includes advertising.</a:t>
            </a:r>
          </a:p>
        </p:txBody>
      </p:sp>
      <p:sp>
        <p:nvSpPr>
          <p:cNvPr id="37" name="Title 20"/>
          <p:cNvSpPr txBox="1">
            <a:spLocks/>
          </p:cNvSpPr>
          <p:nvPr/>
        </p:nvSpPr>
        <p:spPr>
          <a:xfrm>
            <a:off x="1410315" y="7971352"/>
            <a:ext cx="3425517" cy="2313472"/>
          </a:xfrm>
          <a:prstGeom prst="rect">
            <a:avLst/>
          </a:prstGeom>
        </p:spPr>
        <p:txBody>
          <a:bodyPr vert="horz" wrap="square" lIns="68598" tIns="34299" rIns="68598" bIns="34299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2543"/>
              </a:lnSpc>
            </a:pPr>
            <a:r>
              <a:rPr lang="en-US" sz="1800" dirty="0">
                <a:solidFill>
                  <a:schemeClr val="tx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 The activities of a company associated with buying and selling a product or service that includes advertising.</a:t>
            </a:r>
          </a:p>
          <a:p>
            <a:pPr>
              <a:lnSpc>
                <a:spcPts val="2543"/>
              </a:lnSpc>
            </a:pPr>
            <a:endParaRPr lang="en-US" sz="1800" dirty="0">
              <a:solidFill>
                <a:schemeClr val="tx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9704219" y="4221760"/>
            <a:ext cx="2900226" cy="290098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en-US" sz="2701" dirty="0">
              <a:latin typeface="Calibri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81971" y="7354859"/>
            <a:ext cx="2345376" cy="439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937" tIns="91468" rIns="182937" bIns="164635" rtlCol="0" anchor="ctr"/>
          <a:lstStyle/>
          <a:p>
            <a:pPr algn="ctr"/>
            <a:r>
              <a:rPr lang="en-JM" sz="1800" dirty="0">
                <a:solidFill>
                  <a:schemeClr val="bg1"/>
                </a:solidFill>
                <a:latin typeface="Roboto Regular"/>
                <a:cs typeface="Roboto Regular"/>
              </a:rPr>
              <a:t>SECURITY</a:t>
            </a:r>
          </a:p>
        </p:txBody>
      </p:sp>
      <p:sp>
        <p:nvSpPr>
          <p:cNvPr id="40" name="Title 20"/>
          <p:cNvSpPr txBox="1">
            <a:spLocks/>
          </p:cNvSpPr>
          <p:nvPr/>
        </p:nvSpPr>
        <p:spPr>
          <a:xfrm>
            <a:off x="9432842" y="7971352"/>
            <a:ext cx="3425517" cy="1992871"/>
          </a:xfrm>
          <a:prstGeom prst="rect">
            <a:avLst/>
          </a:prstGeom>
        </p:spPr>
        <p:txBody>
          <a:bodyPr vert="horz" wrap="square" lIns="68598" tIns="34299" rIns="68598" bIns="34299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2543"/>
              </a:lnSpc>
            </a:pPr>
            <a:r>
              <a:rPr lang="en-US" sz="1800" dirty="0">
                <a:solidFill>
                  <a:schemeClr val="tx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 The activities of a company associated with buying and selling a product or service that includes advertising.</a:t>
            </a:r>
          </a:p>
        </p:txBody>
      </p:sp>
      <p:sp>
        <p:nvSpPr>
          <p:cNvPr id="41" name="Freeform 9"/>
          <p:cNvSpPr>
            <a:spLocks noChangeArrowheads="1"/>
          </p:cNvSpPr>
          <p:nvPr/>
        </p:nvSpPr>
        <p:spPr bwMode="auto">
          <a:xfrm>
            <a:off x="10558730" y="5088032"/>
            <a:ext cx="1172966" cy="1173270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42" name="Freeform 70"/>
          <p:cNvSpPr>
            <a:spLocks noChangeArrowheads="1"/>
          </p:cNvSpPr>
          <p:nvPr/>
        </p:nvSpPr>
        <p:spPr bwMode="auto">
          <a:xfrm>
            <a:off x="14367451" y="5068724"/>
            <a:ext cx="1366842" cy="1221755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43" name="Freeform 102"/>
          <p:cNvSpPr>
            <a:spLocks noChangeArrowheads="1"/>
          </p:cNvSpPr>
          <p:nvPr/>
        </p:nvSpPr>
        <p:spPr bwMode="auto">
          <a:xfrm>
            <a:off x="6596035" y="5072976"/>
            <a:ext cx="1357151" cy="1221755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44" name="Freeform 116"/>
          <p:cNvSpPr>
            <a:spLocks noChangeArrowheads="1"/>
          </p:cNvSpPr>
          <p:nvPr/>
        </p:nvSpPr>
        <p:spPr bwMode="auto">
          <a:xfrm>
            <a:off x="2507506" y="5006118"/>
            <a:ext cx="1221436" cy="1260540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5376276" y="1863674"/>
            <a:ext cx="753732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FEATURES WITH ICONS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55" grpId="0" animBg="1"/>
      <p:bldP spid="61" grpId="0" animBg="1"/>
      <p:bldP spid="52" grpId="0" animBg="1"/>
      <p:bldP spid="60" grpId="0" animBg="1"/>
      <p:bldP spid="27" grpId="0"/>
      <p:bldP spid="36" grpId="0"/>
      <p:bldP spid="37" grpId="0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"/>
          <p:cNvSpPr>
            <a:spLocks/>
          </p:cNvSpPr>
          <p:nvPr/>
        </p:nvSpPr>
        <p:spPr bwMode="auto">
          <a:xfrm>
            <a:off x="6388365" y="1863674"/>
            <a:ext cx="551311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TODAYS AGENDA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4468036" y="8846150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4881630" y="8316569"/>
            <a:ext cx="1812692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Contact Us</a:t>
            </a:r>
          </a:p>
        </p:txBody>
      </p:sp>
      <p:sp>
        <p:nvSpPr>
          <p:cNvPr id="52" name="AutoShape 7"/>
          <p:cNvSpPr>
            <a:spLocks/>
          </p:cNvSpPr>
          <p:nvPr/>
        </p:nvSpPr>
        <p:spPr bwMode="auto">
          <a:xfrm>
            <a:off x="15356102" y="7496719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82434" y="8846150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65522" y="8316569"/>
            <a:ext cx="1073707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Cloud</a:t>
            </a:r>
          </a:p>
        </p:txBody>
      </p:sp>
      <p:sp>
        <p:nvSpPr>
          <p:cNvPr id="56" name="AutoShape 7"/>
          <p:cNvSpPr>
            <a:spLocks/>
          </p:cNvSpPr>
          <p:nvPr/>
        </p:nvSpPr>
        <p:spPr bwMode="auto">
          <a:xfrm>
            <a:off x="8770500" y="7496719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46711" y="8846150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12591" y="8316569"/>
            <a:ext cx="1508121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Calendar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>
            <a:off x="5434776" y="7496719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20480" y="8846150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1867" y="8316569"/>
            <a:ext cx="2037112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Our Portfolio</a:t>
            </a:r>
          </a:p>
        </p:txBody>
      </p:sp>
      <p:sp>
        <p:nvSpPr>
          <p:cNvPr id="70" name="AutoShape 7"/>
          <p:cNvSpPr>
            <a:spLocks/>
          </p:cNvSpPr>
          <p:nvPr/>
        </p:nvSpPr>
        <p:spPr bwMode="auto">
          <a:xfrm>
            <a:off x="2108546" y="7496719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4468036" y="5820879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778239" y="5291298"/>
            <a:ext cx="2019480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Infographics</a:t>
            </a:r>
          </a:p>
        </p:txBody>
      </p:sp>
      <p:sp>
        <p:nvSpPr>
          <p:cNvPr id="74" name="AutoShape 7"/>
          <p:cNvSpPr>
            <a:spLocks/>
          </p:cNvSpPr>
          <p:nvPr/>
        </p:nvSpPr>
        <p:spPr bwMode="auto">
          <a:xfrm>
            <a:off x="15356102" y="4471448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882434" y="5820879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89428" y="5291298"/>
            <a:ext cx="2025892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Our Services</a:t>
            </a:r>
          </a:p>
        </p:txBody>
      </p:sp>
      <p:sp>
        <p:nvSpPr>
          <p:cNvPr id="78" name="AutoShape 7"/>
          <p:cNvSpPr>
            <a:spLocks/>
          </p:cNvSpPr>
          <p:nvPr/>
        </p:nvSpPr>
        <p:spPr bwMode="auto">
          <a:xfrm>
            <a:off x="8770500" y="4471448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6711" y="5820879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52478" y="5291298"/>
            <a:ext cx="1628347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Our Team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>
            <a:off x="5434776" y="4471448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208664" y="8846150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939654" y="8316569"/>
            <a:ext cx="117790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Target</a:t>
            </a:r>
          </a:p>
        </p:txBody>
      </p:sp>
      <p:sp>
        <p:nvSpPr>
          <p:cNvPr id="90" name="AutoShape 7"/>
          <p:cNvSpPr>
            <a:spLocks/>
          </p:cNvSpPr>
          <p:nvPr/>
        </p:nvSpPr>
        <p:spPr bwMode="auto">
          <a:xfrm>
            <a:off x="12096730" y="7496719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208664" y="5820879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718438" y="5291298"/>
            <a:ext cx="1620332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Our Maps</a:t>
            </a:r>
          </a:p>
        </p:txBody>
      </p:sp>
      <p:sp>
        <p:nvSpPr>
          <p:cNvPr id="94" name="AutoShape 7"/>
          <p:cNvSpPr>
            <a:spLocks/>
          </p:cNvSpPr>
          <p:nvPr/>
        </p:nvSpPr>
        <p:spPr bwMode="auto">
          <a:xfrm>
            <a:off x="12096730" y="4471448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96" name="Freeform 3"/>
          <p:cNvSpPr>
            <a:spLocks noChangeArrowheads="1"/>
          </p:cNvSpPr>
          <p:nvPr/>
        </p:nvSpPr>
        <p:spPr bwMode="auto">
          <a:xfrm>
            <a:off x="12281662" y="4710308"/>
            <a:ext cx="447676" cy="358869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97" name="Freeform 9"/>
          <p:cNvSpPr>
            <a:spLocks noChangeArrowheads="1"/>
          </p:cNvSpPr>
          <p:nvPr/>
        </p:nvSpPr>
        <p:spPr bwMode="auto">
          <a:xfrm>
            <a:off x="12328450" y="7717814"/>
            <a:ext cx="384174" cy="384274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98" name="Freeform 29"/>
          <p:cNvSpPr>
            <a:spLocks noChangeArrowheads="1"/>
          </p:cNvSpPr>
          <p:nvPr/>
        </p:nvSpPr>
        <p:spPr bwMode="auto">
          <a:xfrm>
            <a:off x="8980261" y="4674540"/>
            <a:ext cx="400050" cy="412857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1" name="Freeform 39"/>
          <p:cNvSpPr>
            <a:spLocks noChangeArrowheads="1"/>
          </p:cNvSpPr>
          <p:nvPr/>
        </p:nvSpPr>
        <p:spPr bwMode="auto">
          <a:xfrm>
            <a:off x="5639675" y="7702379"/>
            <a:ext cx="400050" cy="400154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2" name="Freeform 47"/>
          <p:cNvSpPr>
            <a:spLocks noChangeArrowheads="1"/>
          </p:cNvSpPr>
          <p:nvPr/>
        </p:nvSpPr>
        <p:spPr bwMode="auto">
          <a:xfrm>
            <a:off x="5639674" y="4660165"/>
            <a:ext cx="444500" cy="390626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4" name="Freeform 79"/>
          <p:cNvSpPr>
            <a:spLocks noChangeArrowheads="1"/>
          </p:cNvSpPr>
          <p:nvPr/>
        </p:nvSpPr>
        <p:spPr bwMode="auto">
          <a:xfrm>
            <a:off x="15551988" y="7706780"/>
            <a:ext cx="428626" cy="431912"/>
          </a:xfrm>
          <a:custGeom>
            <a:avLst/>
            <a:gdLst>
              <a:gd name="T0" fmla="*/ 239 w 479"/>
              <a:gd name="T1" fmla="*/ 0 h 479"/>
              <a:gd name="T2" fmla="*/ 239 w 479"/>
              <a:gd name="T3" fmla="*/ 0 h 479"/>
              <a:gd name="T4" fmla="*/ 0 w 479"/>
              <a:gd name="T5" fmla="*/ 239 h 479"/>
              <a:gd name="T6" fmla="*/ 239 w 479"/>
              <a:gd name="T7" fmla="*/ 478 h 479"/>
              <a:gd name="T8" fmla="*/ 478 w 479"/>
              <a:gd name="T9" fmla="*/ 239 h 479"/>
              <a:gd name="T10" fmla="*/ 239 w 479"/>
              <a:gd name="T11" fmla="*/ 0 h 479"/>
              <a:gd name="T12" fmla="*/ 443 w 479"/>
              <a:gd name="T13" fmla="*/ 239 h 479"/>
              <a:gd name="T14" fmla="*/ 443 w 479"/>
              <a:gd name="T15" fmla="*/ 239 h 479"/>
              <a:gd name="T16" fmla="*/ 399 w 479"/>
              <a:gd name="T17" fmla="*/ 363 h 479"/>
              <a:gd name="T18" fmla="*/ 390 w 479"/>
              <a:gd name="T19" fmla="*/ 328 h 479"/>
              <a:gd name="T20" fmla="*/ 399 w 479"/>
              <a:gd name="T21" fmla="*/ 257 h 479"/>
              <a:gd name="T22" fmla="*/ 372 w 479"/>
              <a:gd name="T23" fmla="*/ 204 h 479"/>
              <a:gd name="T24" fmla="*/ 319 w 479"/>
              <a:gd name="T25" fmla="*/ 178 h 479"/>
              <a:gd name="T26" fmla="*/ 346 w 479"/>
              <a:gd name="T27" fmla="*/ 88 h 479"/>
              <a:gd name="T28" fmla="*/ 293 w 479"/>
              <a:gd name="T29" fmla="*/ 62 h 479"/>
              <a:gd name="T30" fmla="*/ 301 w 479"/>
              <a:gd name="T31" fmla="*/ 53 h 479"/>
              <a:gd name="T32" fmla="*/ 443 w 479"/>
              <a:gd name="T33" fmla="*/ 239 h 479"/>
              <a:gd name="T34" fmla="*/ 212 w 479"/>
              <a:gd name="T35" fmla="*/ 44 h 479"/>
              <a:gd name="T36" fmla="*/ 212 w 479"/>
              <a:gd name="T37" fmla="*/ 44 h 479"/>
              <a:gd name="T38" fmla="*/ 186 w 479"/>
              <a:gd name="T39" fmla="*/ 62 h 479"/>
              <a:gd name="T40" fmla="*/ 150 w 479"/>
              <a:gd name="T41" fmla="*/ 88 h 479"/>
              <a:gd name="T42" fmla="*/ 115 w 479"/>
              <a:gd name="T43" fmla="*/ 133 h 479"/>
              <a:gd name="T44" fmla="*/ 133 w 479"/>
              <a:gd name="T45" fmla="*/ 159 h 479"/>
              <a:gd name="T46" fmla="*/ 177 w 479"/>
              <a:gd name="T47" fmla="*/ 159 h 479"/>
              <a:gd name="T48" fmla="*/ 248 w 479"/>
              <a:gd name="T49" fmla="*/ 239 h 479"/>
              <a:gd name="T50" fmla="*/ 186 w 479"/>
              <a:gd name="T51" fmla="*/ 292 h 479"/>
              <a:gd name="T52" fmla="*/ 177 w 479"/>
              <a:gd name="T53" fmla="*/ 337 h 479"/>
              <a:gd name="T54" fmla="*/ 177 w 479"/>
              <a:gd name="T55" fmla="*/ 390 h 479"/>
              <a:gd name="T56" fmla="*/ 133 w 479"/>
              <a:gd name="T57" fmla="*/ 345 h 479"/>
              <a:gd name="T58" fmla="*/ 124 w 479"/>
              <a:gd name="T59" fmla="*/ 284 h 479"/>
              <a:gd name="T60" fmla="*/ 88 w 479"/>
              <a:gd name="T61" fmla="*/ 239 h 479"/>
              <a:gd name="T62" fmla="*/ 106 w 479"/>
              <a:gd name="T63" fmla="*/ 186 h 479"/>
              <a:gd name="T64" fmla="*/ 53 w 479"/>
              <a:gd name="T65" fmla="*/ 169 h 479"/>
              <a:gd name="T66" fmla="*/ 212 w 479"/>
              <a:gd name="T67" fmla="*/ 44 h 479"/>
              <a:gd name="T68" fmla="*/ 177 w 479"/>
              <a:gd name="T69" fmla="*/ 434 h 479"/>
              <a:gd name="T70" fmla="*/ 177 w 479"/>
              <a:gd name="T71" fmla="*/ 434 h 479"/>
              <a:gd name="T72" fmla="*/ 204 w 479"/>
              <a:gd name="T73" fmla="*/ 416 h 479"/>
              <a:gd name="T74" fmla="*/ 239 w 479"/>
              <a:gd name="T75" fmla="*/ 407 h 479"/>
              <a:gd name="T76" fmla="*/ 293 w 479"/>
              <a:gd name="T77" fmla="*/ 390 h 479"/>
              <a:gd name="T78" fmla="*/ 354 w 479"/>
              <a:gd name="T79" fmla="*/ 407 h 479"/>
              <a:gd name="T80" fmla="*/ 239 w 479"/>
              <a:gd name="T81" fmla="*/ 443 h 479"/>
              <a:gd name="T82" fmla="*/ 177 w 479"/>
              <a:gd name="T83" fmla="*/ 43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5" name="Freeform 100"/>
          <p:cNvSpPr>
            <a:spLocks noChangeArrowheads="1"/>
          </p:cNvSpPr>
          <p:nvPr/>
        </p:nvSpPr>
        <p:spPr bwMode="auto">
          <a:xfrm>
            <a:off x="8959507" y="7717814"/>
            <a:ext cx="447674" cy="288999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6" name="Freeform 133"/>
          <p:cNvSpPr>
            <a:spLocks noChangeArrowheads="1"/>
          </p:cNvSpPr>
          <p:nvPr/>
        </p:nvSpPr>
        <p:spPr bwMode="auto">
          <a:xfrm>
            <a:off x="2294735" y="7673351"/>
            <a:ext cx="447674" cy="428737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8" name="Freeform 169"/>
          <p:cNvSpPr>
            <a:spLocks noChangeArrowheads="1"/>
          </p:cNvSpPr>
          <p:nvPr/>
        </p:nvSpPr>
        <p:spPr bwMode="auto">
          <a:xfrm>
            <a:off x="15509035" y="4656628"/>
            <a:ext cx="438150" cy="349341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20480" y="5820879"/>
            <a:ext cx="2599846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attention of target.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88152" y="5291298"/>
            <a:ext cx="1304539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eBooks</a:t>
            </a:r>
          </a:p>
        </p:txBody>
      </p:sp>
      <p:sp>
        <p:nvSpPr>
          <p:cNvPr id="86" name="AutoShape 7"/>
          <p:cNvSpPr>
            <a:spLocks/>
          </p:cNvSpPr>
          <p:nvPr/>
        </p:nvSpPr>
        <p:spPr bwMode="auto">
          <a:xfrm>
            <a:off x="2108546" y="4471448"/>
            <a:ext cx="818763" cy="8198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9" name="Freeform 154"/>
          <p:cNvSpPr>
            <a:spLocks noChangeArrowheads="1"/>
          </p:cNvSpPr>
          <p:nvPr/>
        </p:nvSpPr>
        <p:spPr bwMode="auto">
          <a:xfrm>
            <a:off x="2388306" y="4676879"/>
            <a:ext cx="320674" cy="435089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54" name="Rectangle 2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/>
      <p:bldP spid="52" grpId="0" animBg="1"/>
      <p:bldP spid="51" grpId="0"/>
      <p:bldP spid="53" grpId="0"/>
      <p:bldP spid="56" grpId="0" animBg="1"/>
      <p:bldP spid="61" grpId="0"/>
      <p:bldP spid="62" grpId="0"/>
      <p:bldP spid="63" grpId="0" animBg="1"/>
      <p:bldP spid="68" grpId="0"/>
      <p:bldP spid="69" grpId="0"/>
      <p:bldP spid="70" grpId="0" animBg="1"/>
      <p:bldP spid="72" grpId="0"/>
      <p:bldP spid="73" grpId="0"/>
      <p:bldP spid="74" grpId="0" animBg="1"/>
      <p:bldP spid="76" grpId="0"/>
      <p:bldP spid="77" grpId="0"/>
      <p:bldP spid="78" grpId="0" animBg="1"/>
      <p:bldP spid="80" grpId="0"/>
      <p:bldP spid="81" grpId="0"/>
      <p:bldP spid="82" grpId="0" animBg="1"/>
      <p:bldP spid="88" grpId="0"/>
      <p:bldP spid="89" grpId="0"/>
      <p:bldP spid="90" grpId="0" animBg="1"/>
      <p:bldP spid="92" grpId="0"/>
      <p:bldP spid="93" grpId="0"/>
      <p:bldP spid="94" grpId="0" animBg="1"/>
      <p:bldP spid="96" grpId="0" animBg="1"/>
      <p:bldP spid="97" grpId="0" animBg="1"/>
      <p:bldP spid="98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8" grpId="0" animBg="1"/>
      <p:bldP spid="84" grpId="0"/>
      <p:bldP spid="85" grpId="0"/>
      <p:bldP spid="86" grpId="0" animBg="1"/>
      <p:bldP spid="10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val 173"/>
          <p:cNvSpPr/>
          <p:nvPr/>
        </p:nvSpPr>
        <p:spPr>
          <a:xfrm>
            <a:off x="7989498" y="5549207"/>
            <a:ext cx="1551744" cy="1552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2176">
              <a:latin typeface="Roboto Light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7970120" y="7547104"/>
            <a:ext cx="1551744" cy="1552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2176">
              <a:latin typeface="Roboto Ligh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958081" y="5449426"/>
            <a:ext cx="544665" cy="1417314"/>
            <a:chOff x="3617731" y="1408112"/>
            <a:chExt cx="1045313" cy="2719388"/>
          </a:xfrm>
          <a:solidFill>
            <a:schemeClr val="accent1"/>
          </a:solidFill>
        </p:grpSpPr>
        <p:sp>
          <p:nvSpPr>
            <p:cNvPr id="45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76466" y="5449426"/>
            <a:ext cx="544665" cy="1417314"/>
            <a:chOff x="3617731" y="1408112"/>
            <a:chExt cx="1045313" cy="2719388"/>
          </a:xfrm>
          <a:solidFill>
            <a:schemeClr val="accent1"/>
          </a:solidFill>
        </p:grpSpPr>
        <p:sp>
          <p:nvSpPr>
            <p:cNvPr id="48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49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394851" y="5449426"/>
            <a:ext cx="544665" cy="1417314"/>
            <a:chOff x="3617731" y="1408112"/>
            <a:chExt cx="1045313" cy="2719388"/>
          </a:xfrm>
          <a:solidFill>
            <a:schemeClr val="accent1"/>
          </a:solidFill>
        </p:grpSpPr>
        <p:sp>
          <p:nvSpPr>
            <p:cNvPr id="51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52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2113235" y="5449426"/>
            <a:ext cx="544665" cy="1417314"/>
            <a:chOff x="3617731" y="1408112"/>
            <a:chExt cx="1045313" cy="2719388"/>
          </a:xfrm>
          <a:solidFill>
            <a:schemeClr val="accent1"/>
          </a:solidFill>
        </p:grpSpPr>
        <p:sp>
          <p:nvSpPr>
            <p:cNvPr id="54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55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831619" y="5449426"/>
            <a:ext cx="544665" cy="1417314"/>
            <a:chOff x="3617731" y="1408112"/>
            <a:chExt cx="1045313" cy="2719388"/>
          </a:xfrm>
          <a:solidFill>
            <a:schemeClr val="accent1"/>
          </a:solidFill>
        </p:grpSpPr>
        <p:sp>
          <p:nvSpPr>
            <p:cNvPr id="57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550004" y="5449426"/>
            <a:ext cx="544665" cy="1417314"/>
            <a:chOff x="3617731" y="1408112"/>
            <a:chExt cx="1045313" cy="2719388"/>
          </a:xfrm>
          <a:solidFill>
            <a:schemeClr val="accent1"/>
          </a:solidFill>
        </p:grpSpPr>
        <p:sp>
          <p:nvSpPr>
            <p:cNvPr id="60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1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268390" y="5449426"/>
            <a:ext cx="544665" cy="1417314"/>
            <a:chOff x="3617731" y="1408112"/>
            <a:chExt cx="1045313" cy="2719388"/>
          </a:xfrm>
          <a:solidFill>
            <a:schemeClr val="accent1"/>
          </a:solidFill>
        </p:grpSpPr>
        <p:sp>
          <p:nvSpPr>
            <p:cNvPr id="63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4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986775" y="5449426"/>
            <a:ext cx="544665" cy="1417314"/>
            <a:chOff x="3617731" y="1408112"/>
            <a:chExt cx="1045313" cy="2719388"/>
          </a:xfrm>
          <a:solidFill>
            <a:schemeClr val="accent1"/>
          </a:solidFill>
        </p:grpSpPr>
        <p:sp>
          <p:nvSpPr>
            <p:cNvPr id="66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7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705159" y="5449426"/>
            <a:ext cx="544665" cy="1417314"/>
            <a:chOff x="3617731" y="1408112"/>
            <a:chExt cx="1045313" cy="2719388"/>
          </a:xfrm>
          <a:solidFill>
            <a:schemeClr val="bg1">
              <a:lumMod val="85000"/>
            </a:schemeClr>
          </a:solidFill>
        </p:grpSpPr>
        <p:sp>
          <p:nvSpPr>
            <p:cNvPr id="69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70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423544" y="5449426"/>
            <a:ext cx="544665" cy="1417314"/>
            <a:chOff x="3617731" y="1408112"/>
            <a:chExt cx="1045313" cy="2719388"/>
          </a:xfrm>
          <a:solidFill>
            <a:schemeClr val="bg1">
              <a:lumMod val="85000"/>
            </a:schemeClr>
          </a:solidFill>
        </p:grpSpPr>
        <p:sp>
          <p:nvSpPr>
            <p:cNvPr id="114" name="Oval 76"/>
            <p:cNvSpPr>
              <a:spLocks noChangeArrowheads="1"/>
            </p:cNvSpPr>
            <p:nvPr/>
          </p:nvSpPr>
          <p:spPr bwMode="black">
            <a:xfrm>
              <a:off x="3916391" y="1408112"/>
              <a:ext cx="455849" cy="45585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15" name="Freeform 77"/>
            <p:cNvSpPr>
              <a:spLocks/>
            </p:cNvSpPr>
            <p:nvPr/>
          </p:nvSpPr>
          <p:spPr bwMode="black">
            <a:xfrm>
              <a:off x="3617731" y="1911121"/>
              <a:ext cx="1045313" cy="2216379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958080" y="7665230"/>
            <a:ext cx="696187" cy="1417310"/>
            <a:chOff x="4752036" y="1408115"/>
            <a:chExt cx="1336114" cy="2719382"/>
          </a:xfrm>
          <a:solidFill>
            <a:schemeClr val="accent4"/>
          </a:solidFill>
        </p:grpSpPr>
        <p:sp>
          <p:nvSpPr>
            <p:cNvPr id="117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18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676465" y="7665230"/>
            <a:ext cx="696187" cy="1417310"/>
            <a:chOff x="4752036" y="1408115"/>
            <a:chExt cx="1336114" cy="2719382"/>
          </a:xfrm>
          <a:solidFill>
            <a:schemeClr val="accent4"/>
          </a:solidFill>
        </p:grpSpPr>
        <p:sp>
          <p:nvSpPr>
            <p:cNvPr id="120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21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394850" y="7665230"/>
            <a:ext cx="696187" cy="1417310"/>
            <a:chOff x="4752036" y="1408115"/>
            <a:chExt cx="1336114" cy="2719382"/>
          </a:xfrm>
          <a:solidFill>
            <a:schemeClr val="accent4"/>
          </a:solidFill>
        </p:grpSpPr>
        <p:sp>
          <p:nvSpPr>
            <p:cNvPr id="123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24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2113234" y="7665230"/>
            <a:ext cx="696187" cy="1417310"/>
            <a:chOff x="4752036" y="1408115"/>
            <a:chExt cx="1336114" cy="2719382"/>
          </a:xfrm>
          <a:solidFill>
            <a:schemeClr val="accent4"/>
          </a:solidFill>
        </p:grpSpPr>
        <p:sp>
          <p:nvSpPr>
            <p:cNvPr id="126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27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2831618" y="7665230"/>
            <a:ext cx="696187" cy="1417310"/>
            <a:chOff x="4752036" y="1408115"/>
            <a:chExt cx="1336114" cy="2719382"/>
          </a:xfrm>
          <a:solidFill>
            <a:schemeClr val="accent4"/>
          </a:solidFill>
        </p:grpSpPr>
        <p:sp>
          <p:nvSpPr>
            <p:cNvPr id="129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30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3550004" y="7665230"/>
            <a:ext cx="696187" cy="1417310"/>
            <a:chOff x="4752036" y="1408115"/>
            <a:chExt cx="1336114" cy="2719382"/>
          </a:xfrm>
          <a:solidFill>
            <a:schemeClr val="accent4"/>
          </a:solidFill>
        </p:grpSpPr>
        <p:sp>
          <p:nvSpPr>
            <p:cNvPr id="132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33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4268389" y="7665230"/>
            <a:ext cx="696187" cy="1417310"/>
            <a:chOff x="4752036" y="1408115"/>
            <a:chExt cx="1336114" cy="2719382"/>
          </a:xfrm>
          <a:solidFill>
            <a:schemeClr val="bg1">
              <a:lumMod val="85000"/>
            </a:schemeClr>
          </a:solidFill>
        </p:grpSpPr>
        <p:sp>
          <p:nvSpPr>
            <p:cNvPr id="135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36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4986774" y="7665230"/>
            <a:ext cx="696187" cy="1417310"/>
            <a:chOff x="4752036" y="1408115"/>
            <a:chExt cx="1336114" cy="2719382"/>
          </a:xfrm>
          <a:solidFill>
            <a:schemeClr val="bg1">
              <a:lumMod val="85000"/>
            </a:schemeClr>
          </a:solidFill>
        </p:grpSpPr>
        <p:sp>
          <p:nvSpPr>
            <p:cNvPr id="138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39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5705158" y="7665230"/>
            <a:ext cx="696187" cy="1417310"/>
            <a:chOff x="4752036" y="1408115"/>
            <a:chExt cx="1336114" cy="2719382"/>
          </a:xfrm>
          <a:solidFill>
            <a:schemeClr val="bg1">
              <a:lumMod val="85000"/>
            </a:schemeClr>
          </a:solidFill>
        </p:grpSpPr>
        <p:sp>
          <p:nvSpPr>
            <p:cNvPr id="141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42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6423543" y="7665230"/>
            <a:ext cx="696187" cy="1417310"/>
            <a:chOff x="4752036" y="1408115"/>
            <a:chExt cx="1336114" cy="2719382"/>
          </a:xfrm>
          <a:solidFill>
            <a:schemeClr val="bg1">
              <a:lumMod val="85000"/>
            </a:schemeClr>
          </a:solidFill>
        </p:grpSpPr>
        <p:sp>
          <p:nvSpPr>
            <p:cNvPr id="144" name="Oval 78"/>
            <p:cNvSpPr>
              <a:spLocks noChangeArrowheads="1"/>
            </p:cNvSpPr>
            <p:nvPr/>
          </p:nvSpPr>
          <p:spPr bwMode="black">
            <a:xfrm>
              <a:off x="5200025" y="1408115"/>
              <a:ext cx="447994" cy="447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45" name="Freeform 79"/>
            <p:cNvSpPr>
              <a:spLocks/>
            </p:cNvSpPr>
            <p:nvPr/>
          </p:nvSpPr>
          <p:spPr bwMode="black">
            <a:xfrm>
              <a:off x="4752036" y="1911123"/>
              <a:ext cx="1336114" cy="2216374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>
          <a:xfrm flipV="1">
            <a:off x="9958080" y="7298530"/>
            <a:ext cx="7161649" cy="11936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445062" y="4900881"/>
            <a:ext cx="558201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advertising, selling items and delivering products to people who work on social media market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445288" y="4378368"/>
            <a:ext cx="2346796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SURVEY Analysis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707650" y="7137318"/>
            <a:ext cx="4120092" cy="5860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Fast Interface: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items to some companies associated in marketing media.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707650" y="8070503"/>
            <a:ext cx="4120092" cy="5860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Fast Interface: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items to some companies associated in marketing media.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707650" y="9003688"/>
            <a:ext cx="4120092" cy="5860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Fast Interface: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items to some companies associated in marketing media.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870567" y="6478315"/>
            <a:ext cx="1594988" cy="3070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00"/>
              </a:lnSpc>
              <a:spcAft>
                <a:spcPts val="1200"/>
              </a:spcAft>
            </a:pPr>
            <a:r>
              <a:rPr lang="en-US" sz="1800" dirty="0">
                <a:latin typeface="Roboto Regular" charset="0"/>
              </a:rPr>
              <a:t>Great Features:</a:t>
            </a:r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1836874" y="7112272"/>
            <a:ext cx="580645" cy="5807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169" name="Freeform 9"/>
          <p:cNvSpPr>
            <a:spLocks noChangeAspect="1" noChangeArrowheads="1"/>
          </p:cNvSpPr>
          <p:nvPr/>
        </p:nvSpPr>
        <p:spPr bwMode="auto">
          <a:xfrm>
            <a:off x="1966488" y="7234425"/>
            <a:ext cx="329295" cy="329383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1832773" y="8087184"/>
            <a:ext cx="580645" cy="5807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171" name="Freeform 39"/>
          <p:cNvSpPr>
            <a:spLocks noChangeAspect="1" noChangeArrowheads="1"/>
          </p:cNvSpPr>
          <p:nvPr/>
        </p:nvSpPr>
        <p:spPr bwMode="auto">
          <a:xfrm>
            <a:off x="1949773" y="8197527"/>
            <a:ext cx="352031" cy="352124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1837218" y="9003688"/>
            <a:ext cx="580645" cy="580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173" name="Freeform 38"/>
          <p:cNvSpPr>
            <a:spLocks noChangeArrowheads="1"/>
          </p:cNvSpPr>
          <p:nvPr/>
        </p:nvSpPr>
        <p:spPr bwMode="auto">
          <a:xfrm>
            <a:off x="2034360" y="9087260"/>
            <a:ext cx="180974" cy="409681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544190" y="6577318"/>
            <a:ext cx="553037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MALES</a:t>
            </a:r>
            <a:endParaRPr lang="en-US" sz="1350" b="1" cap="all" spc="4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227538" y="5851937"/>
            <a:ext cx="1179811" cy="761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951" dirty="0">
                <a:solidFill>
                  <a:schemeClr val="bg1"/>
                </a:solidFill>
                <a:latin typeface="Roboto Regular"/>
                <a:cs typeface="Roboto Regular"/>
              </a:rPr>
              <a:t>76%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443365" y="8536125"/>
            <a:ext cx="751809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FEMALES</a:t>
            </a:r>
            <a:endParaRPr lang="en-US" sz="1350" b="1" cap="all" spc="4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226100" y="7810743"/>
            <a:ext cx="1179811" cy="761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951" dirty="0">
                <a:solidFill>
                  <a:schemeClr val="bg1"/>
                </a:solidFill>
                <a:latin typeface="Roboto Regular"/>
                <a:cs typeface="Roboto Regular"/>
              </a:rPr>
              <a:t>45%</a:t>
            </a:r>
          </a:p>
        </p:txBody>
      </p:sp>
      <p:sp>
        <p:nvSpPr>
          <p:cNvPr id="88" name="Rectangle 87"/>
          <p:cNvSpPr>
            <a:spLocks/>
          </p:cNvSpPr>
          <p:nvPr/>
        </p:nvSpPr>
        <p:spPr bwMode="auto">
          <a:xfrm>
            <a:off x="4857123" y="1863674"/>
            <a:ext cx="857561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GENDER SURVEY RESULTS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89" name="Rectangle 88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855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7" grpId="0" animBg="1"/>
      <p:bldP spid="162" grpId="0"/>
      <p:bldP spid="163" grpId="0"/>
      <p:bldP spid="164" grpId="0"/>
      <p:bldP spid="165" grpId="0"/>
      <p:bldP spid="166" grpId="0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5" grpId="0"/>
      <p:bldP spid="176" grpId="0"/>
      <p:bldP spid="178" grpId="0"/>
      <p:bldP spid="1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23390" y="4002142"/>
            <a:ext cx="13449250" cy="6653110"/>
            <a:chOff x="3843499" y="3719582"/>
            <a:chExt cx="16665619" cy="8244192"/>
          </a:xfrm>
        </p:grpSpPr>
        <p:sp>
          <p:nvSpPr>
            <p:cNvPr id="113" name="Freeform 781"/>
            <p:cNvSpPr>
              <a:spLocks/>
            </p:cNvSpPr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14" name="Freeform 403"/>
            <p:cNvSpPr>
              <a:spLocks/>
            </p:cNvSpPr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15" name="Freeform 404"/>
            <p:cNvSpPr>
              <a:spLocks/>
            </p:cNvSpPr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16" name="Freeform 405"/>
            <p:cNvSpPr>
              <a:spLocks/>
            </p:cNvSpPr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17" name="Freeform 406"/>
            <p:cNvSpPr>
              <a:spLocks/>
            </p:cNvSpPr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18" name="Freeform 407"/>
            <p:cNvSpPr>
              <a:spLocks/>
            </p:cNvSpPr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19" name="Freeform 408"/>
            <p:cNvSpPr>
              <a:spLocks/>
            </p:cNvSpPr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0" name="Freeform 409"/>
            <p:cNvSpPr>
              <a:spLocks/>
            </p:cNvSpPr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1" name="Freeform 410"/>
            <p:cNvSpPr>
              <a:spLocks/>
            </p:cNvSpPr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2" name="Freeform 411"/>
            <p:cNvSpPr>
              <a:spLocks/>
            </p:cNvSpPr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3" name="Freeform 412"/>
            <p:cNvSpPr>
              <a:spLocks/>
            </p:cNvSpPr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4" name="Freeform 413"/>
            <p:cNvSpPr>
              <a:spLocks/>
            </p:cNvSpPr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5" name="Freeform 414"/>
            <p:cNvSpPr>
              <a:spLocks/>
            </p:cNvSpPr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6" name="Freeform 415"/>
            <p:cNvSpPr>
              <a:spLocks/>
            </p:cNvSpPr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7" name="Freeform 416"/>
            <p:cNvSpPr>
              <a:spLocks/>
            </p:cNvSpPr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8" name="Freeform 417"/>
            <p:cNvSpPr>
              <a:spLocks/>
            </p:cNvSpPr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29" name="Freeform 418"/>
            <p:cNvSpPr>
              <a:spLocks/>
            </p:cNvSpPr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0" name="Freeform 419"/>
            <p:cNvSpPr>
              <a:spLocks/>
            </p:cNvSpPr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1" name="Freeform 420"/>
            <p:cNvSpPr>
              <a:spLocks/>
            </p:cNvSpPr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2" name="Freeform 421"/>
            <p:cNvSpPr>
              <a:spLocks/>
            </p:cNvSpPr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3" name="Freeform 422"/>
            <p:cNvSpPr>
              <a:spLocks/>
            </p:cNvSpPr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4" name="Freeform 423"/>
            <p:cNvSpPr>
              <a:spLocks/>
            </p:cNvSpPr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5" name="Freeform 424"/>
            <p:cNvSpPr>
              <a:spLocks/>
            </p:cNvSpPr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6" name="Freeform 425"/>
            <p:cNvSpPr>
              <a:spLocks/>
            </p:cNvSpPr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7" name="Freeform 426"/>
            <p:cNvSpPr>
              <a:spLocks/>
            </p:cNvSpPr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8" name="Freeform 427"/>
            <p:cNvSpPr>
              <a:spLocks/>
            </p:cNvSpPr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39" name="Freeform 428"/>
            <p:cNvSpPr>
              <a:spLocks/>
            </p:cNvSpPr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40" name="Freeform 429"/>
            <p:cNvSpPr>
              <a:spLocks/>
            </p:cNvSpPr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solidFill>
              <a:schemeClr val="bg1">
                <a:lumMod val="75000"/>
              </a:schemeClr>
            </a:solidFill>
          </p:grpSpPr>
          <p:sp>
            <p:nvSpPr>
              <p:cNvPr id="142" name="Freeform 430"/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1">
                  <a:latin typeface="Roboto Light"/>
                </a:endParaRPr>
              </a:p>
            </p:txBody>
          </p:sp>
          <p:sp>
            <p:nvSpPr>
              <p:cNvPr id="143" name="Freeform 431"/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1">
                  <a:latin typeface="Roboto Light"/>
                </a:endParaRPr>
              </a:p>
            </p:txBody>
          </p:sp>
        </p:grpSp>
        <p:sp>
          <p:nvSpPr>
            <p:cNvPr id="144" name="Freeform 432"/>
            <p:cNvSpPr>
              <a:spLocks/>
            </p:cNvSpPr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45" name="Freeform 433"/>
            <p:cNvSpPr>
              <a:spLocks/>
            </p:cNvSpPr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46" name="Freeform 434"/>
            <p:cNvSpPr>
              <a:spLocks/>
            </p:cNvSpPr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47" name="Freeform 435"/>
            <p:cNvSpPr>
              <a:spLocks/>
            </p:cNvSpPr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48" name="Freeform 436"/>
            <p:cNvSpPr>
              <a:spLocks/>
            </p:cNvSpPr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49" name="Freeform 437"/>
            <p:cNvSpPr>
              <a:spLocks/>
            </p:cNvSpPr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0" name="Freeform 438"/>
            <p:cNvSpPr>
              <a:spLocks/>
            </p:cNvSpPr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1" name="Freeform 439"/>
            <p:cNvSpPr>
              <a:spLocks/>
            </p:cNvSpPr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2" name="Freeform 440"/>
            <p:cNvSpPr>
              <a:spLocks/>
            </p:cNvSpPr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3" name="Freeform 441"/>
            <p:cNvSpPr>
              <a:spLocks/>
            </p:cNvSpPr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4" name="Freeform 442"/>
            <p:cNvSpPr>
              <a:spLocks/>
            </p:cNvSpPr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5" name="Freeform 443"/>
            <p:cNvSpPr>
              <a:spLocks/>
            </p:cNvSpPr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6" name="Freeform 444"/>
            <p:cNvSpPr>
              <a:spLocks/>
            </p:cNvSpPr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7" name="Freeform 445"/>
            <p:cNvSpPr>
              <a:spLocks/>
            </p:cNvSpPr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8" name="Freeform 446"/>
            <p:cNvSpPr>
              <a:spLocks/>
            </p:cNvSpPr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59" name="Freeform 447"/>
            <p:cNvSpPr>
              <a:spLocks/>
            </p:cNvSpPr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0" name="Freeform 448"/>
            <p:cNvSpPr>
              <a:spLocks/>
            </p:cNvSpPr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1" name="Freeform 449"/>
            <p:cNvSpPr>
              <a:spLocks/>
            </p:cNvSpPr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2" name="Freeform 450"/>
            <p:cNvSpPr>
              <a:spLocks/>
            </p:cNvSpPr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3" name="Freeform 451"/>
            <p:cNvSpPr>
              <a:spLocks/>
            </p:cNvSpPr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4" name="Freeform 452"/>
            <p:cNvSpPr>
              <a:spLocks/>
            </p:cNvSpPr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5" name="Freeform 453"/>
            <p:cNvSpPr>
              <a:spLocks/>
            </p:cNvSpPr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6" name="Freeform 454"/>
            <p:cNvSpPr>
              <a:spLocks/>
            </p:cNvSpPr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7" name="Freeform 455"/>
            <p:cNvSpPr>
              <a:spLocks/>
            </p:cNvSpPr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8" name="Freeform 456"/>
            <p:cNvSpPr>
              <a:spLocks/>
            </p:cNvSpPr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69" name="Freeform 457"/>
            <p:cNvSpPr>
              <a:spLocks/>
            </p:cNvSpPr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0" name="Freeform 458"/>
            <p:cNvSpPr>
              <a:spLocks/>
            </p:cNvSpPr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1" name="Freeform 459"/>
            <p:cNvSpPr>
              <a:spLocks/>
            </p:cNvSpPr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2" name="Freeform 460"/>
            <p:cNvSpPr>
              <a:spLocks/>
            </p:cNvSpPr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3" name="Freeform 461"/>
            <p:cNvSpPr>
              <a:spLocks/>
            </p:cNvSpPr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4" name="Freeform 462"/>
            <p:cNvSpPr>
              <a:spLocks/>
            </p:cNvSpPr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5" name="Freeform 463"/>
            <p:cNvSpPr>
              <a:spLocks/>
            </p:cNvSpPr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6" name="Freeform 464"/>
            <p:cNvSpPr>
              <a:spLocks/>
            </p:cNvSpPr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7" name="Freeform 465"/>
            <p:cNvSpPr>
              <a:spLocks/>
            </p:cNvSpPr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8" name="Freeform 466"/>
            <p:cNvSpPr>
              <a:spLocks/>
            </p:cNvSpPr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79" name="Freeform 467"/>
            <p:cNvSpPr>
              <a:spLocks/>
            </p:cNvSpPr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80" name="Freeform 468"/>
            <p:cNvSpPr>
              <a:spLocks/>
            </p:cNvSpPr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81" name="Freeform 469"/>
            <p:cNvSpPr>
              <a:spLocks/>
            </p:cNvSpPr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82" name="Freeform 470"/>
            <p:cNvSpPr>
              <a:spLocks/>
            </p:cNvSpPr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83" name="Freeform 471"/>
            <p:cNvSpPr>
              <a:spLocks/>
            </p:cNvSpPr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84" name="Freeform 472"/>
            <p:cNvSpPr>
              <a:spLocks/>
            </p:cNvSpPr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85" name="Freeform 473"/>
            <p:cNvSpPr>
              <a:spLocks/>
            </p:cNvSpPr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86" name="Freeform 474"/>
            <p:cNvSpPr>
              <a:spLocks/>
            </p:cNvSpPr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92" name="Freeform 475"/>
            <p:cNvSpPr>
              <a:spLocks/>
            </p:cNvSpPr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93" name="Freeform 476"/>
            <p:cNvSpPr>
              <a:spLocks/>
            </p:cNvSpPr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194" name="Freeform 477"/>
            <p:cNvSpPr>
              <a:spLocks/>
            </p:cNvSpPr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0" name="Freeform 478"/>
            <p:cNvSpPr>
              <a:spLocks/>
            </p:cNvSpPr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1" name="Freeform 479"/>
            <p:cNvSpPr>
              <a:spLocks/>
            </p:cNvSpPr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2" name="Freeform 480"/>
            <p:cNvSpPr>
              <a:spLocks/>
            </p:cNvSpPr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3" name="Freeform 481"/>
            <p:cNvSpPr>
              <a:spLocks/>
            </p:cNvSpPr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4" name="Freeform 482"/>
            <p:cNvSpPr>
              <a:spLocks/>
            </p:cNvSpPr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5" name="Freeform 483"/>
            <p:cNvSpPr>
              <a:spLocks/>
            </p:cNvSpPr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6" name="Freeform 484"/>
            <p:cNvSpPr>
              <a:spLocks/>
            </p:cNvSpPr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7" name="Freeform 485"/>
            <p:cNvSpPr>
              <a:spLocks/>
            </p:cNvSpPr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8" name="Freeform 486"/>
            <p:cNvSpPr>
              <a:spLocks/>
            </p:cNvSpPr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09" name="Freeform 487"/>
            <p:cNvSpPr>
              <a:spLocks/>
            </p:cNvSpPr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0" name="Freeform 488"/>
            <p:cNvSpPr>
              <a:spLocks/>
            </p:cNvSpPr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1" name="Freeform 489"/>
            <p:cNvSpPr>
              <a:spLocks/>
            </p:cNvSpPr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2" name="Freeform 490"/>
            <p:cNvSpPr>
              <a:spLocks/>
            </p:cNvSpPr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3" name="Freeform 491"/>
            <p:cNvSpPr>
              <a:spLocks/>
            </p:cNvSpPr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4" name="Freeform 492"/>
            <p:cNvSpPr>
              <a:spLocks/>
            </p:cNvSpPr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5" name="Freeform 493"/>
            <p:cNvSpPr>
              <a:spLocks/>
            </p:cNvSpPr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6" name="Freeform 494"/>
            <p:cNvSpPr>
              <a:spLocks/>
            </p:cNvSpPr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7" name="Freeform 495"/>
            <p:cNvSpPr>
              <a:spLocks/>
            </p:cNvSpPr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8" name="Freeform 496"/>
            <p:cNvSpPr>
              <a:spLocks/>
            </p:cNvSpPr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19" name="Freeform 497"/>
            <p:cNvSpPr>
              <a:spLocks/>
            </p:cNvSpPr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0" name="Freeform 498"/>
            <p:cNvSpPr>
              <a:spLocks/>
            </p:cNvSpPr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1" name="Freeform 499"/>
            <p:cNvSpPr>
              <a:spLocks/>
            </p:cNvSpPr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2" name="Freeform 500"/>
            <p:cNvSpPr>
              <a:spLocks/>
            </p:cNvSpPr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3" name="Freeform 501"/>
            <p:cNvSpPr>
              <a:spLocks/>
            </p:cNvSpPr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4" name="Freeform 502"/>
            <p:cNvSpPr>
              <a:spLocks/>
            </p:cNvSpPr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5" name="Freeform 503"/>
            <p:cNvSpPr>
              <a:spLocks/>
            </p:cNvSpPr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6" name="Freeform 504"/>
            <p:cNvSpPr>
              <a:spLocks/>
            </p:cNvSpPr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7" name="Freeform 505"/>
            <p:cNvSpPr>
              <a:spLocks/>
            </p:cNvSpPr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8" name="Freeform 506"/>
            <p:cNvSpPr>
              <a:spLocks/>
            </p:cNvSpPr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29" name="Freeform 507"/>
            <p:cNvSpPr>
              <a:spLocks/>
            </p:cNvSpPr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0" name="Freeform 508"/>
            <p:cNvSpPr>
              <a:spLocks/>
            </p:cNvSpPr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1" name="Freeform 509"/>
            <p:cNvSpPr>
              <a:spLocks/>
            </p:cNvSpPr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2" name="Freeform 510"/>
            <p:cNvSpPr>
              <a:spLocks/>
            </p:cNvSpPr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3" name="Freeform 511"/>
            <p:cNvSpPr>
              <a:spLocks/>
            </p:cNvSpPr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4" name="Freeform 512"/>
            <p:cNvSpPr>
              <a:spLocks/>
            </p:cNvSpPr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5" name="Freeform 513"/>
            <p:cNvSpPr>
              <a:spLocks/>
            </p:cNvSpPr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6" name="Freeform 514"/>
            <p:cNvSpPr>
              <a:spLocks/>
            </p:cNvSpPr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7" name="Freeform 515"/>
            <p:cNvSpPr>
              <a:spLocks/>
            </p:cNvSpPr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8" name="Freeform 516"/>
            <p:cNvSpPr>
              <a:spLocks/>
            </p:cNvSpPr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39" name="Freeform 517"/>
            <p:cNvSpPr>
              <a:spLocks/>
            </p:cNvSpPr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0" name="Freeform 518"/>
            <p:cNvSpPr>
              <a:spLocks/>
            </p:cNvSpPr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1" name="Freeform 519"/>
            <p:cNvSpPr>
              <a:spLocks/>
            </p:cNvSpPr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2" name="Freeform 520"/>
            <p:cNvSpPr>
              <a:spLocks/>
            </p:cNvSpPr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3" name="Freeform 521"/>
            <p:cNvSpPr>
              <a:spLocks/>
            </p:cNvSpPr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4" name="Freeform 522"/>
            <p:cNvSpPr>
              <a:spLocks/>
            </p:cNvSpPr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5" name="Freeform 523"/>
            <p:cNvSpPr>
              <a:spLocks/>
            </p:cNvSpPr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6" name="Freeform 524"/>
            <p:cNvSpPr>
              <a:spLocks/>
            </p:cNvSpPr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7" name="Freeform 525"/>
            <p:cNvSpPr>
              <a:spLocks/>
            </p:cNvSpPr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8" name="Freeform 526"/>
            <p:cNvSpPr>
              <a:spLocks/>
            </p:cNvSpPr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49" name="Freeform 527"/>
            <p:cNvSpPr>
              <a:spLocks/>
            </p:cNvSpPr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0" name="Freeform 528"/>
            <p:cNvSpPr>
              <a:spLocks/>
            </p:cNvSpPr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1" name="Freeform 529"/>
            <p:cNvSpPr>
              <a:spLocks/>
            </p:cNvSpPr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2" name="Freeform 530"/>
            <p:cNvSpPr>
              <a:spLocks/>
            </p:cNvSpPr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3" name="Freeform 531"/>
            <p:cNvSpPr>
              <a:spLocks/>
            </p:cNvSpPr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4" name="Freeform 532"/>
            <p:cNvSpPr>
              <a:spLocks/>
            </p:cNvSpPr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5" name="Freeform 533"/>
            <p:cNvSpPr>
              <a:spLocks/>
            </p:cNvSpPr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6" name="Freeform 534"/>
            <p:cNvSpPr>
              <a:spLocks/>
            </p:cNvSpPr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7" name="Freeform 535"/>
            <p:cNvSpPr>
              <a:spLocks/>
            </p:cNvSpPr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8" name="Freeform 536"/>
            <p:cNvSpPr>
              <a:spLocks/>
            </p:cNvSpPr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59" name="Freeform 537"/>
            <p:cNvSpPr>
              <a:spLocks/>
            </p:cNvSpPr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0" name="Freeform 538"/>
            <p:cNvSpPr>
              <a:spLocks/>
            </p:cNvSpPr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1" name="Freeform 539"/>
            <p:cNvSpPr>
              <a:spLocks/>
            </p:cNvSpPr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2" name="Freeform 540"/>
            <p:cNvSpPr>
              <a:spLocks/>
            </p:cNvSpPr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3" name="Freeform 541"/>
            <p:cNvSpPr>
              <a:spLocks/>
            </p:cNvSpPr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4" name="Freeform 542"/>
            <p:cNvSpPr>
              <a:spLocks/>
            </p:cNvSpPr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5" name="Freeform 543"/>
            <p:cNvSpPr>
              <a:spLocks/>
            </p:cNvSpPr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6" name="Freeform 544"/>
            <p:cNvSpPr>
              <a:spLocks/>
            </p:cNvSpPr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7" name="Freeform 545"/>
            <p:cNvSpPr>
              <a:spLocks/>
            </p:cNvSpPr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8" name="Freeform 546"/>
            <p:cNvSpPr>
              <a:spLocks/>
            </p:cNvSpPr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69" name="Freeform 547"/>
            <p:cNvSpPr>
              <a:spLocks/>
            </p:cNvSpPr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0" name="Freeform 548"/>
            <p:cNvSpPr>
              <a:spLocks/>
            </p:cNvSpPr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1" name="Freeform 549"/>
            <p:cNvSpPr>
              <a:spLocks/>
            </p:cNvSpPr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2" name="Freeform 550"/>
            <p:cNvSpPr>
              <a:spLocks/>
            </p:cNvSpPr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3" name="Freeform 551"/>
            <p:cNvSpPr>
              <a:spLocks/>
            </p:cNvSpPr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4" name="Freeform 552"/>
            <p:cNvSpPr>
              <a:spLocks/>
            </p:cNvSpPr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5" name="Freeform 553"/>
            <p:cNvSpPr>
              <a:spLocks/>
            </p:cNvSpPr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6" name="Freeform 554"/>
            <p:cNvSpPr>
              <a:spLocks/>
            </p:cNvSpPr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7" name="Freeform 555"/>
            <p:cNvSpPr>
              <a:spLocks/>
            </p:cNvSpPr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8" name="Freeform 556"/>
            <p:cNvSpPr>
              <a:spLocks/>
            </p:cNvSpPr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79" name="Freeform 557"/>
            <p:cNvSpPr>
              <a:spLocks/>
            </p:cNvSpPr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0" name="Freeform 558"/>
            <p:cNvSpPr>
              <a:spLocks/>
            </p:cNvSpPr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1" name="Freeform 559"/>
            <p:cNvSpPr>
              <a:spLocks/>
            </p:cNvSpPr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2" name="Freeform 560"/>
            <p:cNvSpPr>
              <a:spLocks/>
            </p:cNvSpPr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3" name="Freeform 561"/>
            <p:cNvSpPr>
              <a:spLocks/>
            </p:cNvSpPr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4" name="Freeform 562"/>
            <p:cNvSpPr>
              <a:spLocks/>
            </p:cNvSpPr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5" name="Freeform 563"/>
            <p:cNvSpPr>
              <a:spLocks/>
            </p:cNvSpPr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6" name="Freeform 564"/>
            <p:cNvSpPr>
              <a:spLocks/>
            </p:cNvSpPr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7" name="Freeform 565"/>
            <p:cNvSpPr>
              <a:spLocks/>
            </p:cNvSpPr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8" name="Freeform 566"/>
            <p:cNvSpPr>
              <a:spLocks/>
            </p:cNvSpPr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89" name="Freeform 567"/>
            <p:cNvSpPr>
              <a:spLocks/>
            </p:cNvSpPr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0" name="Freeform 568"/>
            <p:cNvSpPr>
              <a:spLocks/>
            </p:cNvSpPr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1" name="Freeform 569"/>
            <p:cNvSpPr>
              <a:spLocks/>
            </p:cNvSpPr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2" name="Freeform 570"/>
            <p:cNvSpPr>
              <a:spLocks/>
            </p:cNvSpPr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3" name="Freeform 571"/>
            <p:cNvSpPr>
              <a:spLocks/>
            </p:cNvSpPr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4" name="Freeform 572"/>
            <p:cNvSpPr>
              <a:spLocks/>
            </p:cNvSpPr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5" name="Freeform 573"/>
            <p:cNvSpPr>
              <a:spLocks/>
            </p:cNvSpPr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6" name="Freeform 574"/>
            <p:cNvSpPr>
              <a:spLocks/>
            </p:cNvSpPr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7" name="Freeform 575"/>
            <p:cNvSpPr>
              <a:spLocks/>
            </p:cNvSpPr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8" name="Freeform 576"/>
            <p:cNvSpPr>
              <a:spLocks/>
            </p:cNvSpPr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299" name="Freeform 577"/>
            <p:cNvSpPr>
              <a:spLocks/>
            </p:cNvSpPr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0" name="Freeform 578"/>
            <p:cNvSpPr>
              <a:spLocks/>
            </p:cNvSpPr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1" name="Freeform 579"/>
            <p:cNvSpPr>
              <a:spLocks/>
            </p:cNvSpPr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2" name="Freeform 580"/>
            <p:cNvSpPr>
              <a:spLocks/>
            </p:cNvSpPr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3" name="Freeform 581"/>
            <p:cNvSpPr>
              <a:spLocks/>
            </p:cNvSpPr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4" name="Freeform 582"/>
            <p:cNvSpPr>
              <a:spLocks/>
            </p:cNvSpPr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5" name="Freeform 583"/>
            <p:cNvSpPr>
              <a:spLocks/>
            </p:cNvSpPr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6" name="Freeform 584"/>
            <p:cNvSpPr>
              <a:spLocks/>
            </p:cNvSpPr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7" name="Freeform 585"/>
            <p:cNvSpPr>
              <a:spLocks/>
            </p:cNvSpPr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8" name="Freeform 586"/>
            <p:cNvSpPr>
              <a:spLocks/>
            </p:cNvSpPr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09" name="Freeform 587"/>
            <p:cNvSpPr>
              <a:spLocks/>
            </p:cNvSpPr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0" name="Freeform 588"/>
            <p:cNvSpPr>
              <a:spLocks/>
            </p:cNvSpPr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1" name="Freeform 589"/>
            <p:cNvSpPr>
              <a:spLocks/>
            </p:cNvSpPr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2" name="Freeform 590"/>
            <p:cNvSpPr>
              <a:spLocks/>
            </p:cNvSpPr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3" name="Freeform 591"/>
            <p:cNvSpPr>
              <a:spLocks/>
            </p:cNvSpPr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4" name="Freeform 592"/>
            <p:cNvSpPr>
              <a:spLocks/>
            </p:cNvSpPr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5" name="Freeform 593"/>
            <p:cNvSpPr>
              <a:spLocks/>
            </p:cNvSpPr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6" name="Freeform 594"/>
            <p:cNvSpPr>
              <a:spLocks/>
            </p:cNvSpPr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7" name="Freeform 595"/>
            <p:cNvSpPr>
              <a:spLocks/>
            </p:cNvSpPr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8" name="Freeform 596"/>
            <p:cNvSpPr>
              <a:spLocks/>
            </p:cNvSpPr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19" name="Freeform 597"/>
            <p:cNvSpPr>
              <a:spLocks/>
            </p:cNvSpPr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0" name="Freeform 598"/>
            <p:cNvSpPr>
              <a:spLocks/>
            </p:cNvSpPr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1" name="Freeform 599"/>
            <p:cNvSpPr>
              <a:spLocks/>
            </p:cNvSpPr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2" name="Freeform 600"/>
            <p:cNvSpPr>
              <a:spLocks/>
            </p:cNvSpPr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3" name="Freeform 601"/>
            <p:cNvSpPr>
              <a:spLocks/>
            </p:cNvSpPr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4" name="Freeform 602"/>
            <p:cNvSpPr>
              <a:spLocks/>
            </p:cNvSpPr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5" name="Freeform 604"/>
            <p:cNvSpPr>
              <a:spLocks/>
            </p:cNvSpPr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6" name="Freeform 605"/>
            <p:cNvSpPr>
              <a:spLocks/>
            </p:cNvSpPr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7" name="Freeform 606"/>
            <p:cNvSpPr>
              <a:spLocks/>
            </p:cNvSpPr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8" name="Freeform 607"/>
            <p:cNvSpPr>
              <a:spLocks/>
            </p:cNvSpPr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29" name="Freeform 608"/>
            <p:cNvSpPr>
              <a:spLocks/>
            </p:cNvSpPr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0" name="Freeform 609"/>
            <p:cNvSpPr>
              <a:spLocks/>
            </p:cNvSpPr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1" name="Freeform 610"/>
            <p:cNvSpPr>
              <a:spLocks/>
            </p:cNvSpPr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2" name="Freeform 611"/>
            <p:cNvSpPr>
              <a:spLocks/>
            </p:cNvSpPr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3" name="Freeform 612"/>
            <p:cNvSpPr>
              <a:spLocks/>
            </p:cNvSpPr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4" name="Rectangle 613"/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5" name="Freeform 614"/>
            <p:cNvSpPr>
              <a:spLocks/>
            </p:cNvSpPr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6" name="Freeform 615"/>
            <p:cNvSpPr>
              <a:spLocks/>
            </p:cNvSpPr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7" name="Freeform 616"/>
            <p:cNvSpPr>
              <a:spLocks/>
            </p:cNvSpPr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8" name="Freeform 617"/>
            <p:cNvSpPr>
              <a:spLocks/>
            </p:cNvSpPr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39" name="Freeform 618"/>
            <p:cNvSpPr>
              <a:spLocks/>
            </p:cNvSpPr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0" name="Freeform 619"/>
            <p:cNvSpPr>
              <a:spLocks/>
            </p:cNvSpPr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1" name="Freeform 620"/>
            <p:cNvSpPr>
              <a:spLocks/>
            </p:cNvSpPr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2" name="Freeform 621"/>
            <p:cNvSpPr>
              <a:spLocks/>
            </p:cNvSpPr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3" name="Freeform 622"/>
            <p:cNvSpPr>
              <a:spLocks/>
            </p:cNvSpPr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4" name="Freeform 623"/>
            <p:cNvSpPr>
              <a:spLocks/>
            </p:cNvSpPr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5" name="Freeform 624"/>
            <p:cNvSpPr>
              <a:spLocks/>
            </p:cNvSpPr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6" name="Freeform 625"/>
            <p:cNvSpPr>
              <a:spLocks/>
            </p:cNvSpPr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7" name="Freeform 626"/>
            <p:cNvSpPr>
              <a:spLocks/>
            </p:cNvSpPr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8" name="Freeform 627"/>
            <p:cNvSpPr>
              <a:spLocks/>
            </p:cNvSpPr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49" name="Freeform 628"/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0" name="Freeform 629"/>
            <p:cNvSpPr>
              <a:spLocks/>
            </p:cNvSpPr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1" name="Freeform 630"/>
            <p:cNvSpPr>
              <a:spLocks/>
            </p:cNvSpPr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2" name="Freeform 631"/>
            <p:cNvSpPr>
              <a:spLocks/>
            </p:cNvSpPr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3" name="Freeform 632"/>
            <p:cNvSpPr>
              <a:spLocks/>
            </p:cNvSpPr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4" name="Freeform 633"/>
            <p:cNvSpPr>
              <a:spLocks/>
            </p:cNvSpPr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5" name="Freeform 634"/>
            <p:cNvSpPr>
              <a:spLocks/>
            </p:cNvSpPr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6" name="Freeform 635"/>
            <p:cNvSpPr>
              <a:spLocks/>
            </p:cNvSpPr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7" name="Freeform 636"/>
            <p:cNvSpPr>
              <a:spLocks/>
            </p:cNvSpPr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8" name="Freeform 637"/>
            <p:cNvSpPr>
              <a:spLocks/>
            </p:cNvSpPr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59" name="Freeform 638"/>
            <p:cNvSpPr>
              <a:spLocks/>
            </p:cNvSpPr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0" name="Freeform 639"/>
            <p:cNvSpPr>
              <a:spLocks/>
            </p:cNvSpPr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1" name="Freeform 640"/>
            <p:cNvSpPr>
              <a:spLocks/>
            </p:cNvSpPr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2" name="Freeform 641"/>
            <p:cNvSpPr>
              <a:spLocks/>
            </p:cNvSpPr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3" name="Freeform 642"/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4" name="Freeform 643"/>
            <p:cNvSpPr>
              <a:spLocks/>
            </p:cNvSpPr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5" name="Freeform 644"/>
            <p:cNvSpPr>
              <a:spLocks/>
            </p:cNvSpPr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6" name="Freeform 645"/>
            <p:cNvSpPr>
              <a:spLocks/>
            </p:cNvSpPr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7" name="Freeform 646"/>
            <p:cNvSpPr>
              <a:spLocks/>
            </p:cNvSpPr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8" name="Freeform 647"/>
            <p:cNvSpPr>
              <a:spLocks/>
            </p:cNvSpPr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69" name="Freeform 648"/>
            <p:cNvSpPr>
              <a:spLocks/>
            </p:cNvSpPr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0" name="Freeform 649"/>
            <p:cNvSpPr>
              <a:spLocks/>
            </p:cNvSpPr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1" name="Freeform 650"/>
            <p:cNvSpPr>
              <a:spLocks/>
            </p:cNvSpPr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2" name="Freeform 651"/>
            <p:cNvSpPr>
              <a:spLocks/>
            </p:cNvSpPr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3" name="Freeform 652"/>
            <p:cNvSpPr>
              <a:spLocks/>
            </p:cNvSpPr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4" name="Freeform 653"/>
            <p:cNvSpPr>
              <a:spLocks/>
            </p:cNvSpPr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5" name="Freeform 654"/>
            <p:cNvSpPr>
              <a:spLocks/>
            </p:cNvSpPr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6" name="Freeform 655"/>
            <p:cNvSpPr>
              <a:spLocks/>
            </p:cNvSpPr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7" name="Freeform 656"/>
            <p:cNvSpPr>
              <a:spLocks/>
            </p:cNvSpPr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8" name="Freeform 657"/>
            <p:cNvSpPr>
              <a:spLocks/>
            </p:cNvSpPr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79" name="Freeform 658"/>
            <p:cNvSpPr>
              <a:spLocks/>
            </p:cNvSpPr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0" name="Freeform 659"/>
            <p:cNvSpPr>
              <a:spLocks/>
            </p:cNvSpPr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1" name="Freeform 660"/>
            <p:cNvSpPr>
              <a:spLocks/>
            </p:cNvSpPr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2" name="Freeform 661"/>
            <p:cNvSpPr>
              <a:spLocks/>
            </p:cNvSpPr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3" name="Freeform 662"/>
            <p:cNvSpPr>
              <a:spLocks/>
            </p:cNvSpPr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4" name="Freeform 663"/>
            <p:cNvSpPr>
              <a:spLocks/>
            </p:cNvSpPr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5" name="Freeform 664"/>
            <p:cNvSpPr>
              <a:spLocks/>
            </p:cNvSpPr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6" name="Freeform 665"/>
            <p:cNvSpPr>
              <a:spLocks/>
            </p:cNvSpPr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7" name="Freeform 666"/>
            <p:cNvSpPr>
              <a:spLocks/>
            </p:cNvSpPr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8" name="Freeform 667"/>
            <p:cNvSpPr>
              <a:spLocks/>
            </p:cNvSpPr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89" name="Freeform 668"/>
            <p:cNvSpPr>
              <a:spLocks/>
            </p:cNvSpPr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0" name="Freeform 669"/>
            <p:cNvSpPr>
              <a:spLocks/>
            </p:cNvSpPr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1" name="Freeform 670"/>
            <p:cNvSpPr>
              <a:spLocks/>
            </p:cNvSpPr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2" name="Freeform 671"/>
            <p:cNvSpPr>
              <a:spLocks/>
            </p:cNvSpPr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3" name="Freeform 672"/>
            <p:cNvSpPr>
              <a:spLocks/>
            </p:cNvSpPr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4" name="Freeform 673"/>
            <p:cNvSpPr>
              <a:spLocks/>
            </p:cNvSpPr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5" name="Freeform 674"/>
            <p:cNvSpPr>
              <a:spLocks/>
            </p:cNvSpPr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6" name="Freeform 675"/>
            <p:cNvSpPr>
              <a:spLocks/>
            </p:cNvSpPr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7" name="Freeform 676"/>
            <p:cNvSpPr>
              <a:spLocks/>
            </p:cNvSpPr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8" name="Freeform 677"/>
            <p:cNvSpPr>
              <a:spLocks/>
            </p:cNvSpPr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399" name="Freeform 678"/>
            <p:cNvSpPr>
              <a:spLocks/>
            </p:cNvSpPr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04" name="Freeform 679"/>
            <p:cNvSpPr>
              <a:spLocks/>
            </p:cNvSpPr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09" name="Freeform 680"/>
            <p:cNvSpPr>
              <a:spLocks/>
            </p:cNvSpPr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14" name="Freeform 681"/>
            <p:cNvSpPr>
              <a:spLocks/>
            </p:cNvSpPr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15" name="Freeform 682"/>
            <p:cNvSpPr>
              <a:spLocks/>
            </p:cNvSpPr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16" name="Freeform 683"/>
            <p:cNvSpPr>
              <a:spLocks/>
            </p:cNvSpPr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17" name="Freeform 684"/>
            <p:cNvSpPr>
              <a:spLocks/>
            </p:cNvSpPr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18" name="Freeform 685"/>
            <p:cNvSpPr>
              <a:spLocks/>
            </p:cNvSpPr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19" name="Freeform 686"/>
            <p:cNvSpPr>
              <a:spLocks/>
            </p:cNvSpPr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0" name="Freeform 687"/>
            <p:cNvSpPr>
              <a:spLocks/>
            </p:cNvSpPr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1" name="Freeform 688"/>
            <p:cNvSpPr>
              <a:spLocks/>
            </p:cNvSpPr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2" name="Freeform 689"/>
            <p:cNvSpPr>
              <a:spLocks/>
            </p:cNvSpPr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3" name="Freeform 690"/>
            <p:cNvSpPr>
              <a:spLocks/>
            </p:cNvSpPr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4" name="Freeform 691"/>
            <p:cNvSpPr>
              <a:spLocks/>
            </p:cNvSpPr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5" name="Freeform 692"/>
            <p:cNvSpPr>
              <a:spLocks/>
            </p:cNvSpPr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6" name="Freeform 693"/>
            <p:cNvSpPr>
              <a:spLocks/>
            </p:cNvSpPr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7" name="Freeform 694"/>
            <p:cNvSpPr>
              <a:spLocks/>
            </p:cNvSpPr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8" name="Freeform 695"/>
            <p:cNvSpPr>
              <a:spLocks/>
            </p:cNvSpPr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29" name="Freeform 696"/>
            <p:cNvSpPr>
              <a:spLocks/>
            </p:cNvSpPr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30" name="Freeform 697"/>
            <p:cNvSpPr>
              <a:spLocks/>
            </p:cNvSpPr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31" name="Freeform 698"/>
            <p:cNvSpPr>
              <a:spLocks/>
            </p:cNvSpPr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32" name="Freeform 699"/>
            <p:cNvSpPr>
              <a:spLocks/>
            </p:cNvSpPr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52" name="Freeform 700"/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53" name="Freeform 701"/>
            <p:cNvSpPr>
              <a:spLocks/>
            </p:cNvSpPr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54" name="Freeform 702"/>
            <p:cNvSpPr>
              <a:spLocks/>
            </p:cNvSpPr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59" name="Freeform 703"/>
            <p:cNvSpPr>
              <a:spLocks/>
            </p:cNvSpPr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0" name="Freeform 704"/>
            <p:cNvSpPr>
              <a:spLocks/>
            </p:cNvSpPr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1" name="Freeform 705"/>
            <p:cNvSpPr>
              <a:spLocks/>
            </p:cNvSpPr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2" name="Freeform 706"/>
            <p:cNvSpPr>
              <a:spLocks/>
            </p:cNvSpPr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3" name="Freeform 707"/>
            <p:cNvSpPr>
              <a:spLocks/>
            </p:cNvSpPr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4" name="Freeform 708"/>
            <p:cNvSpPr>
              <a:spLocks/>
            </p:cNvSpPr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5" name="Freeform 709"/>
            <p:cNvSpPr>
              <a:spLocks/>
            </p:cNvSpPr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6" name="Freeform 710"/>
            <p:cNvSpPr>
              <a:spLocks/>
            </p:cNvSpPr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7" name="Freeform 711"/>
            <p:cNvSpPr>
              <a:spLocks/>
            </p:cNvSpPr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8" name="Freeform 712"/>
            <p:cNvSpPr>
              <a:spLocks/>
            </p:cNvSpPr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69" name="Freeform 713"/>
            <p:cNvSpPr>
              <a:spLocks/>
            </p:cNvSpPr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0" name="Freeform 714"/>
            <p:cNvSpPr>
              <a:spLocks/>
            </p:cNvSpPr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1" name="Freeform 715"/>
            <p:cNvSpPr>
              <a:spLocks/>
            </p:cNvSpPr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2" name="Freeform 716"/>
            <p:cNvSpPr>
              <a:spLocks/>
            </p:cNvSpPr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3" name="Freeform 717"/>
            <p:cNvSpPr>
              <a:spLocks/>
            </p:cNvSpPr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4" name="Freeform 718"/>
            <p:cNvSpPr>
              <a:spLocks/>
            </p:cNvSpPr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5" name="Freeform 719"/>
            <p:cNvSpPr>
              <a:spLocks/>
            </p:cNvSpPr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6" name="Freeform 720"/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7" name="Freeform 721"/>
            <p:cNvSpPr>
              <a:spLocks/>
            </p:cNvSpPr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8" name="Freeform 722"/>
            <p:cNvSpPr>
              <a:spLocks/>
            </p:cNvSpPr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79" name="Freeform 723"/>
            <p:cNvSpPr>
              <a:spLocks/>
            </p:cNvSpPr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0" name="Freeform 724"/>
            <p:cNvSpPr>
              <a:spLocks/>
            </p:cNvSpPr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1" name="Freeform 725"/>
            <p:cNvSpPr>
              <a:spLocks/>
            </p:cNvSpPr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2" name="Freeform 726"/>
            <p:cNvSpPr>
              <a:spLocks/>
            </p:cNvSpPr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3" name="Freeform 727"/>
            <p:cNvSpPr>
              <a:spLocks/>
            </p:cNvSpPr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4" name="Freeform 728"/>
            <p:cNvSpPr>
              <a:spLocks/>
            </p:cNvSpPr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5" name="Freeform 729"/>
            <p:cNvSpPr>
              <a:spLocks/>
            </p:cNvSpPr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6" name="Freeform 730"/>
            <p:cNvSpPr>
              <a:spLocks/>
            </p:cNvSpPr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7" name="Freeform 731"/>
            <p:cNvSpPr>
              <a:spLocks/>
            </p:cNvSpPr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8" name="Freeform 732"/>
            <p:cNvSpPr>
              <a:spLocks/>
            </p:cNvSpPr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89" name="Freeform 733"/>
            <p:cNvSpPr>
              <a:spLocks/>
            </p:cNvSpPr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0" name="Freeform 734"/>
            <p:cNvSpPr>
              <a:spLocks/>
            </p:cNvSpPr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1" name="Freeform 735"/>
            <p:cNvSpPr>
              <a:spLocks/>
            </p:cNvSpPr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2" name="Freeform 736"/>
            <p:cNvSpPr>
              <a:spLocks/>
            </p:cNvSpPr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3" name="Freeform 737"/>
            <p:cNvSpPr>
              <a:spLocks/>
            </p:cNvSpPr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4" name="Freeform 738"/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5" name="Freeform 739"/>
            <p:cNvSpPr>
              <a:spLocks/>
            </p:cNvSpPr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6" name="Freeform 740"/>
            <p:cNvSpPr>
              <a:spLocks/>
            </p:cNvSpPr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7" name="Freeform 741"/>
            <p:cNvSpPr>
              <a:spLocks/>
            </p:cNvSpPr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8" name="Freeform 742"/>
            <p:cNvSpPr>
              <a:spLocks/>
            </p:cNvSpPr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499" name="Freeform 743"/>
            <p:cNvSpPr>
              <a:spLocks/>
            </p:cNvSpPr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0" name="Freeform 744"/>
            <p:cNvSpPr>
              <a:spLocks/>
            </p:cNvSpPr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1" name="Freeform 745"/>
            <p:cNvSpPr>
              <a:spLocks/>
            </p:cNvSpPr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2" name="Freeform 746"/>
            <p:cNvSpPr>
              <a:spLocks/>
            </p:cNvSpPr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3" name="Freeform 747"/>
            <p:cNvSpPr>
              <a:spLocks/>
            </p:cNvSpPr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4" name="Freeform 748"/>
            <p:cNvSpPr>
              <a:spLocks/>
            </p:cNvSpPr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5" name="Freeform 749"/>
            <p:cNvSpPr>
              <a:spLocks/>
            </p:cNvSpPr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6" name="Freeform 750"/>
            <p:cNvSpPr>
              <a:spLocks/>
            </p:cNvSpPr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7" name="Freeform 751"/>
            <p:cNvSpPr>
              <a:spLocks/>
            </p:cNvSpPr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8" name="Freeform 752"/>
            <p:cNvSpPr>
              <a:spLocks/>
            </p:cNvSpPr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09" name="Freeform 753"/>
            <p:cNvSpPr>
              <a:spLocks/>
            </p:cNvSpPr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10" name="Freeform 754"/>
            <p:cNvSpPr>
              <a:spLocks/>
            </p:cNvSpPr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11" name="Freeform 755"/>
            <p:cNvSpPr>
              <a:spLocks/>
            </p:cNvSpPr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12" name="Freeform 756"/>
            <p:cNvSpPr>
              <a:spLocks/>
            </p:cNvSpPr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67" name="Freeform 757"/>
            <p:cNvSpPr>
              <a:spLocks/>
            </p:cNvSpPr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68" name="Freeform 758"/>
            <p:cNvSpPr>
              <a:spLocks/>
            </p:cNvSpPr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69" name="Freeform 759"/>
            <p:cNvSpPr>
              <a:spLocks/>
            </p:cNvSpPr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0" name="Freeform 760"/>
            <p:cNvSpPr>
              <a:spLocks/>
            </p:cNvSpPr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1" name="Freeform 761"/>
            <p:cNvSpPr>
              <a:spLocks/>
            </p:cNvSpPr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2" name="Freeform 762"/>
            <p:cNvSpPr>
              <a:spLocks/>
            </p:cNvSpPr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3" name="Freeform 763"/>
            <p:cNvSpPr>
              <a:spLocks/>
            </p:cNvSpPr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4" name="Freeform 764"/>
            <p:cNvSpPr>
              <a:spLocks/>
            </p:cNvSpPr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5" name="Freeform 765"/>
            <p:cNvSpPr>
              <a:spLocks/>
            </p:cNvSpPr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6" name="Freeform 766"/>
            <p:cNvSpPr>
              <a:spLocks/>
            </p:cNvSpPr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7" name="Freeform 767"/>
            <p:cNvSpPr>
              <a:spLocks/>
            </p:cNvSpPr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8" name="Freeform 768"/>
            <p:cNvSpPr>
              <a:spLocks/>
            </p:cNvSpPr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79" name="Freeform 769"/>
            <p:cNvSpPr>
              <a:spLocks/>
            </p:cNvSpPr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0" name="Freeform 770"/>
            <p:cNvSpPr>
              <a:spLocks/>
            </p:cNvSpPr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1" name="Freeform 771"/>
            <p:cNvSpPr>
              <a:spLocks/>
            </p:cNvSpPr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2" name="Freeform 772"/>
            <p:cNvSpPr>
              <a:spLocks/>
            </p:cNvSpPr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3" name="Freeform 773"/>
            <p:cNvSpPr>
              <a:spLocks/>
            </p:cNvSpPr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4" name="Freeform 774"/>
            <p:cNvSpPr>
              <a:spLocks/>
            </p:cNvSpPr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5" name="Freeform 775"/>
            <p:cNvSpPr>
              <a:spLocks/>
            </p:cNvSpPr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6" name="Freeform 776"/>
            <p:cNvSpPr>
              <a:spLocks/>
            </p:cNvSpPr>
            <p:nvPr/>
          </p:nvSpPr>
          <p:spPr bwMode="auto">
            <a:xfrm>
              <a:off x="8295732" y="3719582"/>
              <a:ext cx="2850322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7" name="Freeform 777"/>
            <p:cNvSpPr>
              <a:spLocks/>
            </p:cNvSpPr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8" name="Freeform 778"/>
            <p:cNvSpPr>
              <a:spLocks/>
            </p:cNvSpPr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89" name="Freeform 779"/>
            <p:cNvSpPr>
              <a:spLocks/>
            </p:cNvSpPr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0" name="Freeform 780"/>
            <p:cNvSpPr>
              <a:spLocks/>
            </p:cNvSpPr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1" name="Freeform 782"/>
            <p:cNvSpPr>
              <a:spLocks/>
            </p:cNvSpPr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2" name="Freeform 783"/>
            <p:cNvSpPr>
              <a:spLocks/>
            </p:cNvSpPr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3" name="Freeform 784"/>
            <p:cNvSpPr>
              <a:spLocks/>
            </p:cNvSpPr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4" name="Freeform 785"/>
            <p:cNvSpPr>
              <a:spLocks/>
            </p:cNvSpPr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5" name="Freeform 786"/>
            <p:cNvSpPr>
              <a:spLocks/>
            </p:cNvSpPr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6" name="Freeform 787"/>
            <p:cNvSpPr>
              <a:spLocks/>
            </p:cNvSpPr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7" name="Freeform 788"/>
            <p:cNvSpPr>
              <a:spLocks/>
            </p:cNvSpPr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8" name="Freeform 789"/>
            <p:cNvSpPr>
              <a:spLocks/>
            </p:cNvSpPr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599" name="Freeform 790"/>
            <p:cNvSpPr>
              <a:spLocks/>
            </p:cNvSpPr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600" name="Freeform 791"/>
            <p:cNvSpPr>
              <a:spLocks/>
            </p:cNvSpPr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601" name="Freeform 792"/>
            <p:cNvSpPr>
              <a:spLocks/>
            </p:cNvSpPr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602" name="Freeform 793"/>
            <p:cNvSpPr>
              <a:spLocks/>
            </p:cNvSpPr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603" name="Freeform 794"/>
            <p:cNvSpPr>
              <a:spLocks/>
            </p:cNvSpPr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604" name="Freeform 795"/>
            <p:cNvSpPr>
              <a:spLocks/>
            </p:cNvSpPr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605" name="Freeform 796"/>
            <p:cNvSpPr>
              <a:spLocks/>
            </p:cNvSpPr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  <p:sp>
          <p:nvSpPr>
            <p:cNvPr id="606" name="Freeform 797"/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/>
              </a:endParaRPr>
            </a:p>
          </p:txBody>
        </p:sp>
      </p:grpSp>
      <p:sp>
        <p:nvSpPr>
          <p:cNvPr id="433" name="Freeform 432"/>
          <p:cNvSpPr/>
          <p:nvPr/>
        </p:nvSpPr>
        <p:spPr>
          <a:xfrm>
            <a:off x="3440588" y="6259262"/>
            <a:ext cx="1510949" cy="151134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2">
              <a:alpha val="76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</a:pPr>
            <a:endParaRPr lang="en-US" sz="270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09" name="TextBox 608"/>
          <p:cNvSpPr txBox="1"/>
          <p:nvPr/>
        </p:nvSpPr>
        <p:spPr>
          <a:xfrm>
            <a:off x="3373731" y="6713216"/>
            <a:ext cx="163673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26" b="1" dirty="0">
                <a:solidFill>
                  <a:schemeClr val="bg1"/>
                </a:solidFill>
                <a:latin typeface="Roboto Regular"/>
                <a:cs typeface="Roboto Regular"/>
              </a:rPr>
              <a:t>USA</a:t>
            </a:r>
          </a:p>
          <a:p>
            <a:pPr algn="ctr">
              <a:lnSpc>
                <a:spcPts val="2400"/>
              </a:lnSpc>
            </a:pPr>
            <a:r>
              <a:rPr lang="en-US" sz="1425" dirty="0">
                <a:solidFill>
                  <a:schemeClr val="bg1"/>
                </a:solidFill>
                <a:latin typeface="Roboto Regular"/>
                <a:cs typeface="Roboto Regular"/>
              </a:rPr>
              <a:t>$345,9842</a:t>
            </a:r>
          </a:p>
        </p:txBody>
      </p:sp>
      <p:sp>
        <p:nvSpPr>
          <p:cNvPr id="434" name="Freeform 433"/>
          <p:cNvSpPr/>
          <p:nvPr/>
        </p:nvSpPr>
        <p:spPr>
          <a:xfrm>
            <a:off x="8488786" y="8798957"/>
            <a:ext cx="1510949" cy="151134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2">
              <a:alpha val="76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</a:pPr>
            <a:endParaRPr lang="en-US" sz="270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8421929" y="9252911"/>
            <a:ext cx="163673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26" b="1" dirty="0">
                <a:solidFill>
                  <a:schemeClr val="bg1"/>
                </a:solidFill>
                <a:latin typeface="Roboto Regular"/>
                <a:cs typeface="Roboto Regular"/>
              </a:rPr>
              <a:t>AFRICA</a:t>
            </a:r>
          </a:p>
          <a:p>
            <a:pPr algn="ctr">
              <a:lnSpc>
                <a:spcPts val="2400"/>
              </a:lnSpc>
            </a:pPr>
            <a:r>
              <a:rPr lang="en-US" sz="1425" dirty="0">
                <a:solidFill>
                  <a:schemeClr val="bg1"/>
                </a:solidFill>
                <a:latin typeface="Roboto Regular"/>
                <a:cs typeface="Roboto Regular"/>
              </a:rPr>
              <a:t>$345,9842</a:t>
            </a:r>
          </a:p>
        </p:txBody>
      </p:sp>
      <p:sp>
        <p:nvSpPr>
          <p:cNvPr id="436" name="Freeform 435"/>
          <p:cNvSpPr/>
          <p:nvPr/>
        </p:nvSpPr>
        <p:spPr>
          <a:xfrm>
            <a:off x="13294848" y="9295454"/>
            <a:ext cx="1510949" cy="151134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2">
              <a:alpha val="76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</a:pPr>
            <a:endParaRPr lang="en-US" sz="270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13227991" y="9749408"/>
            <a:ext cx="163673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26" b="1" dirty="0">
                <a:solidFill>
                  <a:schemeClr val="bg1"/>
                </a:solidFill>
                <a:latin typeface="Roboto Regular"/>
                <a:cs typeface="Roboto Regular"/>
              </a:rPr>
              <a:t>AUSTRALIA</a:t>
            </a:r>
          </a:p>
          <a:p>
            <a:pPr algn="ctr">
              <a:lnSpc>
                <a:spcPts val="2400"/>
              </a:lnSpc>
            </a:pPr>
            <a:r>
              <a:rPr lang="en-US" sz="1425" dirty="0">
                <a:solidFill>
                  <a:schemeClr val="bg1"/>
                </a:solidFill>
                <a:latin typeface="Roboto Regular"/>
                <a:cs typeface="Roboto Regular"/>
              </a:rPr>
              <a:t>$345,9842</a:t>
            </a:r>
          </a:p>
        </p:txBody>
      </p:sp>
      <p:sp>
        <p:nvSpPr>
          <p:cNvPr id="438" name="Freeform 437"/>
          <p:cNvSpPr/>
          <p:nvPr/>
        </p:nvSpPr>
        <p:spPr>
          <a:xfrm>
            <a:off x="12409498" y="4063841"/>
            <a:ext cx="1510949" cy="151134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2">
              <a:alpha val="76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</a:pPr>
            <a:endParaRPr lang="en-US" sz="270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2342641" y="4517795"/>
            <a:ext cx="163673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26" b="1" dirty="0">
                <a:solidFill>
                  <a:schemeClr val="bg1"/>
                </a:solidFill>
                <a:latin typeface="Roboto Regular"/>
                <a:cs typeface="Roboto Regular"/>
              </a:rPr>
              <a:t>RUSSIA</a:t>
            </a:r>
          </a:p>
          <a:p>
            <a:pPr algn="ctr">
              <a:lnSpc>
                <a:spcPts val="2400"/>
              </a:lnSpc>
            </a:pPr>
            <a:r>
              <a:rPr lang="en-US" sz="1425" dirty="0">
                <a:solidFill>
                  <a:schemeClr val="bg1"/>
                </a:solidFill>
                <a:latin typeface="Roboto Regular"/>
                <a:cs typeface="Roboto Regular"/>
              </a:rPr>
              <a:t>$345,9842</a:t>
            </a:r>
          </a:p>
        </p:txBody>
      </p:sp>
      <p:sp>
        <p:nvSpPr>
          <p:cNvPr id="413" name="Rectangle 412"/>
          <p:cNvSpPr>
            <a:spLocks/>
          </p:cNvSpPr>
          <p:nvPr/>
        </p:nvSpPr>
        <p:spPr bwMode="auto">
          <a:xfrm>
            <a:off x="6269141" y="1863674"/>
            <a:ext cx="575157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WORLDWIDE MAP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441" name="Rectangle 440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65779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 animBg="1"/>
      <p:bldP spid="609" grpId="0"/>
      <p:bldP spid="434" grpId="0" animBg="1"/>
      <p:bldP spid="435" grpId="0"/>
      <p:bldP spid="436" grpId="0" animBg="1"/>
      <p:bldP spid="437" grpId="0"/>
      <p:bldP spid="438" grpId="0" animBg="1"/>
      <p:bldP spid="4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entagon 56"/>
          <p:cNvSpPr/>
          <p:nvPr/>
        </p:nvSpPr>
        <p:spPr>
          <a:xfrm>
            <a:off x="2856843" y="6268970"/>
            <a:ext cx="11448144" cy="1274295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4801">
              <a:latin typeface="Roboto Light"/>
              <a:cs typeface="Roboto Light"/>
            </a:endParaRPr>
          </a:p>
        </p:txBody>
      </p:sp>
      <p:sp>
        <p:nvSpPr>
          <p:cNvPr id="58" name="Pentagon 57"/>
          <p:cNvSpPr/>
          <p:nvPr/>
        </p:nvSpPr>
        <p:spPr>
          <a:xfrm>
            <a:off x="2856843" y="7516812"/>
            <a:ext cx="12362544" cy="1274295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4801">
              <a:latin typeface="Roboto Light"/>
              <a:cs typeface="Roboto Light"/>
            </a:endParaRPr>
          </a:p>
        </p:txBody>
      </p:sp>
      <p:sp>
        <p:nvSpPr>
          <p:cNvPr id="59" name="Pentagon 58"/>
          <p:cNvSpPr/>
          <p:nvPr/>
        </p:nvSpPr>
        <p:spPr>
          <a:xfrm>
            <a:off x="2856845" y="8764657"/>
            <a:ext cx="10686143" cy="1274295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4801">
              <a:latin typeface="Roboto Light"/>
              <a:cs typeface="Roboto Light"/>
            </a:endParaRPr>
          </a:p>
        </p:txBody>
      </p:sp>
      <p:sp>
        <p:nvSpPr>
          <p:cNvPr id="60" name="Pentagon 59"/>
          <p:cNvSpPr/>
          <p:nvPr/>
        </p:nvSpPr>
        <p:spPr>
          <a:xfrm>
            <a:off x="2856846" y="5021127"/>
            <a:ext cx="14038942" cy="1274295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4801">
              <a:latin typeface="Roboto Light"/>
              <a:cs typeface="Roboto Ligh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472796" y="4248778"/>
            <a:ext cx="3810000" cy="6744174"/>
            <a:chOff x="3429000" y="1428750"/>
            <a:chExt cx="1517831" cy="268605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1428750"/>
              <a:ext cx="1517831" cy="2686050"/>
            </a:xfrm>
            <a:prstGeom prst="rect">
              <a:avLst/>
            </a:prstGeom>
          </p:spPr>
        </p:pic>
        <p:sp>
          <p:nvSpPr>
            <p:cNvPr id="63" name="Rounded Rectangle 62"/>
            <p:cNvSpPr/>
            <p:nvPr/>
          </p:nvSpPr>
          <p:spPr>
            <a:xfrm>
              <a:off x="4012395" y="1565910"/>
              <a:ext cx="351040" cy="4572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alpha val="50000"/>
              </a:schemeClr>
            </a:solidFill>
            <a:ln w="12700" cmpd="sng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1">
                <a:latin typeface="Roboto Light"/>
                <a:cs typeface="Roboto Ligh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080055" y="3811360"/>
              <a:ext cx="215720" cy="215720"/>
            </a:xfrm>
            <a:prstGeom prst="ellipse">
              <a:avLst/>
            </a:prstGeom>
            <a:solidFill>
              <a:schemeClr val="tx1">
                <a:lumMod val="50000"/>
                <a:alpha val="50000"/>
              </a:schemeClr>
            </a:solidFill>
            <a:ln w="3175" cmpd="sng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bg1">
                      <a:lumMod val="50000"/>
                      <a:alpha val="40000"/>
                    </a:schemeClr>
                  </a:gs>
                </a:gsLst>
                <a:lin ang="54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1">
                <a:latin typeface="Roboto Light"/>
                <a:cs typeface="Roboto Light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2474318" y="6467467"/>
            <a:ext cx="1830671" cy="8773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8" tIns="68584" rIns="548673" bIns="68584" rtlCol="0" anchor="ctr">
            <a:spAutoFit/>
          </a:bodyPr>
          <a:lstStyle/>
          <a:p>
            <a:pPr algn="r"/>
            <a:r>
              <a:rPr lang="en-US" sz="4801" dirty="0">
                <a:latin typeface="Roboto Light"/>
                <a:cs typeface="Roboto Light"/>
              </a:rPr>
              <a:t>65%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3371085" y="7715311"/>
            <a:ext cx="1848304" cy="8773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8" tIns="68584" rIns="548673" bIns="68584" rtlCol="0" anchor="ctr">
            <a:spAutoFit/>
          </a:bodyPr>
          <a:lstStyle/>
          <a:p>
            <a:pPr algn="r"/>
            <a:r>
              <a:rPr lang="en-US" sz="4801" dirty="0">
                <a:latin typeface="Roboto Light"/>
                <a:cs typeface="Roboto Light"/>
              </a:rPr>
              <a:t>80%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712318" y="8963156"/>
            <a:ext cx="1830671" cy="8773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8" tIns="68584" rIns="548673" bIns="68584" rtlCol="0" anchor="ctr">
            <a:spAutoFit/>
          </a:bodyPr>
          <a:lstStyle/>
          <a:p>
            <a:pPr algn="r"/>
            <a:r>
              <a:rPr lang="en-US" sz="4801" dirty="0">
                <a:latin typeface="Roboto Light"/>
                <a:cs typeface="Roboto Light"/>
              </a:rPr>
              <a:t>55%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065115" y="5237351"/>
            <a:ext cx="1830671" cy="8773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8" tIns="68584" rIns="548673" bIns="68584" rtlCol="0" anchor="ctr">
            <a:spAutoFit/>
          </a:bodyPr>
          <a:lstStyle/>
          <a:p>
            <a:pPr algn="r"/>
            <a:r>
              <a:rPr lang="en-US" sz="4801" dirty="0">
                <a:latin typeface="Roboto Light"/>
                <a:cs typeface="Roboto Light"/>
              </a:rPr>
              <a:t>95%</a:t>
            </a:r>
          </a:p>
        </p:txBody>
      </p:sp>
      <p:sp>
        <p:nvSpPr>
          <p:cNvPr id="80" name="Rectangle 79"/>
          <p:cNvSpPr/>
          <p:nvPr/>
        </p:nvSpPr>
        <p:spPr>
          <a:xfrm>
            <a:off x="-14261" y="5539684"/>
            <a:ext cx="1977139" cy="19847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r>
              <a:rPr lang="en-US" sz="6377" dirty="0">
                <a:latin typeface="Roboto Light"/>
                <a:cs typeface="Roboto Light"/>
              </a:rPr>
              <a:t>02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-14261" y="3600897"/>
            <a:ext cx="1977139" cy="1984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r>
              <a:rPr lang="en-US" sz="6377" dirty="0">
                <a:latin typeface="Roboto Light"/>
                <a:cs typeface="Roboto Light"/>
              </a:rPr>
              <a:t>01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4261" y="7516814"/>
            <a:ext cx="1977139" cy="19847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r>
              <a:rPr lang="en-US" sz="6377" dirty="0">
                <a:latin typeface="Roboto Light"/>
                <a:cs typeface="Roboto Light"/>
              </a:rPr>
              <a:t>03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-14261" y="9446235"/>
            <a:ext cx="1977139" cy="1984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r>
              <a:rPr lang="en-US" sz="6377" dirty="0">
                <a:latin typeface="Roboto Light"/>
                <a:cs typeface="Roboto Light"/>
              </a:rPr>
              <a:t>04</a:t>
            </a:r>
          </a:p>
        </p:txBody>
      </p:sp>
      <p:sp>
        <p:nvSpPr>
          <p:cNvPr id="84" name="Manual Input 10"/>
          <p:cNvSpPr/>
          <p:nvPr/>
        </p:nvSpPr>
        <p:spPr>
          <a:xfrm flipH="1">
            <a:off x="1947215" y="3600897"/>
            <a:ext cx="927774" cy="391133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8 w 10000"/>
              <a:gd name="connsiteY0" fmla="*/ 44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4474 h 10000"/>
              <a:gd name="connsiteX0" fmla="*/ 18 w 10000"/>
              <a:gd name="connsiteY0" fmla="*/ 365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3659 h 10000"/>
              <a:gd name="connsiteX0" fmla="*/ 18 w 10000"/>
              <a:gd name="connsiteY0" fmla="*/ 362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36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8" y="3627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" y="7886"/>
                  <a:pt x="12" y="5741"/>
                  <a:pt x="18" y="36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4801">
              <a:latin typeface="Roboto Light"/>
              <a:cs typeface="Roboto Light"/>
            </a:endParaRPr>
          </a:p>
        </p:txBody>
      </p:sp>
      <p:sp>
        <p:nvSpPr>
          <p:cNvPr id="85" name="Manual Input 10"/>
          <p:cNvSpPr/>
          <p:nvPr/>
        </p:nvSpPr>
        <p:spPr>
          <a:xfrm flipH="1">
            <a:off x="1947215" y="5609058"/>
            <a:ext cx="927774" cy="191541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8 w 10000"/>
              <a:gd name="connsiteY0" fmla="*/ 44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4474 h 10000"/>
              <a:gd name="connsiteX0" fmla="*/ 18 w 10000"/>
              <a:gd name="connsiteY0" fmla="*/ 365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3659 h 10000"/>
              <a:gd name="connsiteX0" fmla="*/ 18 w 10000"/>
              <a:gd name="connsiteY0" fmla="*/ 362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36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8" y="3627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" y="7886"/>
                  <a:pt x="12" y="5741"/>
                  <a:pt x="18" y="36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6377">
              <a:latin typeface="Roboto Light"/>
              <a:cs typeface="Roboto Light"/>
            </a:endParaRPr>
          </a:p>
        </p:txBody>
      </p:sp>
      <p:sp>
        <p:nvSpPr>
          <p:cNvPr id="86" name="Manual Input 10"/>
          <p:cNvSpPr/>
          <p:nvPr/>
        </p:nvSpPr>
        <p:spPr>
          <a:xfrm flipH="1" flipV="1">
            <a:off x="1947213" y="7516810"/>
            <a:ext cx="927774" cy="391133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8 w 10000"/>
              <a:gd name="connsiteY0" fmla="*/ 44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4474 h 10000"/>
              <a:gd name="connsiteX0" fmla="*/ 18 w 10000"/>
              <a:gd name="connsiteY0" fmla="*/ 365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3659 h 10000"/>
              <a:gd name="connsiteX0" fmla="*/ 18 w 10000"/>
              <a:gd name="connsiteY0" fmla="*/ 362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36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8" y="3627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" y="7886"/>
                  <a:pt x="12" y="5741"/>
                  <a:pt x="18" y="362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4801">
              <a:latin typeface="Roboto Light"/>
              <a:cs typeface="Roboto Light"/>
            </a:endParaRPr>
          </a:p>
        </p:txBody>
      </p:sp>
      <p:sp>
        <p:nvSpPr>
          <p:cNvPr id="87" name="Manual Input 10"/>
          <p:cNvSpPr/>
          <p:nvPr/>
        </p:nvSpPr>
        <p:spPr>
          <a:xfrm flipH="1" flipV="1">
            <a:off x="1947213" y="7516811"/>
            <a:ext cx="927774" cy="191541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8 w 10000"/>
              <a:gd name="connsiteY0" fmla="*/ 44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4474 h 10000"/>
              <a:gd name="connsiteX0" fmla="*/ 18 w 10000"/>
              <a:gd name="connsiteY0" fmla="*/ 365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3659 h 10000"/>
              <a:gd name="connsiteX0" fmla="*/ 18 w 10000"/>
              <a:gd name="connsiteY0" fmla="*/ 362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36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8" y="3627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" y="7886"/>
                  <a:pt x="12" y="5741"/>
                  <a:pt x="18" y="362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6377">
              <a:latin typeface="Roboto Light"/>
              <a:cs typeface="Roboto Light"/>
            </a:endParaRPr>
          </a:p>
        </p:txBody>
      </p:sp>
      <p:sp>
        <p:nvSpPr>
          <p:cNvPr id="101" name="Freeform 46"/>
          <p:cNvSpPr>
            <a:spLocks noChangeArrowheads="1"/>
          </p:cNvSpPr>
          <p:nvPr/>
        </p:nvSpPr>
        <p:spPr bwMode="auto">
          <a:xfrm>
            <a:off x="5083311" y="5336153"/>
            <a:ext cx="627169" cy="597307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134" name="Freeform 75"/>
          <p:cNvSpPr>
            <a:spLocks noChangeArrowheads="1"/>
          </p:cNvSpPr>
          <p:nvPr/>
        </p:nvSpPr>
        <p:spPr bwMode="auto">
          <a:xfrm>
            <a:off x="5091433" y="6663284"/>
            <a:ext cx="579804" cy="466922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135" name="Freeform 127"/>
          <p:cNvSpPr>
            <a:spLocks noChangeArrowheads="1"/>
          </p:cNvSpPr>
          <p:nvPr/>
        </p:nvSpPr>
        <p:spPr bwMode="auto">
          <a:xfrm>
            <a:off x="5011415" y="7845345"/>
            <a:ext cx="724609" cy="583535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136" name="Freeform 36"/>
          <p:cNvSpPr>
            <a:spLocks noChangeArrowheads="1"/>
          </p:cNvSpPr>
          <p:nvPr/>
        </p:nvSpPr>
        <p:spPr bwMode="auto">
          <a:xfrm>
            <a:off x="5171493" y="9120939"/>
            <a:ext cx="477047" cy="620809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49244" y="6361037"/>
            <a:ext cx="1391728" cy="53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51" dirty="0">
                <a:solidFill>
                  <a:schemeClr val="bg1"/>
                </a:solidFill>
                <a:latin typeface="Roboto Regular"/>
                <a:cs typeface="Roboto Regular"/>
              </a:rPr>
              <a:t>Storare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549242" y="6824875"/>
            <a:ext cx="4163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Buying and selling a product lorem service. The activities of a company associated.</a:t>
            </a:r>
            <a:endParaRPr lang="en-US" sz="165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49244" y="7585003"/>
            <a:ext cx="1205779" cy="53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51" dirty="0">
                <a:solidFill>
                  <a:schemeClr val="bg1"/>
                </a:solidFill>
                <a:latin typeface="Roboto Regular"/>
                <a:cs typeface="Roboto Regular"/>
              </a:rPr>
              <a:t>Vision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549242" y="8048841"/>
            <a:ext cx="4163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Buying and selling a product lorem service. The activities of a company associated.</a:t>
            </a:r>
            <a:endParaRPr lang="en-US" sz="165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549244" y="8821821"/>
            <a:ext cx="1099981" cy="53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51" dirty="0">
                <a:solidFill>
                  <a:schemeClr val="bg1"/>
                </a:solidFill>
                <a:latin typeface="Roboto Regular"/>
                <a:cs typeface="Roboto Regular"/>
              </a:rPr>
              <a:t>Mixer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549242" y="9285659"/>
            <a:ext cx="4163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Buying and selling a product lorem service. The activities of a company associated.</a:t>
            </a:r>
            <a:endParaRPr lang="en-US" sz="165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49244" y="5076589"/>
            <a:ext cx="915635" cy="53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51" dirty="0">
                <a:solidFill>
                  <a:schemeClr val="bg1"/>
                </a:solidFill>
                <a:latin typeface="Roboto Regular"/>
                <a:cs typeface="Roboto Regular"/>
              </a:rPr>
              <a:t>Fast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549242" y="5540428"/>
            <a:ext cx="4163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Buying and selling a product lorem service. The activities of a company associated.</a:t>
            </a:r>
            <a:endParaRPr lang="en-US" sz="165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4246156" y="1863674"/>
            <a:ext cx="979755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MOBILE DEVICE INFOGRAPHIC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21448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9" grpId="0"/>
      <p:bldP spid="70" grpId="0"/>
      <p:bldP spid="71" grpId="0"/>
      <p:bldP spid="72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1" grpId="0" animBg="1"/>
      <p:bldP spid="134" grpId="0" animBg="1"/>
      <p:bldP spid="135" grpId="0" animBg="1"/>
      <p:bldP spid="136" grpId="0" animBg="1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"/>
          <p:cNvSpPr>
            <a:spLocks noChangeShapeType="1"/>
          </p:cNvSpPr>
          <p:nvPr/>
        </p:nvSpPr>
        <p:spPr bwMode="auto">
          <a:xfrm>
            <a:off x="2140381" y="8874462"/>
            <a:ext cx="10153650" cy="0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>
            <a:off x="2141573" y="7882414"/>
            <a:ext cx="10153650" cy="1191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2141573" y="6835581"/>
            <a:ext cx="10153650" cy="0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>
            <a:off x="2141573" y="5768503"/>
            <a:ext cx="10153650" cy="0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2141573" y="4720480"/>
            <a:ext cx="10153650" cy="0"/>
          </a:xfrm>
          <a:prstGeom prst="line">
            <a:avLst/>
          </a:prstGeom>
          <a:noFill/>
          <a:ln w="25400">
            <a:solidFill>
              <a:srgbClr val="E6E5E5">
                <a:alpha val="5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6" name="AutoShape 6"/>
          <p:cNvSpPr>
            <a:spLocks/>
          </p:cNvSpPr>
          <p:nvPr/>
        </p:nvSpPr>
        <p:spPr bwMode="auto">
          <a:xfrm>
            <a:off x="2153480" y="4656170"/>
            <a:ext cx="10133409" cy="4792323"/>
          </a:xfrm>
          <a:custGeom>
            <a:avLst/>
            <a:gdLst>
              <a:gd name="T0" fmla="*/ 2147483647 w 21457"/>
              <a:gd name="T1" fmla="*/ 0 h 21600"/>
              <a:gd name="T2" fmla="*/ 2147483647 w 21457"/>
              <a:gd name="T3" fmla="*/ 2147483647 h 21600"/>
              <a:gd name="T4" fmla="*/ 2147483647 w 21457"/>
              <a:gd name="T5" fmla="*/ 2147483647 h 21600"/>
              <a:gd name="T6" fmla="*/ 2147483647 w 21457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7" h="21600">
                <a:moveTo>
                  <a:pt x="3" y="0"/>
                </a:moveTo>
                <a:lnTo>
                  <a:pt x="3" y="18531"/>
                </a:lnTo>
                <a:cubicBezTo>
                  <a:pt x="3" y="18531"/>
                  <a:pt x="-143" y="21600"/>
                  <a:pt x="1568" y="21600"/>
                </a:cubicBezTo>
                <a:cubicBezTo>
                  <a:pt x="3279" y="21600"/>
                  <a:pt x="21457" y="21585"/>
                  <a:pt x="21457" y="21585"/>
                </a:cubicBezTo>
              </a:path>
            </a:pathLst>
          </a:custGeom>
          <a:noFill/>
          <a:ln w="25400" cap="flat">
            <a:solidFill>
              <a:srgbClr val="CDCCC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27" name="Rectangle 7"/>
          <p:cNvSpPr>
            <a:spLocks/>
          </p:cNvSpPr>
          <p:nvPr/>
        </p:nvSpPr>
        <p:spPr bwMode="auto">
          <a:xfrm>
            <a:off x="1672467" y="8718587"/>
            <a:ext cx="291747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26">
                <a:solidFill>
                  <a:srgbClr val="495869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20</a:t>
            </a:r>
          </a:p>
        </p:txBody>
      </p:sp>
      <p:sp>
        <p:nvSpPr>
          <p:cNvPr id="28" name="Rectangle 8"/>
          <p:cNvSpPr>
            <a:spLocks/>
          </p:cNvSpPr>
          <p:nvPr/>
        </p:nvSpPr>
        <p:spPr bwMode="auto">
          <a:xfrm>
            <a:off x="1673657" y="7727729"/>
            <a:ext cx="291747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26">
                <a:solidFill>
                  <a:srgbClr val="495869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40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1673657" y="6736871"/>
            <a:ext cx="291747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26">
                <a:solidFill>
                  <a:srgbClr val="495869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60</a:t>
            </a:r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1673657" y="5746013"/>
            <a:ext cx="291747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26">
                <a:solidFill>
                  <a:srgbClr val="495869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80</a:t>
            </a:r>
          </a:p>
        </p:txBody>
      </p:sp>
      <p:sp>
        <p:nvSpPr>
          <p:cNvPr id="31" name="Rectangle 11"/>
          <p:cNvSpPr>
            <a:spLocks/>
          </p:cNvSpPr>
          <p:nvPr/>
        </p:nvSpPr>
        <p:spPr bwMode="auto">
          <a:xfrm>
            <a:off x="1609364" y="4755154"/>
            <a:ext cx="437620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26">
                <a:solidFill>
                  <a:srgbClr val="495869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100</a:t>
            </a:r>
          </a:p>
        </p:txBody>
      </p:sp>
      <p:sp>
        <p:nvSpPr>
          <p:cNvPr id="33" name="AutoShape 20"/>
          <p:cNvSpPr>
            <a:spLocks/>
          </p:cNvSpPr>
          <p:nvPr/>
        </p:nvSpPr>
        <p:spPr bwMode="auto">
          <a:xfrm>
            <a:off x="2902382" y="4653788"/>
            <a:ext cx="952500" cy="458271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34" name="AutoShape 21"/>
          <p:cNvSpPr>
            <a:spLocks/>
          </p:cNvSpPr>
          <p:nvPr/>
        </p:nvSpPr>
        <p:spPr bwMode="auto">
          <a:xfrm>
            <a:off x="4407332" y="4653788"/>
            <a:ext cx="952500" cy="458271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35" name="AutoShape 22"/>
          <p:cNvSpPr>
            <a:spLocks/>
          </p:cNvSpPr>
          <p:nvPr/>
        </p:nvSpPr>
        <p:spPr bwMode="auto">
          <a:xfrm>
            <a:off x="5950382" y="4653788"/>
            <a:ext cx="952500" cy="458271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36" name="AutoShape 23"/>
          <p:cNvSpPr>
            <a:spLocks/>
          </p:cNvSpPr>
          <p:nvPr/>
        </p:nvSpPr>
        <p:spPr bwMode="auto">
          <a:xfrm>
            <a:off x="7474382" y="4653788"/>
            <a:ext cx="952500" cy="458271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37" name="AutoShape 24"/>
          <p:cNvSpPr>
            <a:spLocks/>
          </p:cNvSpPr>
          <p:nvPr/>
        </p:nvSpPr>
        <p:spPr bwMode="auto">
          <a:xfrm>
            <a:off x="9007907" y="4653788"/>
            <a:ext cx="952500" cy="458271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38" name="AutoShape 25"/>
          <p:cNvSpPr>
            <a:spLocks/>
          </p:cNvSpPr>
          <p:nvPr/>
        </p:nvSpPr>
        <p:spPr bwMode="auto">
          <a:xfrm>
            <a:off x="10550957" y="4653788"/>
            <a:ext cx="952500" cy="458271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39" name="Oval 26"/>
          <p:cNvSpPr>
            <a:spLocks/>
          </p:cNvSpPr>
          <p:nvPr/>
        </p:nvSpPr>
        <p:spPr bwMode="auto">
          <a:xfrm>
            <a:off x="2984837" y="6968966"/>
            <a:ext cx="781050" cy="78125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40" name="AutoShape 27"/>
          <p:cNvSpPr>
            <a:spLocks/>
          </p:cNvSpPr>
          <p:nvPr/>
        </p:nvSpPr>
        <p:spPr bwMode="auto">
          <a:xfrm>
            <a:off x="3340532" y="7569197"/>
            <a:ext cx="85725" cy="16673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41" name="Oval 28"/>
          <p:cNvSpPr>
            <a:spLocks/>
          </p:cNvSpPr>
          <p:nvPr/>
        </p:nvSpPr>
        <p:spPr bwMode="auto">
          <a:xfrm>
            <a:off x="3283382" y="9350836"/>
            <a:ext cx="209550" cy="20960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42" name="Oval 29"/>
          <p:cNvSpPr>
            <a:spLocks/>
          </p:cNvSpPr>
          <p:nvPr/>
        </p:nvSpPr>
        <p:spPr bwMode="auto">
          <a:xfrm>
            <a:off x="4465988" y="5720778"/>
            <a:ext cx="781050" cy="78125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43" name="AutoShape 30"/>
          <p:cNvSpPr>
            <a:spLocks/>
          </p:cNvSpPr>
          <p:nvPr/>
        </p:nvSpPr>
        <p:spPr bwMode="auto">
          <a:xfrm>
            <a:off x="4835957" y="6438840"/>
            <a:ext cx="85725" cy="27976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44" name="Oval 31"/>
          <p:cNvSpPr>
            <a:spLocks/>
          </p:cNvSpPr>
          <p:nvPr/>
        </p:nvSpPr>
        <p:spPr bwMode="auto">
          <a:xfrm>
            <a:off x="4778807" y="9350836"/>
            <a:ext cx="209550" cy="20960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45" name="Oval 32"/>
          <p:cNvSpPr>
            <a:spLocks/>
          </p:cNvSpPr>
          <p:nvPr/>
        </p:nvSpPr>
        <p:spPr bwMode="auto">
          <a:xfrm>
            <a:off x="6045632" y="6578339"/>
            <a:ext cx="781050" cy="78125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46" name="AutoShape 33"/>
          <p:cNvSpPr>
            <a:spLocks/>
          </p:cNvSpPr>
          <p:nvPr/>
        </p:nvSpPr>
        <p:spPr bwMode="auto">
          <a:xfrm>
            <a:off x="6398057" y="7388175"/>
            <a:ext cx="85725" cy="185785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47" name="Oval 34"/>
          <p:cNvSpPr>
            <a:spLocks/>
          </p:cNvSpPr>
          <p:nvPr/>
        </p:nvSpPr>
        <p:spPr bwMode="auto">
          <a:xfrm>
            <a:off x="6340907" y="9350836"/>
            <a:ext cx="209550" cy="20960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48" name="Oval 35"/>
          <p:cNvSpPr>
            <a:spLocks/>
          </p:cNvSpPr>
          <p:nvPr/>
        </p:nvSpPr>
        <p:spPr bwMode="auto">
          <a:xfrm>
            <a:off x="7550582" y="5911416"/>
            <a:ext cx="781050" cy="781253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49" name="AutoShape 36"/>
          <p:cNvSpPr>
            <a:spLocks/>
          </p:cNvSpPr>
          <p:nvPr/>
        </p:nvSpPr>
        <p:spPr bwMode="auto">
          <a:xfrm>
            <a:off x="7903006" y="6121020"/>
            <a:ext cx="85725" cy="311548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50" name="Oval 37"/>
          <p:cNvSpPr>
            <a:spLocks/>
          </p:cNvSpPr>
          <p:nvPr/>
        </p:nvSpPr>
        <p:spPr bwMode="auto">
          <a:xfrm>
            <a:off x="7845857" y="9350836"/>
            <a:ext cx="209550" cy="209605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51" name="Oval 38"/>
          <p:cNvSpPr>
            <a:spLocks/>
          </p:cNvSpPr>
          <p:nvPr/>
        </p:nvSpPr>
        <p:spPr bwMode="auto">
          <a:xfrm>
            <a:off x="9103157" y="5273074"/>
            <a:ext cx="781050" cy="781253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52" name="AutoShape 39"/>
          <p:cNvSpPr>
            <a:spLocks/>
          </p:cNvSpPr>
          <p:nvPr/>
        </p:nvSpPr>
        <p:spPr bwMode="auto">
          <a:xfrm>
            <a:off x="9455582" y="5673228"/>
            <a:ext cx="85725" cy="356327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53" name="Oval 40"/>
          <p:cNvSpPr>
            <a:spLocks/>
          </p:cNvSpPr>
          <p:nvPr/>
        </p:nvSpPr>
        <p:spPr bwMode="auto">
          <a:xfrm>
            <a:off x="9398432" y="9350836"/>
            <a:ext cx="209550" cy="209605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54" name="Oval 41"/>
          <p:cNvSpPr>
            <a:spLocks/>
          </p:cNvSpPr>
          <p:nvPr/>
        </p:nvSpPr>
        <p:spPr bwMode="auto">
          <a:xfrm>
            <a:off x="10627157" y="5911416"/>
            <a:ext cx="781050" cy="781253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55" name="AutoShape 42"/>
          <p:cNvSpPr>
            <a:spLocks/>
          </p:cNvSpPr>
          <p:nvPr/>
        </p:nvSpPr>
        <p:spPr bwMode="auto">
          <a:xfrm>
            <a:off x="10979582" y="6121020"/>
            <a:ext cx="85725" cy="311548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56" name="Oval 43"/>
          <p:cNvSpPr>
            <a:spLocks/>
          </p:cNvSpPr>
          <p:nvPr/>
        </p:nvSpPr>
        <p:spPr bwMode="auto">
          <a:xfrm>
            <a:off x="10922432" y="9350836"/>
            <a:ext cx="209550" cy="209605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57" name="Rectangle 44"/>
          <p:cNvSpPr>
            <a:spLocks/>
          </p:cNvSpPr>
          <p:nvPr/>
        </p:nvSpPr>
        <p:spPr bwMode="auto">
          <a:xfrm>
            <a:off x="3099120" y="7194190"/>
            <a:ext cx="482504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solidFill>
                  <a:schemeClr val="bg1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43%</a:t>
            </a:r>
          </a:p>
        </p:txBody>
      </p:sp>
      <p:sp>
        <p:nvSpPr>
          <p:cNvPr id="58" name="Rectangle 45"/>
          <p:cNvSpPr>
            <a:spLocks/>
          </p:cNvSpPr>
          <p:nvPr/>
        </p:nvSpPr>
        <p:spPr bwMode="auto">
          <a:xfrm>
            <a:off x="4589798" y="5936474"/>
            <a:ext cx="482504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solidFill>
                  <a:schemeClr val="bg1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76%</a:t>
            </a:r>
          </a:p>
        </p:txBody>
      </p:sp>
      <p:sp>
        <p:nvSpPr>
          <p:cNvPr id="59" name="Rectangle 46"/>
          <p:cNvSpPr>
            <a:spLocks/>
          </p:cNvSpPr>
          <p:nvPr/>
        </p:nvSpPr>
        <p:spPr bwMode="auto">
          <a:xfrm>
            <a:off x="6178966" y="6794035"/>
            <a:ext cx="482504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solidFill>
                  <a:schemeClr val="bg1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54%</a:t>
            </a:r>
          </a:p>
        </p:txBody>
      </p:sp>
      <p:sp>
        <p:nvSpPr>
          <p:cNvPr id="60" name="Rectangle 47"/>
          <p:cNvSpPr>
            <a:spLocks/>
          </p:cNvSpPr>
          <p:nvPr/>
        </p:nvSpPr>
        <p:spPr bwMode="auto">
          <a:xfrm>
            <a:off x="7655342" y="6117584"/>
            <a:ext cx="482504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solidFill>
                  <a:schemeClr val="bg1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63%</a:t>
            </a:r>
          </a:p>
        </p:txBody>
      </p:sp>
      <p:sp>
        <p:nvSpPr>
          <p:cNvPr id="61" name="Rectangle 48"/>
          <p:cNvSpPr>
            <a:spLocks/>
          </p:cNvSpPr>
          <p:nvPr/>
        </p:nvSpPr>
        <p:spPr bwMode="auto">
          <a:xfrm>
            <a:off x="9207916" y="5498298"/>
            <a:ext cx="482504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solidFill>
                  <a:schemeClr val="bg1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87%</a:t>
            </a:r>
          </a:p>
        </p:txBody>
      </p:sp>
      <p:sp>
        <p:nvSpPr>
          <p:cNvPr id="62" name="Rectangle 49"/>
          <p:cNvSpPr>
            <a:spLocks/>
          </p:cNvSpPr>
          <p:nvPr/>
        </p:nvSpPr>
        <p:spPr bwMode="auto">
          <a:xfrm>
            <a:off x="10741442" y="6127112"/>
            <a:ext cx="482504" cy="3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26">
                <a:solidFill>
                  <a:schemeClr val="bg1"/>
                </a:solidFill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66%</a:t>
            </a:r>
          </a:p>
        </p:txBody>
      </p:sp>
      <p:sp>
        <p:nvSpPr>
          <p:cNvPr id="63" name="Rectangle 50"/>
          <p:cNvSpPr>
            <a:spLocks/>
          </p:cNvSpPr>
          <p:nvPr/>
        </p:nvSpPr>
        <p:spPr bwMode="auto">
          <a:xfrm>
            <a:off x="2730750" y="9617605"/>
            <a:ext cx="1300605" cy="93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1970</a:t>
            </a:r>
          </a:p>
          <a:p>
            <a:pPr algn="ctr"/>
            <a:r>
              <a:rPr lang="en-US" sz="1575">
                <a:latin typeface="Roboto Regular"/>
                <a:ea typeface="ＭＳ Ｐゴシック" charset="0"/>
                <a:cs typeface="Roboto Regular"/>
                <a:sym typeface="Source Sans Pro" charset="0"/>
              </a:rPr>
              <a:t>Your title</a:t>
            </a:r>
          </a:p>
        </p:txBody>
      </p:sp>
      <p:sp>
        <p:nvSpPr>
          <p:cNvPr id="64" name="Rectangle 51"/>
          <p:cNvSpPr>
            <a:spLocks/>
          </p:cNvSpPr>
          <p:nvPr/>
        </p:nvSpPr>
        <p:spPr bwMode="auto">
          <a:xfrm>
            <a:off x="4185557" y="9617605"/>
            <a:ext cx="1388613" cy="107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1980</a:t>
            </a:r>
          </a:p>
          <a:p>
            <a:pPr algn="ctr"/>
            <a:r>
              <a:rPr lang="en-US" sz="1575">
                <a:latin typeface="Roboto Regular"/>
                <a:ea typeface="ＭＳ Ｐゴシック" charset="0"/>
                <a:cs typeface="Roboto Regular"/>
                <a:sym typeface="Source Sans Pro" charset="0"/>
              </a:rPr>
              <a:t>Your title</a:t>
            </a:r>
          </a:p>
        </p:txBody>
      </p:sp>
      <p:sp>
        <p:nvSpPr>
          <p:cNvPr id="65" name="Rectangle 52"/>
          <p:cNvSpPr>
            <a:spLocks/>
          </p:cNvSpPr>
          <p:nvPr/>
        </p:nvSpPr>
        <p:spPr bwMode="auto">
          <a:xfrm>
            <a:off x="5754845" y="9617605"/>
            <a:ext cx="1388613" cy="107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1993</a:t>
            </a:r>
          </a:p>
          <a:p>
            <a:pPr algn="ctr"/>
            <a:r>
              <a:rPr lang="en-US" sz="1575">
                <a:latin typeface="Roboto Regular"/>
                <a:ea typeface="ＭＳ Ｐゴシック" charset="0"/>
                <a:cs typeface="Roboto Regular"/>
                <a:sym typeface="Source Sans Pro" charset="0"/>
              </a:rPr>
              <a:t>Your title</a:t>
            </a:r>
          </a:p>
        </p:txBody>
      </p:sp>
      <p:sp>
        <p:nvSpPr>
          <p:cNvPr id="66" name="Rectangle 53"/>
          <p:cNvSpPr>
            <a:spLocks/>
          </p:cNvSpPr>
          <p:nvPr/>
        </p:nvSpPr>
        <p:spPr bwMode="auto">
          <a:xfrm>
            <a:off x="7271656" y="9617605"/>
            <a:ext cx="1388613" cy="107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2002</a:t>
            </a:r>
          </a:p>
          <a:p>
            <a:pPr algn="ctr"/>
            <a:r>
              <a:rPr lang="en-US" sz="1575">
                <a:latin typeface="Roboto Regular"/>
                <a:ea typeface="ＭＳ Ｐゴシック" charset="0"/>
                <a:cs typeface="Roboto Regular"/>
                <a:sym typeface="Source Sans Pro" charset="0"/>
              </a:rPr>
              <a:t>Your title</a:t>
            </a:r>
          </a:p>
        </p:txBody>
      </p:sp>
      <p:sp>
        <p:nvSpPr>
          <p:cNvPr id="67" name="Rectangle 54"/>
          <p:cNvSpPr>
            <a:spLocks/>
          </p:cNvSpPr>
          <p:nvPr/>
        </p:nvSpPr>
        <p:spPr bwMode="auto">
          <a:xfrm>
            <a:off x="8829085" y="9617605"/>
            <a:ext cx="1388613" cy="107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2008</a:t>
            </a:r>
          </a:p>
          <a:p>
            <a:pPr algn="ctr"/>
            <a:r>
              <a:rPr lang="en-US" sz="1575">
                <a:latin typeface="Roboto Regular"/>
                <a:ea typeface="ＭＳ Ｐゴシック" charset="0"/>
                <a:cs typeface="Roboto Regular"/>
                <a:sym typeface="Source Sans Pro" charset="0"/>
              </a:rPr>
              <a:t>Your title</a:t>
            </a:r>
          </a:p>
        </p:txBody>
      </p:sp>
      <p:sp>
        <p:nvSpPr>
          <p:cNvPr id="68" name="Rectangle 55"/>
          <p:cNvSpPr>
            <a:spLocks/>
          </p:cNvSpPr>
          <p:nvPr/>
        </p:nvSpPr>
        <p:spPr bwMode="auto">
          <a:xfrm>
            <a:off x="10348232" y="9617605"/>
            <a:ext cx="1388613" cy="107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026">
                <a:latin typeface="Roboto Regular"/>
                <a:ea typeface="ＭＳ Ｐゴシック" charset="0"/>
                <a:cs typeface="Roboto Regular"/>
                <a:sym typeface="Source Sans Pro Bold" charset="0"/>
              </a:rPr>
              <a:t>2015</a:t>
            </a:r>
          </a:p>
          <a:p>
            <a:pPr algn="ctr"/>
            <a:r>
              <a:rPr lang="en-US" sz="1575">
                <a:latin typeface="Roboto Regular"/>
                <a:ea typeface="ＭＳ Ｐゴシック" charset="0"/>
                <a:cs typeface="Roboto Regular"/>
                <a:sym typeface="Source Sans Pro" charset="0"/>
              </a:rPr>
              <a:t>Your title</a:t>
            </a:r>
          </a:p>
        </p:txBody>
      </p:sp>
      <p:sp>
        <p:nvSpPr>
          <p:cNvPr id="70" name="Oval 28"/>
          <p:cNvSpPr>
            <a:spLocks/>
          </p:cNvSpPr>
          <p:nvPr/>
        </p:nvSpPr>
        <p:spPr bwMode="auto">
          <a:xfrm>
            <a:off x="13145067" y="9075129"/>
            <a:ext cx="209550" cy="209605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337902" y="9256597"/>
            <a:ext cx="3328945" cy="44019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3331965" y="8860732"/>
            <a:ext cx="1240420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Delivery</a:t>
            </a:r>
          </a:p>
        </p:txBody>
      </p:sp>
      <p:sp>
        <p:nvSpPr>
          <p:cNvPr id="73" name="Oval 28"/>
          <p:cNvSpPr>
            <a:spLocks/>
          </p:cNvSpPr>
          <p:nvPr/>
        </p:nvSpPr>
        <p:spPr bwMode="auto">
          <a:xfrm>
            <a:off x="13145067" y="8219693"/>
            <a:ext cx="209550" cy="209605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337902" y="8401161"/>
            <a:ext cx="3328945" cy="44019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331965" y="8005295"/>
            <a:ext cx="1064090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Target</a:t>
            </a:r>
          </a:p>
        </p:txBody>
      </p:sp>
      <p:sp>
        <p:nvSpPr>
          <p:cNvPr id="76" name="Oval 28"/>
          <p:cNvSpPr>
            <a:spLocks/>
          </p:cNvSpPr>
          <p:nvPr/>
        </p:nvSpPr>
        <p:spPr bwMode="auto">
          <a:xfrm>
            <a:off x="13145067" y="5656310"/>
            <a:ext cx="209550" cy="20960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337902" y="5837778"/>
            <a:ext cx="3328945" cy="44019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331965" y="5441912"/>
            <a:ext cx="1274083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Security</a:t>
            </a:r>
          </a:p>
        </p:txBody>
      </p:sp>
      <p:sp>
        <p:nvSpPr>
          <p:cNvPr id="79" name="Oval 28"/>
          <p:cNvSpPr>
            <a:spLocks/>
          </p:cNvSpPr>
          <p:nvPr/>
        </p:nvSpPr>
        <p:spPr bwMode="auto">
          <a:xfrm>
            <a:off x="13145067" y="4800873"/>
            <a:ext cx="209550" cy="20960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37902" y="4982341"/>
            <a:ext cx="3328945" cy="44019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3331965" y="4586476"/>
            <a:ext cx="1653995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Advertising</a:t>
            </a:r>
          </a:p>
        </p:txBody>
      </p:sp>
      <p:sp>
        <p:nvSpPr>
          <p:cNvPr id="82" name="Oval 28"/>
          <p:cNvSpPr>
            <a:spLocks/>
          </p:cNvSpPr>
          <p:nvPr/>
        </p:nvSpPr>
        <p:spPr bwMode="auto">
          <a:xfrm>
            <a:off x="13145067" y="7361962"/>
            <a:ext cx="209550" cy="209605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3337902" y="7543429"/>
            <a:ext cx="3328945" cy="44019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3331965" y="7147564"/>
            <a:ext cx="1839943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Social Media</a:t>
            </a:r>
          </a:p>
        </p:txBody>
      </p:sp>
      <p:sp>
        <p:nvSpPr>
          <p:cNvPr id="85" name="Oval 28"/>
          <p:cNvSpPr>
            <a:spLocks/>
          </p:cNvSpPr>
          <p:nvPr/>
        </p:nvSpPr>
        <p:spPr bwMode="auto">
          <a:xfrm>
            <a:off x="13145067" y="6506525"/>
            <a:ext cx="209550" cy="20960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337902" y="6687993"/>
            <a:ext cx="3328945" cy="44019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3331965" y="6292127"/>
            <a:ext cx="1242023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Finance</a:t>
            </a:r>
          </a:p>
        </p:txBody>
      </p:sp>
      <p:sp>
        <p:nvSpPr>
          <p:cNvPr id="88" name="Rectangle 87"/>
          <p:cNvSpPr>
            <a:spLocks/>
          </p:cNvSpPr>
          <p:nvPr/>
        </p:nvSpPr>
        <p:spPr bwMode="auto">
          <a:xfrm>
            <a:off x="5729701" y="1863674"/>
            <a:ext cx="683046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DATA DRIVEN CHART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89" name="Rectangle 88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 animBg="1"/>
      <p:bldP spid="71" grpId="0"/>
      <p:bldP spid="72" grpId="0"/>
      <p:bldP spid="73" grpId="0" animBg="1"/>
      <p:bldP spid="74" grpId="0"/>
      <p:bldP spid="75" grpId="0"/>
      <p:bldP spid="76" grpId="0" animBg="1"/>
      <p:bldP spid="77" grpId="0"/>
      <p:bldP spid="78" grpId="0"/>
      <p:bldP spid="79" grpId="0" animBg="1"/>
      <p:bldP spid="80" grpId="0"/>
      <p:bldP spid="81" grpId="0"/>
      <p:bldP spid="82" grpId="0" animBg="1"/>
      <p:bldP spid="83" grpId="0"/>
      <p:bldP spid="84" grpId="0"/>
      <p:bldP spid="85" grpId="0" animBg="1"/>
      <p:bldP spid="86" grpId="0"/>
      <p:bldP spid="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613"/>
          <p:cNvSpPr/>
          <p:nvPr/>
        </p:nvSpPr>
        <p:spPr>
          <a:xfrm>
            <a:off x="1210145" y="5348223"/>
            <a:ext cx="3183013" cy="2861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5362" y="8702"/>
                </a:moveTo>
                <a:cubicBezTo>
                  <a:pt x="6154" y="3493"/>
                  <a:pt x="8339" y="-7"/>
                  <a:pt x="10794" y="0"/>
                </a:cubicBezTo>
                <a:cubicBezTo>
                  <a:pt x="13249" y="6"/>
                  <a:pt x="15430" y="3519"/>
                  <a:pt x="16217" y="8734"/>
                </a:cubicBezTo>
                <a:cubicBezTo>
                  <a:pt x="16576" y="11187"/>
                  <a:pt x="17136" y="13469"/>
                  <a:pt x="17869" y="15463"/>
                </a:cubicBezTo>
                <a:cubicBezTo>
                  <a:pt x="18864" y="18174"/>
                  <a:pt x="20147" y="20279"/>
                  <a:pt x="21600" y="21585"/>
                </a:cubicBezTo>
                <a:cubicBezTo>
                  <a:pt x="17994" y="21587"/>
                  <a:pt x="14388" y="21588"/>
                  <a:pt x="10782" y="21589"/>
                </a:cubicBezTo>
                <a:cubicBezTo>
                  <a:pt x="7188" y="21591"/>
                  <a:pt x="3594" y="21592"/>
                  <a:pt x="0" y="21593"/>
                </a:cubicBezTo>
                <a:cubicBezTo>
                  <a:pt x="1456" y="20285"/>
                  <a:pt x="2740" y="18169"/>
                  <a:pt x="3731" y="15444"/>
                </a:cubicBezTo>
                <a:cubicBezTo>
                  <a:pt x="4457" y="13445"/>
                  <a:pt x="5011" y="11158"/>
                  <a:pt x="5362" y="87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34299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77" name="Shape 614"/>
          <p:cNvSpPr/>
          <p:nvPr/>
        </p:nvSpPr>
        <p:spPr>
          <a:xfrm>
            <a:off x="2801650" y="4504432"/>
            <a:ext cx="3183013" cy="370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5362" y="8702"/>
                </a:moveTo>
                <a:cubicBezTo>
                  <a:pt x="6154" y="3493"/>
                  <a:pt x="8339" y="-7"/>
                  <a:pt x="10794" y="0"/>
                </a:cubicBezTo>
                <a:cubicBezTo>
                  <a:pt x="13249" y="6"/>
                  <a:pt x="15430" y="3519"/>
                  <a:pt x="16217" y="8734"/>
                </a:cubicBezTo>
                <a:cubicBezTo>
                  <a:pt x="16576" y="11187"/>
                  <a:pt x="17136" y="13469"/>
                  <a:pt x="17869" y="15463"/>
                </a:cubicBezTo>
                <a:cubicBezTo>
                  <a:pt x="18864" y="18174"/>
                  <a:pt x="20147" y="20279"/>
                  <a:pt x="21600" y="21585"/>
                </a:cubicBezTo>
                <a:cubicBezTo>
                  <a:pt x="17994" y="21587"/>
                  <a:pt x="14388" y="21588"/>
                  <a:pt x="10782" y="21589"/>
                </a:cubicBezTo>
                <a:cubicBezTo>
                  <a:pt x="7188" y="21591"/>
                  <a:pt x="3594" y="21592"/>
                  <a:pt x="0" y="21593"/>
                </a:cubicBezTo>
                <a:cubicBezTo>
                  <a:pt x="1456" y="20285"/>
                  <a:pt x="2740" y="18169"/>
                  <a:pt x="3731" y="15444"/>
                </a:cubicBezTo>
                <a:cubicBezTo>
                  <a:pt x="4457" y="13445"/>
                  <a:pt x="5011" y="11158"/>
                  <a:pt x="5362" y="8702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34299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78" name="Shape 615"/>
          <p:cNvSpPr/>
          <p:nvPr/>
        </p:nvSpPr>
        <p:spPr>
          <a:xfrm>
            <a:off x="4393155" y="5982196"/>
            <a:ext cx="3183013" cy="222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5362" y="8702"/>
                </a:moveTo>
                <a:cubicBezTo>
                  <a:pt x="6154" y="3493"/>
                  <a:pt x="8339" y="-7"/>
                  <a:pt x="10794" y="0"/>
                </a:cubicBezTo>
                <a:cubicBezTo>
                  <a:pt x="13249" y="6"/>
                  <a:pt x="15430" y="3519"/>
                  <a:pt x="16217" y="8734"/>
                </a:cubicBezTo>
                <a:cubicBezTo>
                  <a:pt x="16576" y="11187"/>
                  <a:pt x="17136" y="13469"/>
                  <a:pt x="17869" y="15463"/>
                </a:cubicBezTo>
                <a:cubicBezTo>
                  <a:pt x="18864" y="18174"/>
                  <a:pt x="20147" y="20279"/>
                  <a:pt x="21600" y="21585"/>
                </a:cubicBezTo>
                <a:cubicBezTo>
                  <a:pt x="17994" y="21587"/>
                  <a:pt x="14388" y="21588"/>
                  <a:pt x="10782" y="21589"/>
                </a:cubicBezTo>
                <a:cubicBezTo>
                  <a:pt x="7188" y="21591"/>
                  <a:pt x="3594" y="21592"/>
                  <a:pt x="0" y="21593"/>
                </a:cubicBezTo>
                <a:cubicBezTo>
                  <a:pt x="1456" y="20285"/>
                  <a:pt x="2740" y="18169"/>
                  <a:pt x="3731" y="15444"/>
                </a:cubicBezTo>
                <a:cubicBezTo>
                  <a:pt x="4457" y="13445"/>
                  <a:pt x="5011" y="11158"/>
                  <a:pt x="5362" y="8702"/>
                </a:cubicBezTo>
                <a:close/>
              </a:path>
            </a:pathLst>
          </a:custGeom>
          <a:solidFill>
            <a:schemeClr val="accent3">
              <a:alpha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34299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79" name="Shape 616"/>
          <p:cNvSpPr/>
          <p:nvPr/>
        </p:nvSpPr>
        <p:spPr>
          <a:xfrm>
            <a:off x="5984663" y="4867198"/>
            <a:ext cx="3183013" cy="3342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5362" y="8702"/>
                </a:moveTo>
                <a:cubicBezTo>
                  <a:pt x="6154" y="3493"/>
                  <a:pt x="8339" y="-7"/>
                  <a:pt x="10794" y="0"/>
                </a:cubicBezTo>
                <a:cubicBezTo>
                  <a:pt x="13249" y="6"/>
                  <a:pt x="15430" y="3519"/>
                  <a:pt x="16217" y="8734"/>
                </a:cubicBezTo>
                <a:cubicBezTo>
                  <a:pt x="16576" y="11187"/>
                  <a:pt x="17136" y="13469"/>
                  <a:pt x="17869" y="15463"/>
                </a:cubicBezTo>
                <a:cubicBezTo>
                  <a:pt x="18864" y="18174"/>
                  <a:pt x="20147" y="20279"/>
                  <a:pt x="21600" y="21585"/>
                </a:cubicBezTo>
                <a:cubicBezTo>
                  <a:pt x="17994" y="21587"/>
                  <a:pt x="14388" y="21588"/>
                  <a:pt x="10782" y="21589"/>
                </a:cubicBezTo>
                <a:cubicBezTo>
                  <a:pt x="7188" y="21591"/>
                  <a:pt x="3594" y="21592"/>
                  <a:pt x="0" y="21593"/>
                </a:cubicBezTo>
                <a:cubicBezTo>
                  <a:pt x="1456" y="20285"/>
                  <a:pt x="2740" y="18169"/>
                  <a:pt x="3731" y="15444"/>
                </a:cubicBezTo>
                <a:cubicBezTo>
                  <a:pt x="4457" y="13445"/>
                  <a:pt x="5011" y="11158"/>
                  <a:pt x="5362" y="8702"/>
                </a:cubicBezTo>
                <a:close/>
              </a:path>
            </a:pathLst>
          </a:custGeom>
          <a:solidFill>
            <a:schemeClr val="accent4">
              <a:alpha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34299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0" name="Shape 617"/>
          <p:cNvSpPr/>
          <p:nvPr/>
        </p:nvSpPr>
        <p:spPr>
          <a:xfrm>
            <a:off x="7576170" y="6407566"/>
            <a:ext cx="3183013" cy="1802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5362" y="8702"/>
                </a:moveTo>
                <a:cubicBezTo>
                  <a:pt x="6154" y="3493"/>
                  <a:pt x="8339" y="-7"/>
                  <a:pt x="10794" y="0"/>
                </a:cubicBezTo>
                <a:cubicBezTo>
                  <a:pt x="13249" y="6"/>
                  <a:pt x="15430" y="3519"/>
                  <a:pt x="16217" y="8734"/>
                </a:cubicBezTo>
                <a:cubicBezTo>
                  <a:pt x="16576" y="11187"/>
                  <a:pt x="17136" y="13469"/>
                  <a:pt x="17869" y="15463"/>
                </a:cubicBezTo>
                <a:cubicBezTo>
                  <a:pt x="18864" y="18174"/>
                  <a:pt x="20147" y="20279"/>
                  <a:pt x="21600" y="21585"/>
                </a:cubicBezTo>
                <a:cubicBezTo>
                  <a:pt x="17994" y="21587"/>
                  <a:pt x="14388" y="21588"/>
                  <a:pt x="10782" y="21589"/>
                </a:cubicBezTo>
                <a:cubicBezTo>
                  <a:pt x="7188" y="21591"/>
                  <a:pt x="3594" y="21592"/>
                  <a:pt x="0" y="21593"/>
                </a:cubicBezTo>
                <a:cubicBezTo>
                  <a:pt x="1456" y="20285"/>
                  <a:pt x="2740" y="18169"/>
                  <a:pt x="3731" y="15444"/>
                </a:cubicBezTo>
                <a:cubicBezTo>
                  <a:pt x="4457" y="13445"/>
                  <a:pt x="5011" y="11158"/>
                  <a:pt x="5362" y="8702"/>
                </a:cubicBezTo>
                <a:close/>
              </a:path>
            </a:pathLst>
          </a:custGeom>
          <a:solidFill>
            <a:schemeClr val="accent5">
              <a:alpha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34299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1" name="Shape 618"/>
          <p:cNvSpPr/>
          <p:nvPr/>
        </p:nvSpPr>
        <p:spPr>
          <a:xfrm>
            <a:off x="9167676" y="5574141"/>
            <a:ext cx="3183013" cy="2635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5362" y="8702"/>
                </a:moveTo>
                <a:cubicBezTo>
                  <a:pt x="6154" y="3493"/>
                  <a:pt x="8339" y="-7"/>
                  <a:pt x="10794" y="0"/>
                </a:cubicBezTo>
                <a:cubicBezTo>
                  <a:pt x="13249" y="6"/>
                  <a:pt x="15430" y="3519"/>
                  <a:pt x="16217" y="8734"/>
                </a:cubicBezTo>
                <a:cubicBezTo>
                  <a:pt x="16576" y="11187"/>
                  <a:pt x="17136" y="13469"/>
                  <a:pt x="17869" y="15463"/>
                </a:cubicBezTo>
                <a:cubicBezTo>
                  <a:pt x="18864" y="18174"/>
                  <a:pt x="20147" y="20279"/>
                  <a:pt x="21600" y="21585"/>
                </a:cubicBezTo>
                <a:cubicBezTo>
                  <a:pt x="17994" y="21587"/>
                  <a:pt x="14388" y="21588"/>
                  <a:pt x="10782" y="21589"/>
                </a:cubicBezTo>
                <a:cubicBezTo>
                  <a:pt x="7188" y="21591"/>
                  <a:pt x="3594" y="21592"/>
                  <a:pt x="0" y="21593"/>
                </a:cubicBezTo>
                <a:cubicBezTo>
                  <a:pt x="1456" y="20285"/>
                  <a:pt x="2740" y="18169"/>
                  <a:pt x="3731" y="15444"/>
                </a:cubicBezTo>
                <a:cubicBezTo>
                  <a:pt x="4457" y="13445"/>
                  <a:pt x="5011" y="11158"/>
                  <a:pt x="5362" y="8702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34299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2" name="Shape 619"/>
          <p:cNvSpPr/>
          <p:nvPr/>
        </p:nvSpPr>
        <p:spPr>
          <a:xfrm>
            <a:off x="10759181" y="4867198"/>
            <a:ext cx="3183013" cy="334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5362" y="8702"/>
                </a:moveTo>
                <a:cubicBezTo>
                  <a:pt x="6154" y="3493"/>
                  <a:pt x="8339" y="-7"/>
                  <a:pt x="10794" y="0"/>
                </a:cubicBezTo>
                <a:cubicBezTo>
                  <a:pt x="13249" y="6"/>
                  <a:pt x="15430" y="3519"/>
                  <a:pt x="16217" y="8734"/>
                </a:cubicBezTo>
                <a:cubicBezTo>
                  <a:pt x="16576" y="11187"/>
                  <a:pt x="17136" y="13469"/>
                  <a:pt x="17869" y="15463"/>
                </a:cubicBezTo>
                <a:cubicBezTo>
                  <a:pt x="18864" y="18174"/>
                  <a:pt x="20147" y="20279"/>
                  <a:pt x="21600" y="21585"/>
                </a:cubicBezTo>
                <a:cubicBezTo>
                  <a:pt x="17994" y="21587"/>
                  <a:pt x="14388" y="21588"/>
                  <a:pt x="10782" y="21589"/>
                </a:cubicBezTo>
                <a:cubicBezTo>
                  <a:pt x="7188" y="21591"/>
                  <a:pt x="3594" y="21592"/>
                  <a:pt x="0" y="21593"/>
                </a:cubicBezTo>
                <a:cubicBezTo>
                  <a:pt x="1456" y="20285"/>
                  <a:pt x="2740" y="18169"/>
                  <a:pt x="3731" y="15444"/>
                </a:cubicBezTo>
                <a:cubicBezTo>
                  <a:pt x="4457" y="13445"/>
                  <a:pt x="5011" y="11158"/>
                  <a:pt x="5362" y="8702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34299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3" name="Shape 620"/>
          <p:cNvSpPr/>
          <p:nvPr/>
        </p:nvSpPr>
        <p:spPr>
          <a:xfrm>
            <a:off x="12350688" y="4347119"/>
            <a:ext cx="3183013" cy="386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5362" y="8702"/>
                </a:moveTo>
                <a:cubicBezTo>
                  <a:pt x="6154" y="3493"/>
                  <a:pt x="8339" y="-7"/>
                  <a:pt x="10794" y="0"/>
                </a:cubicBezTo>
                <a:cubicBezTo>
                  <a:pt x="13249" y="6"/>
                  <a:pt x="15430" y="3519"/>
                  <a:pt x="16217" y="8734"/>
                </a:cubicBezTo>
                <a:cubicBezTo>
                  <a:pt x="16576" y="11187"/>
                  <a:pt x="17136" y="13469"/>
                  <a:pt x="17869" y="15463"/>
                </a:cubicBezTo>
                <a:cubicBezTo>
                  <a:pt x="18864" y="18174"/>
                  <a:pt x="20147" y="20279"/>
                  <a:pt x="21600" y="21585"/>
                </a:cubicBezTo>
                <a:cubicBezTo>
                  <a:pt x="17994" y="21587"/>
                  <a:pt x="14388" y="21588"/>
                  <a:pt x="10782" y="21589"/>
                </a:cubicBezTo>
                <a:cubicBezTo>
                  <a:pt x="7188" y="21591"/>
                  <a:pt x="3594" y="21592"/>
                  <a:pt x="0" y="21593"/>
                </a:cubicBezTo>
                <a:cubicBezTo>
                  <a:pt x="1456" y="20285"/>
                  <a:pt x="2740" y="18169"/>
                  <a:pt x="3731" y="15444"/>
                </a:cubicBezTo>
                <a:cubicBezTo>
                  <a:pt x="4457" y="13445"/>
                  <a:pt x="5011" y="11158"/>
                  <a:pt x="5362" y="8702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34299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4" name="Shape 621"/>
          <p:cNvSpPr/>
          <p:nvPr/>
        </p:nvSpPr>
        <p:spPr>
          <a:xfrm>
            <a:off x="13942194" y="5022572"/>
            <a:ext cx="3183013" cy="318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5362" y="8702"/>
                </a:moveTo>
                <a:cubicBezTo>
                  <a:pt x="6154" y="3493"/>
                  <a:pt x="8339" y="-7"/>
                  <a:pt x="10794" y="0"/>
                </a:cubicBezTo>
                <a:cubicBezTo>
                  <a:pt x="13249" y="6"/>
                  <a:pt x="15430" y="3519"/>
                  <a:pt x="16217" y="8734"/>
                </a:cubicBezTo>
                <a:cubicBezTo>
                  <a:pt x="16576" y="11187"/>
                  <a:pt x="17136" y="13469"/>
                  <a:pt x="17869" y="15463"/>
                </a:cubicBezTo>
                <a:cubicBezTo>
                  <a:pt x="18864" y="18174"/>
                  <a:pt x="20147" y="20279"/>
                  <a:pt x="21600" y="21585"/>
                </a:cubicBezTo>
                <a:cubicBezTo>
                  <a:pt x="17994" y="21587"/>
                  <a:pt x="14388" y="21588"/>
                  <a:pt x="10782" y="21589"/>
                </a:cubicBezTo>
                <a:cubicBezTo>
                  <a:pt x="7188" y="21591"/>
                  <a:pt x="3594" y="21592"/>
                  <a:pt x="0" y="21593"/>
                </a:cubicBezTo>
                <a:cubicBezTo>
                  <a:pt x="1456" y="20285"/>
                  <a:pt x="2740" y="18169"/>
                  <a:pt x="3731" y="15444"/>
                </a:cubicBezTo>
                <a:cubicBezTo>
                  <a:pt x="4457" y="13445"/>
                  <a:pt x="5011" y="11158"/>
                  <a:pt x="5362" y="8702"/>
                </a:cubicBezTo>
                <a:close/>
              </a:path>
            </a:pathLst>
          </a:custGeom>
          <a:solidFill>
            <a:schemeClr val="accent3">
              <a:alpha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34299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5" name="Shape 624"/>
          <p:cNvSpPr/>
          <p:nvPr/>
        </p:nvSpPr>
        <p:spPr>
          <a:xfrm>
            <a:off x="2495467" y="4716056"/>
            <a:ext cx="612367" cy="459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10" tIns="38110" rIns="38110" bIns="38110" numCol="1" anchor="ctr">
            <a:spAutoFit/>
          </a:bodyPr>
          <a:lstStyle>
            <a:lvl1pPr>
              <a:lnSpc>
                <a:spcPct val="120000"/>
              </a:lnSpc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84</a:t>
            </a: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%</a:t>
            </a:r>
          </a:p>
        </p:txBody>
      </p:sp>
      <p:sp>
        <p:nvSpPr>
          <p:cNvPr id="86" name="Shape 625"/>
          <p:cNvSpPr/>
          <p:nvPr/>
        </p:nvSpPr>
        <p:spPr>
          <a:xfrm>
            <a:off x="13636011" y="3760031"/>
            <a:ext cx="612367" cy="459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10" tIns="38110" rIns="38110" bIns="38110" numCol="1" anchor="ctr">
            <a:spAutoFit/>
          </a:bodyPr>
          <a:lstStyle>
            <a:lvl1pPr>
              <a:lnSpc>
                <a:spcPct val="120000"/>
              </a:lnSpc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96</a:t>
            </a: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%</a:t>
            </a:r>
          </a:p>
        </p:txBody>
      </p:sp>
      <p:sp>
        <p:nvSpPr>
          <p:cNvPr id="87" name="Shape 626"/>
          <p:cNvSpPr/>
          <p:nvPr/>
        </p:nvSpPr>
        <p:spPr>
          <a:xfrm>
            <a:off x="10452999" y="4877765"/>
            <a:ext cx="612367" cy="459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10" tIns="38110" rIns="38110" bIns="38110" numCol="1" anchor="ctr">
            <a:spAutoFit/>
          </a:bodyPr>
          <a:lstStyle>
            <a:lvl1pPr>
              <a:lnSpc>
                <a:spcPct val="120000"/>
              </a:lnSpc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6</a:t>
            </a:r>
            <a:r>
              <a:rPr lang="en-US"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1</a:t>
            </a: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%</a:t>
            </a:r>
          </a:p>
        </p:txBody>
      </p:sp>
      <p:sp>
        <p:nvSpPr>
          <p:cNvPr id="88" name="Shape 627"/>
          <p:cNvSpPr/>
          <p:nvPr/>
        </p:nvSpPr>
        <p:spPr>
          <a:xfrm>
            <a:off x="7269986" y="4241057"/>
            <a:ext cx="612367" cy="459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10" tIns="38110" rIns="38110" bIns="38110" numCol="1" anchor="ctr">
            <a:spAutoFit/>
          </a:bodyPr>
          <a:lstStyle>
            <a:lvl1pPr>
              <a:lnSpc>
                <a:spcPct val="120000"/>
              </a:lnSpc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94</a:t>
            </a: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%</a:t>
            </a:r>
          </a:p>
        </p:txBody>
      </p:sp>
      <p:sp>
        <p:nvSpPr>
          <p:cNvPr id="89" name="Shape 628"/>
          <p:cNvSpPr/>
          <p:nvPr/>
        </p:nvSpPr>
        <p:spPr>
          <a:xfrm>
            <a:off x="5678481" y="5387106"/>
            <a:ext cx="612367" cy="459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10" tIns="38110" rIns="38110" bIns="38110" numCol="1" anchor="ctr">
            <a:spAutoFit/>
          </a:bodyPr>
          <a:lstStyle>
            <a:lvl1pPr>
              <a:lnSpc>
                <a:spcPct val="120000"/>
              </a:lnSpc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5</a:t>
            </a: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2%</a:t>
            </a:r>
          </a:p>
        </p:txBody>
      </p:sp>
      <p:sp>
        <p:nvSpPr>
          <p:cNvPr id="90" name="Shape 629"/>
          <p:cNvSpPr/>
          <p:nvPr/>
        </p:nvSpPr>
        <p:spPr>
          <a:xfrm>
            <a:off x="15227518" y="4475542"/>
            <a:ext cx="612367" cy="459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10" tIns="38110" rIns="38110" bIns="38110" numCol="1" anchor="ctr">
            <a:spAutoFit/>
          </a:bodyPr>
          <a:lstStyle>
            <a:lvl1pPr>
              <a:lnSpc>
                <a:spcPct val="120000"/>
              </a:lnSpc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82</a:t>
            </a: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%</a:t>
            </a:r>
          </a:p>
        </p:txBody>
      </p:sp>
      <p:sp>
        <p:nvSpPr>
          <p:cNvPr id="91" name="Shape 631"/>
          <p:cNvSpPr/>
          <p:nvPr/>
        </p:nvSpPr>
        <p:spPr>
          <a:xfrm>
            <a:off x="12044506" y="4274486"/>
            <a:ext cx="612367" cy="459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10" tIns="38110" rIns="38110" bIns="38110" numCol="1" anchor="ctr">
            <a:spAutoFit/>
          </a:bodyPr>
          <a:lstStyle>
            <a:lvl1pPr>
              <a:lnSpc>
                <a:spcPct val="120000"/>
              </a:lnSpc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88</a:t>
            </a: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%</a:t>
            </a:r>
          </a:p>
        </p:txBody>
      </p:sp>
      <p:sp>
        <p:nvSpPr>
          <p:cNvPr id="92" name="Shape 632"/>
          <p:cNvSpPr/>
          <p:nvPr/>
        </p:nvSpPr>
        <p:spPr>
          <a:xfrm>
            <a:off x="8861493" y="5839817"/>
            <a:ext cx="612367" cy="459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10" tIns="38110" rIns="38110" bIns="38110" numCol="1" anchor="ctr">
            <a:spAutoFit/>
          </a:bodyPr>
          <a:lstStyle>
            <a:lvl1pPr>
              <a:lnSpc>
                <a:spcPct val="120000"/>
              </a:lnSpc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43</a:t>
            </a: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%</a:t>
            </a:r>
          </a:p>
        </p:txBody>
      </p:sp>
      <p:sp>
        <p:nvSpPr>
          <p:cNvPr id="93" name="Shape 633"/>
          <p:cNvSpPr/>
          <p:nvPr/>
        </p:nvSpPr>
        <p:spPr>
          <a:xfrm>
            <a:off x="4086973" y="3876660"/>
            <a:ext cx="612367" cy="459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10" tIns="38110" rIns="38110" bIns="38110" numCol="1" anchor="ctr">
            <a:spAutoFit/>
          </a:bodyPr>
          <a:lstStyle>
            <a:lvl1pPr>
              <a:lnSpc>
                <a:spcPct val="120000"/>
              </a:lnSpc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98</a:t>
            </a:r>
            <a:r>
              <a:rPr sz="2251" b="0" dirty="0">
                <a:solidFill>
                  <a:schemeClr val="tx1"/>
                </a:solidFill>
                <a:latin typeface="Roboto Regular"/>
                <a:ea typeface="Roboto Regular" charset="0"/>
                <a:cs typeface="Roboto Regular"/>
              </a:rPr>
              <a:t>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91370" y="10189483"/>
            <a:ext cx="703818" cy="383093"/>
          </a:xfrm>
          <a:prstGeom prst="roundRect">
            <a:avLst/>
          </a:prstGeom>
          <a:solidFill>
            <a:schemeClr val="accent1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2005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013657" y="10189483"/>
            <a:ext cx="703818" cy="383093"/>
          </a:xfrm>
          <a:prstGeom prst="roundRect">
            <a:avLst/>
          </a:prstGeom>
          <a:solidFill>
            <a:schemeClr val="accent2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2006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09355" y="10182834"/>
            <a:ext cx="703818" cy="383093"/>
          </a:xfrm>
          <a:prstGeom prst="roundRect">
            <a:avLst/>
          </a:prstGeom>
          <a:solidFill>
            <a:schemeClr val="accent3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2007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693218" y="10182834"/>
            <a:ext cx="703818" cy="383093"/>
          </a:xfrm>
          <a:prstGeom prst="roundRect">
            <a:avLst/>
          </a:prstGeom>
          <a:solidFill>
            <a:schemeClr val="accent4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2009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84177" y="10189483"/>
            <a:ext cx="703818" cy="383093"/>
          </a:xfrm>
          <a:prstGeom prst="roundRect">
            <a:avLst/>
          </a:prstGeom>
          <a:solidFill>
            <a:schemeClr val="accent1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2001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06464" y="10189483"/>
            <a:ext cx="703818" cy="383093"/>
          </a:xfrm>
          <a:prstGeom prst="roundRect">
            <a:avLst/>
          </a:prstGeom>
          <a:solidFill>
            <a:schemeClr val="accent2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2002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02162" y="10182834"/>
            <a:ext cx="703818" cy="383093"/>
          </a:xfrm>
          <a:prstGeom prst="roundRect">
            <a:avLst/>
          </a:prstGeom>
          <a:solidFill>
            <a:schemeClr val="accent3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2003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734940" y="10182834"/>
            <a:ext cx="703818" cy="383093"/>
          </a:xfrm>
          <a:prstGeom prst="roundRect">
            <a:avLst/>
          </a:prstGeom>
          <a:solidFill>
            <a:schemeClr val="accent4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2004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442133" y="10182834"/>
            <a:ext cx="703818" cy="383093"/>
          </a:xfrm>
          <a:prstGeom prst="roundRect">
            <a:avLst/>
          </a:prstGeom>
          <a:solidFill>
            <a:schemeClr val="accent4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2008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217531" y="8544578"/>
            <a:ext cx="1847302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App analysis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344731" y="9067091"/>
            <a:ext cx="15780476" cy="63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advertising, selling items and delivering products to people who work on social media market this activities of a company associated with buying and selling a product or service that includes advertising.</a:t>
            </a: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5041502" y="1863674"/>
            <a:ext cx="820686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MOUNTAIN CHART SALES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 flipV="1">
            <a:off x="13034018" y="7524920"/>
            <a:ext cx="1535466" cy="1797698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1437159" y="7524920"/>
            <a:ext cx="1596858" cy="179770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3037724" y="6706971"/>
            <a:ext cx="2350408" cy="81794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631879" y="6706971"/>
            <a:ext cx="2350408" cy="81794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3034015" y="5129712"/>
            <a:ext cx="0" cy="2395208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2044422" y="4062818"/>
            <a:ext cx="1979186" cy="197970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</a:pPr>
            <a:endParaRPr lang="en-US" sz="270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14398540" y="5653702"/>
            <a:ext cx="1979186" cy="197970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3559194" y="8321506"/>
            <a:ext cx="1979186" cy="197970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48561" y="8321506"/>
            <a:ext cx="1979186" cy="197970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663706" y="5653702"/>
            <a:ext cx="1979186" cy="197970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12044422" y="6535068"/>
            <a:ext cx="1979186" cy="197970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13223" tIns="113223" rIns="113223" bIns="113223" numCol="1" spcCol="1270" anchor="ctr" anchorCtr="0">
            <a:noAutofit/>
          </a:bodyPr>
          <a:lstStyle/>
          <a:p>
            <a:pPr algn="ctr" defTabSz="1600347">
              <a:lnSpc>
                <a:spcPct val="90000"/>
              </a:lnSpc>
              <a:spcBef>
                <a:spcPct val="0"/>
              </a:spcBef>
            </a:pPr>
            <a:r>
              <a:rPr lang="en-US" sz="27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CORE</a:t>
            </a:r>
          </a:p>
          <a:p>
            <a:pPr algn="ctr" defTabSz="1600347">
              <a:lnSpc>
                <a:spcPct val="90000"/>
              </a:lnSpc>
              <a:spcBef>
                <a:spcPct val="0"/>
              </a:spcBef>
            </a:pPr>
            <a:r>
              <a:rPr lang="en-US" sz="27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VALUE</a:t>
            </a:r>
          </a:p>
        </p:txBody>
      </p:sp>
      <p:sp>
        <p:nvSpPr>
          <p:cNvPr id="64" name="Freeform 38"/>
          <p:cNvSpPr>
            <a:spLocks noChangeArrowheads="1"/>
          </p:cNvSpPr>
          <p:nvPr/>
        </p:nvSpPr>
        <p:spPr bwMode="auto">
          <a:xfrm>
            <a:off x="15184001" y="6122183"/>
            <a:ext cx="408261" cy="924202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65" name="Freeform 39"/>
          <p:cNvSpPr>
            <a:spLocks noChangeArrowheads="1"/>
          </p:cNvSpPr>
          <p:nvPr/>
        </p:nvSpPr>
        <p:spPr bwMode="auto">
          <a:xfrm>
            <a:off x="12586486" y="4651118"/>
            <a:ext cx="902475" cy="902711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66" name="Freeform 100"/>
          <p:cNvSpPr>
            <a:spLocks noChangeArrowheads="1"/>
          </p:cNvSpPr>
          <p:nvPr/>
        </p:nvSpPr>
        <p:spPr bwMode="auto">
          <a:xfrm>
            <a:off x="14064528" y="8929514"/>
            <a:ext cx="1009911" cy="651956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67" name="Freeform 123"/>
          <p:cNvSpPr>
            <a:spLocks noChangeArrowheads="1"/>
          </p:cNvSpPr>
          <p:nvPr/>
        </p:nvSpPr>
        <p:spPr bwMode="auto">
          <a:xfrm>
            <a:off x="10173477" y="6237706"/>
            <a:ext cx="916802" cy="938530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68" name="Freeform 102"/>
          <p:cNvSpPr>
            <a:spLocks noChangeArrowheads="1"/>
          </p:cNvSpPr>
          <p:nvPr/>
        </p:nvSpPr>
        <p:spPr bwMode="auto">
          <a:xfrm>
            <a:off x="10989719" y="8919817"/>
            <a:ext cx="894880" cy="805602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33678" y="4380437"/>
            <a:ext cx="5683252" cy="63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26778" y="3957885"/>
            <a:ext cx="1266052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dignitity</a:t>
            </a:r>
          </a:p>
        </p:txBody>
      </p:sp>
      <p:sp>
        <p:nvSpPr>
          <p:cNvPr id="71" name="Oval 70"/>
          <p:cNvSpPr/>
          <p:nvPr/>
        </p:nvSpPr>
        <p:spPr>
          <a:xfrm>
            <a:off x="1465035" y="4079649"/>
            <a:ext cx="715580" cy="71576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38186" y="4241202"/>
            <a:ext cx="356508" cy="3694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1" b="1" cap="all" spc="40" dirty="0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33678" y="5908268"/>
            <a:ext cx="5683252" cy="63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26778" y="5485716"/>
            <a:ext cx="1770036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leadearship</a:t>
            </a:r>
          </a:p>
        </p:txBody>
      </p:sp>
      <p:sp>
        <p:nvSpPr>
          <p:cNvPr id="75" name="Oval 74"/>
          <p:cNvSpPr/>
          <p:nvPr/>
        </p:nvSpPr>
        <p:spPr>
          <a:xfrm>
            <a:off x="1465035" y="5607482"/>
            <a:ext cx="715580" cy="71576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38186" y="5769034"/>
            <a:ext cx="356508" cy="3694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1" b="1" cap="all" spc="40" dirty="0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33678" y="10434923"/>
            <a:ext cx="5683252" cy="63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26778" y="10012371"/>
            <a:ext cx="4287392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improve your planning skills</a:t>
            </a:r>
          </a:p>
        </p:txBody>
      </p:sp>
      <p:sp>
        <p:nvSpPr>
          <p:cNvPr id="79" name="Oval 78"/>
          <p:cNvSpPr/>
          <p:nvPr/>
        </p:nvSpPr>
        <p:spPr>
          <a:xfrm>
            <a:off x="1465035" y="10134136"/>
            <a:ext cx="715580" cy="715767"/>
          </a:xfrm>
          <a:prstGeom prst="ellips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38186" y="10295689"/>
            <a:ext cx="356508" cy="3694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1" b="1" cap="all" spc="40" dirty="0">
                <a:solidFill>
                  <a:schemeClr val="bg1"/>
                </a:solidFill>
                <a:latin typeface="Roboto Regular"/>
                <a:cs typeface="Roboto Regular"/>
              </a:rPr>
              <a:t>05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33678" y="7436100"/>
            <a:ext cx="5683252" cy="63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26778" y="7013548"/>
            <a:ext cx="1837683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Get a budget</a:t>
            </a:r>
          </a:p>
        </p:txBody>
      </p:sp>
      <p:sp>
        <p:nvSpPr>
          <p:cNvPr id="83" name="Oval 82"/>
          <p:cNvSpPr/>
          <p:nvPr/>
        </p:nvSpPr>
        <p:spPr>
          <a:xfrm>
            <a:off x="1465035" y="7135314"/>
            <a:ext cx="715580" cy="715767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38186" y="7296866"/>
            <a:ext cx="356508" cy="3694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1" b="1" cap="all" spc="40" dirty="0">
                <a:solidFill>
                  <a:schemeClr val="bg1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33678" y="8963930"/>
            <a:ext cx="5683252" cy="63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26778" y="8541378"/>
            <a:ext cx="4287392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improve your planning skills</a:t>
            </a:r>
          </a:p>
        </p:txBody>
      </p:sp>
      <p:sp>
        <p:nvSpPr>
          <p:cNvPr id="87" name="Oval 86"/>
          <p:cNvSpPr/>
          <p:nvPr/>
        </p:nvSpPr>
        <p:spPr>
          <a:xfrm>
            <a:off x="1465035" y="8663144"/>
            <a:ext cx="715580" cy="71576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38186" y="8824696"/>
            <a:ext cx="356508" cy="3694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1" b="1" cap="all" spc="40" dirty="0">
                <a:solidFill>
                  <a:schemeClr val="bg1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6598559" y="1863674"/>
            <a:ext cx="509274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FIVE FEATURES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9511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 animBg="1"/>
      <p:bldP spid="72" grpId="0"/>
      <p:bldP spid="73" grpId="0"/>
      <p:bldP spid="74" grpId="0"/>
      <p:bldP spid="75" grpId="0" animBg="1"/>
      <p:bldP spid="76" grpId="0"/>
      <p:bldP spid="77" grpId="0"/>
      <p:bldP spid="78" grpId="0"/>
      <p:bldP spid="79" grpId="0" animBg="1"/>
      <p:bldP spid="80" grpId="0"/>
      <p:bldP spid="81" grpId="0"/>
      <p:bldP spid="82" grpId="0"/>
      <p:bldP spid="83" grpId="0" animBg="1"/>
      <p:bldP spid="84" grpId="0"/>
      <p:bldP spid="85" grpId="0"/>
      <p:bldP spid="86" grpId="0"/>
      <p:bldP spid="87" grpId="0" animBg="1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782"/>
          <p:cNvSpPr/>
          <p:nvPr/>
        </p:nvSpPr>
        <p:spPr>
          <a:xfrm>
            <a:off x="1068964" y="4135497"/>
            <a:ext cx="2858244" cy="46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401">
              <a:latin typeface="Roboto Light"/>
            </a:endParaRPr>
          </a:p>
        </p:txBody>
      </p:sp>
      <p:sp>
        <p:nvSpPr>
          <p:cNvPr id="21" name="Shape 782"/>
          <p:cNvSpPr/>
          <p:nvPr/>
        </p:nvSpPr>
        <p:spPr>
          <a:xfrm>
            <a:off x="4403570" y="4135497"/>
            <a:ext cx="2858244" cy="46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401">
              <a:latin typeface="Roboto Light"/>
            </a:endParaRPr>
          </a:p>
        </p:txBody>
      </p:sp>
      <p:sp>
        <p:nvSpPr>
          <p:cNvPr id="22" name="Shape 782"/>
          <p:cNvSpPr/>
          <p:nvPr/>
        </p:nvSpPr>
        <p:spPr>
          <a:xfrm>
            <a:off x="7723737" y="4135497"/>
            <a:ext cx="2858244" cy="46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401">
              <a:latin typeface="Roboto Light"/>
            </a:endParaRPr>
          </a:p>
        </p:txBody>
      </p:sp>
      <p:sp>
        <p:nvSpPr>
          <p:cNvPr id="23" name="Shape 782"/>
          <p:cNvSpPr/>
          <p:nvPr/>
        </p:nvSpPr>
        <p:spPr>
          <a:xfrm>
            <a:off x="11029474" y="4135497"/>
            <a:ext cx="2858244" cy="46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401">
              <a:latin typeface="Roboto Light"/>
            </a:endParaRPr>
          </a:p>
        </p:txBody>
      </p:sp>
      <p:sp>
        <p:nvSpPr>
          <p:cNvPr id="24" name="Shape 782"/>
          <p:cNvSpPr/>
          <p:nvPr/>
        </p:nvSpPr>
        <p:spPr>
          <a:xfrm>
            <a:off x="14282569" y="4135497"/>
            <a:ext cx="2858244" cy="46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401">
              <a:latin typeface="Robo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98127" y="9083359"/>
            <a:ext cx="2319546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Our description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5017" y="9605872"/>
            <a:ext cx="15780476" cy="63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advertising, selling items and delivering products to people who work on social media market this activities of a company associated with buying and selling a product or service that includes advertising.</a:t>
            </a:r>
          </a:p>
        </p:txBody>
      </p:sp>
      <p:sp>
        <p:nvSpPr>
          <p:cNvPr id="27" name="Freeform 46"/>
          <p:cNvSpPr>
            <a:spLocks noChangeArrowheads="1"/>
          </p:cNvSpPr>
          <p:nvPr/>
        </p:nvSpPr>
        <p:spPr bwMode="auto">
          <a:xfrm>
            <a:off x="2196668" y="5272878"/>
            <a:ext cx="502378" cy="478756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690">
              <a:defRPr/>
            </a:pPr>
            <a:endParaRPr lang="en-US" sz="2701" dirty="0">
              <a:latin typeface="Roboto Light"/>
              <a:cs typeface="Roboto Light"/>
            </a:endParaRPr>
          </a:p>
        </p:txBody>
      </p:sp>
      <p:sp>
        <p:nvSpPr>
          <p:cNvPr id="28" name="Freeform 64"/>
          <p:cNvSpPr>
            <a:spLocks noChangeArrowheads="1"/>
          </p:cNvSpPr>
          <p:nvPr/>
        </p:nvSpPr>
        <p:spPr bwMode="auto">
          <a:xfrm>
            <a:off x="5551351" y="5272878"/>
            <a:ext cx="483331" cy="473992"/>
          </a:xfrm>
          <a:custGeom>
            <a:avLst/>
            <a:gdLst>
              <a:gd name="T0" fmla="*/ 222 w 444"/>
              <a:gd name="T1" fmla="*/ 0 h 435"/>
              <a:gd name="T2" fmla="*/ 284 w 444"/>
              <a:gd name="T3" fmla="*/ 160 h 435"/>
              <a:gd name="T4" fmla="*/ 443 w 444"/>
              <a:gd name="T5" fmla="*/ 160 h 435"/>
              <a:gd name="T6" fmla="*/ 310 w 444"/>
              <a:gd name="T7" fmla="*/ 257 h 435"/>
              <a:gd name="T8" fmla="*/ 354 w 444"/>
              <a:gd name="T9" fmla="*/ 434 h 435"/>
              <a:gd name="T10" fmla="*/ 222 w 444"/>
              <a:gd name="T11" fmla="*/ 327 h 435"/>
              <a:gd name="T12" fmla="*/ 88 w 444"/>
              <a:gd name="T13" fmla="*/ 434 h 435"/>
              <a:gd name="T14" fmla="*/ 133 w 444"/>
              <a:gd name="T15" fmla="*/ 257 h 435"/>
              <a:gd name="T16" fmla="*/ 0 w 444"/>
              <a:gd name="T17" fmla="*/ 160 h 435"/>
              <a:gd name="T18" fmla="*/ 160 w 444"/>
              <a:gd name="T19" fmla="*/ 160 h 435"/>
              <a:gd name="T20" fmla="*/ 222 w 444"/>
              <a:gd name="T2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4" h="435">
                <a:moveTo>
                  <a:pt x="222" y="0"/>
                </a:moveTo>
                <a:lnTo>
                  <a:pt x="284" y="160"/>
                </a:lnTo>
                <a:lnTo>
                  <a:pt x="443" y="160"/>
                </a:lnTo>
                <a:lnTo>
                  <a:pt x="310" y="257"/>
                </a:lnTo>
                <a:lnTo>
                  <a:pt x="354" y="434"/>
                </a:lnTo>
                <a:lnTo>
                  <a:pt x="222" y="327"/>
                </a:lnTo>
                <a:lnTo>
                  <a:pt x="88" y="434"/>
                </a:lnTo>
                <a:lnTo>
                  <a:pt x="133" y="257"/>
                </a:lnTo>
                <a:lnTo>
                  <a:pt x="0" y="160"/>
                </a:lnTo>
                <a:lnTo>
                  <a:pt x="160" y="160"/>
                </a:lnTo>
                <a:lnTo>
                  <a:pt x="22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690">
              <a:defRPr/>
            </a:pPr>
            <a:endParaRPr lang="en-US" sz="2701" dirty="0">
              <a:latin typeface="Roboto Light"/>
              <a:cs typeface="Roboto Light"/>
            </a:endParaRPr>
          </a:p>
        </p:txBody>
      </p:sp>
      <p:sp>
        <p:nvSpPr>
          <p:cNvPr id="29" name="Freeform 169"/>
          <p:cNvSpPr>
            <a:spLocks noChangeArrowheads="1"/>
          </p:cNvSpPr>
          <p:nvPr/>
        </p:nvSpPr>
        <p:spPr bwMode="auto">
          <a:xfrm>
            <a:off x="8843316" y="5288361"/>
            <a:ext cx="578569" cy="463273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690">
              <a:defRPr/>
            </a:pPr>
            <a:endParaRPr lang="en-US" sz="2701" dirty="0">
              <a:latin typeface="Roboto Light"/>
              <a:cs typeface="Roboto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5908" y="6163300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5831" y="5848966"/>
            <a:ext cx="1540182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solidFill>
                  <a:schemeClr val="bg1"/>
                </a:solidFill>
                <a:latin typeface="Roboto Regular"/>
                <a:cs typeface="Roboto Regular"/>
              </a:rPr>
              <a:t>PICTURES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38863" y="6163300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18786" y="5848966"/>
            <a:ext cx="1540182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solidFill>
                  <a:schemeClr val="bg1"/>
                </a:solidFill>
                <a:latin typeface="Roboto Regular"/>
                <a:cs typeface="Roboto Regular"/>
              </a:rPr>
              <a:t>PICTURES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77729" y="6163300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7652" y="5848966"/>
            <a:ext cx="1540182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solidFill>
                  <a:schemeClr val="bg1"/>
                </a:solidFill>
                <a:latin typeface="Roboto Regular"/>
                <a:cs typeface="Roboto Regular"/>
              </a:rPr>
              <a:t>PICTURES</a:t>
            </a:r>
          </a:p>
        </p:txBody>
      </p:sp>
      <p:sp>
        <p:nvSpPr>
          <p:cNvPr id="50" name="Freeform 145"/>
          <p:cNvSpPr>
            <a:spLocks noChangeArrowheads="1"/>
          </p:cNvSpPr>
          <p:nvPr/>
        </p:nvSpPr>
        <p:spPr bwMode="auto">
          <a:xfrm>
            <a:off x="15462256" y="5215667"/>
            <a:ext cx="483331" cy="483520"/>
          </a:xfrm>
          <a:custGeom>
            <a:avLst/>
            <a:gdLst>
              <a:gd name="T0" fmla="*/ 70 w 444"/>
              <a:gd name="T1" fmla="*/ 400 h 445"/>
              <a:gd name="T2" fmla="*/ 70 w 444"/>
              <a:gd name="T3" fmla="*/ 400 h 445"/>
              <a:gd name="T4" fmla="*/ 124 w 444"/>
              <a:gd name="T5" fmla="*/ 444 h 445"/>
              <a:gd name="T6" fmla="*/ 168 w 444"/>
              <a:gd name="T7" fmla="*/ 400 h 445"/>
              <a:gd name="T8" fmla="*/ 124 w 444"/>
              <a:gd name="T9" fmla="*/ 346 h 445"/>
              <a:gd name="T10" fmla="*/ 70 w 444"/>
              <a:gd name="T11" fmla="*/ 400 h 445"/>
              <a:gd name="T12" fmla="*/ 319 w 444"/>
              <a:gd name="T13" fmla="*/ 400 h 445"/>
              <a:gd name="T14" fmla="*/ 319 w 444"/>
              <a:gd name="T15" fmla="*/ 400 h 445"/>
              <a:gd name="T16" fmla="*/ 372 w 444"/>
              <a:gd name="T17" fmla="*/ 444 h 445"/>
              <a:gd name="T18" fmla="*/ 417 w 444"/>
              <a:gd name="T19" fmla="*/ 400 h 445"/>
              <a:gd name="T20" fmla="*/ 372 w 444"/>
              <a:gd name="T21" fmla="*/ 346 h 445"/>
              <a:gd name="T22" fmla="*/ 319 w 444"/>
              <a:gd name="T23" fmla="*/ 400 h 445"/>
              <a:gd name="T24" fmla="*/ 159 w 444"/>
              <a:gd name="T25" fmla="*/ 284 h 445"/>
              <a:gd name="T26" fmla="*/ 159 w 444"/>
              <a:gd name="T27" fmla="*/ 284 h 445"/>
              <a:gd name="T28" fmla="*/ 434 w 444"/>
              <a:gd name="T29" fmla="*/ 204 h 445"/>
              <a:gd name="T30" fmla="*/ 443 w 444"/>
              <a:gd name="T31" fmla="*/ 187 h 445"/>
              <a:gd name="T32" fmla="*/ 443 w 444"/>
              <a:gd name="T33" fmla="*/ 54 h 445"/>
              <a:gd name="T34" fmla="*/ 98 w 444"/>
              <a:gd name="T35" fmla="*/ 54 h 445"/>
              <a:gd name="T36" fmla="*/ 98 w 444"/>
              <a:gd name="T37" fmla="*/ 10 h 445"/>
              <a:gd name="T38" fmla="*/ 89 w 444"/>
              <a:gd name="T39" fmla="*/ 0 h 445"/>
              <a:gd name="T40" fmla="*/ 9 w 444"/>
              <a:gd name="T41" fmla="*/ 0 h 445"/>
              <a:gd name="T42" fmla="*/ 0 w 444"/>
              <a:gd name="T43" fmla="*/ 10 h 445"/>
              <a:gd name="T44" fmla="*/ 0 w 444"/>
              <a:gd name="T45" fmla="*/ 54 h 445"/>
              <a:gd name="T46" fmla="*/ 45 w 444"/>
              <a:gd name="T47" fmla="*/ 54 h 445"/>
              <a:gd name="T48" fmla="*/ 98 w 444"/>
              <a:gd name="T49" fmla="*/ 275 h 445"/>
              <a:gd name="T50" fmla="*/ 98 w 444"/>
              <a:gd name="T51" fmla="*/ 302 h 445"/>
              <a:gd name="T52" fmla="*/ 98 w 444"/>
              <a:gd name="T53" fmla="*/ 338 h 445"/>
              <a:gd name="T54" fmla="*/ 106 w 444"/>
              <a:gd name="T55" fmla="*/ 346 h 445"/>
              <a:gd name="T56" fmla="*/ 124 w 444"/>
              <a:gd name="T57" fmla="*/ 346 h 445"/>
              <a:gd name="T58" fmla="*/ 372 w 444"/>
              <a:gd name="T59" fmla="*/ 346 h 445"/>
              <a:gd name="T60" fmla="*/ 434 w 444"/>
              <a:gd name="T61" fmla="*/ 346 h 445"/>
              <a:gd name="T62" fmla="*/ 443 w 444"/>
              <a:gd name="T63" fmla="*/ 338 h 445"/>
              <a:gd name="T64" fmla="*/ 443 w 444"/>
              <a:gd name="T65" fmla="*/ 302 h 445"/>
              <a:gd name="T66" fmla="*/ 168 w 444"/>
              <a:gd name="T67" fmla="*/ 302 h 445"/>
              <a:gd name="T68" fmla="*/ 159 w 444"/>
              <a:gd name="T69" fmla="*/ 28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4" h="445">
                <a:moveTo>
                  <a:pt x="70" y="400"/>
                </a:moveTo>
                <a:lnTo>
                  <a:pt x="70" y="400"/>
                </a:lnTo>
                <a:cubicBezTo>
                  <a:pt x="70" y="426"/>
                  <a:pt x="98" y="444"/>
                  <a:pt x="124" y="444"/>
                </a:cubicBezTo>
                <a:cubicBezTo>
                  <a:pt x="151" y="444"/>
                  <a:pt x="168" y="426"/>
                  <a:pt x="168" y="400"/>
                </a:cubicBezTo>
                <a:cubicBezTo>
                  <a:pt x="168" y="373"/>
                  <a:pt x="151" y="346"/>
                  <a:pt x="124" y="346"/>
                </a:cubicBezTo>
                <a:cubicBezTo>
                  <a:pt x="98" y="346"/>
                  <a:pt x="70" y="373"/>
                  <a:pt x="70" y="400"/>
                </a:cubicBezTo>
                <a:close/>
                <a:moveTo>
                  <a:pt x="319" y="400"/>
                </a:moveTo>
                <a:lnTo>
                  <a:pt x="319" y="400"/>
                </a:lnTo>
                <a:cubicBezTo>
                  <a:pt x="319" y="426"/>
                  <a:pt x="345" y="444"/>
                  <a:pt x="372" y="444"/>
                </a:cubicBezTo>
                <a:cubicBezTo>
                  <a:pt x="399" y="444"/>
                  <a:pt x="417" y="426"/>
                  <a:pt x="417" y="400"/>
                </a:cubicBezTo>
                <a:cubicBezTo>
                  <a:pt x="417" y="373"/>
                  <a:pt x="399" y="346"/>
                  <a:pt x="372" y="346"/>
                </a:cubicBezTo>
                <a:cubicBezTo>
                  <a:pt x="345" y="346"/>
                  <a:pt x="319" y="373"/>
                  <a:pt x="319" y="400"/>
                </a:cubicBezTo>
                <a:close/>
                <a:moveTo>
                  <a:pt x="159" y="284"/>
                </a:moveTo>
                <a:lnTo>
                  <a:pt x="159" y="284"/>
                </a:lnTo>
                <a:cubicBezTo>
                  <a:pt x="434" y="204"/>
                  <a:pt x="434" y="204"/>
                  <a:pt x="434" y="204"/>
                </a:cubicBezTo>
                <a:cubicBezTo>
                  <a:pt x="443" y="204"/>
                  <a:pt x="443" y="195"/>
                  <a:pt x="443" y="187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98" y="10"/>
                  <a:pt x="98" y="10"/>
                  <a:pt x="98" y="10"/>
                </a:cubicBezTo>
                <a:lnTo>
                  <a:pt x="89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10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38"/>
                  <a:pt x="98" y="338"/>
                  <a:pt x="98" y="338"/>
                </a:cubicBezTo>
                <a:cubicBezTo>
                  <a:pt x="98" y="346"/>
                  <a:pt x="106" y="346"/>
                  <a:pt x="106" y="346"/>
                </a:cubicBezTo>
                <a:cubicBezTo>
                  <a:pt x="124" y="346"/>
                  <a:pt x="124" y="346"/>
                  <a:pt x="124" y="346"/>
                </a:cubicBezTo>
                <a:cubicBezTo>
                  <a:pt x="372" y="346"/>
                  <a:pt x="372" y="346"/>
                  <a:pt x="372" y="346"/>
                </a:cubicBezTo>
                <a:cubicBezTo>
                  <a:pt x="434" y="346"/>
                  <a:pt x="434" y="346"/>
                  <a:pt x="434" y="346"/>
                </a:cubicBezTo>
                <a:cubicBezTo>
                  <a:pt x="443" y="346"/>
                  <a:pt x="443" y="346"/>
                  <a:pt x="443" y="338"/>
                </a:cubicBezTo>
                <a:cubicBezTo>
                  <a:pt x="443" y="302"/>
                  <a:pt x="443" y="302"/>
                  <a:pt x="443" y="302"/>
                </a:cubicBezTo>
                <a:cubicBezTo>
                  <a:pt x="168" y="302"/>
                  <a:pt x="168" y="302"/>
                  <a:pt x="168" y="302"/>
                </a:cubicBezTo>
                <a:cubicBezTo>
                  <a:pt x="133" y="302"/>
                  <a:pt x="133" y="284"/>
                  <a:pt x="159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690">
              <a:defRPr/>
            </a:pPr>
            <a:endParaRPr lang="en-US" sz="2701" dirty="0">
              <a:latin typeface="Roboto Light"/>
              <a:cs typeface="Roboto Light"/>
            </a:endParaRPr>
          </a:p>
        </p:txBody>
      </p:sp>
      <p:sp>
        <p:nvSpPr>
          <p:cNvPr id="51" name="Freeform 101"/>
          <p:cNvSpPr>
            <a:spLocks noChangeArrowheads="1"/>
          </p:cNvSpPr>
          <p:nvPr/>
        </p:nvSpPr>
        <p:spPr bwMode="auto">
          <a:xfrm>
            <a:off x="12212893" y="5240677"/>
            <a:ext cx="594045" cy="458510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690">
              <a:defRPr/>
            </a:pPr>
            <a:endParaRPr lang="en-US" sz="2701" dirty="0">
              <a:latin typeface="Roboto Light"/>
              <a:cs typeface="Roboto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581135" y="6138948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961058" y="5824615"/>
            <a:ext cx="1540182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solidFill>
                  <a:schemeClr val="bg1"/>
                </a:solidFill>
                <a:latin typeface="Roboto Regular"/>
                <a:cs typeface="Roboto Regular"/>
              </a:rPr>
              <a:t>PICTURES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343668" y="6138948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723591" y="5824615"/>
            <a:ext cx="1540182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solidFill>
                  <a:schemeClr val="bg1"/>
                </a:solidFill>
                <a:latin typeface="Roboto Regular"/>
                <a:cs typeface="Roboto Regular"/>
              </a:rPr>
              <a:t>PICTURES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4365034" y="1863674"/>
            <a:ext cx="955979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CREATIVE TABLES FEATURES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69209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49" grpId="0"/>
      <p:bldP spid="50" grpId="0" animBg="1"/>
      <p:bldP spid="51" grpId="0" animBg="1"/>
      <p:bldP spid="52" grpId="0"/>
      <p:bldP spid="53" grpId="0"/>
      <p:bldP spid="5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05031" y="6153048"/>
            <a:ext cx="3523343" cy="4511925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782" tIns="365782" rIns="365782" bIns="365782" numCol="1" spcCol="2539" anchor="t" anchorCtr="0">
            <a:noAutofit/>
          </a:bodyPr>
          <a:lstStyle/>
          <a:p>
            <a:pPr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2701" dirty="0">
                <a:solidFill>
                  <a:schemeClr val="tx1"/>
                </a:solidFill>
                <a:latin typeface="Roboto Regular"/>
                <a:cs typeface="Roboto Regular"/>
              </a:rPr>
              <a:t>Tittle</a:t>
            </a:r>
          </a:p>
          <a:p>
            <a:pPr algn="just">
              <a:lnSpc>
                <a:spcPts val="2600"/>
              </a:lnSpc>
            </a:pPr>
            <a:r>
              <a:rPr lang="en-US" sz="1800" dirty="0">
                <a:solidFill>
                  <a:schemeClr val="tx1"/>
                </a:solidFill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 selling and delivering products to people.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2182" y="6153048"/>
            <a:ext cx="3523343" cy="4511925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782" tIns="365782" rIns="365782" bIns="365782" numCol="1" spcCol="2539" anchor="t" anchorCtr="0">
            <a:noAutofit/>
          </a:bodyPr>
          <a:lstStyle/>
          <a:p>
            <a:pPr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2701" dirty="0">
                <a:solidFill>
                  <a:schemeClr val="tx1"/>
                </a:solidFill>
                <a:latin typeface="Roboto Regular"/>
                <a:cs typeface="Roboto Regular"/>
              </a:rPr>
              <a:t>Tittle</a:t>
            </a:r>
          </a:p>
          <a:p>
            <a:pPr algn="just">
              <a:lnSpc>
                <a:spcPts val="2600"/>
              </a:lnSpc>
            </a:pPr>
            <a:r>
              <a:rPr lang="en-US" sz="1800" dirty="0">
                <a:solidFill>
                  <a:schemeClr val="tx1"/>
                </a:solidFill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 selling and delivering products to people.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19335" y="6153048"/>
            <a:ext cx="3523343" cy="4511925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782" tIns="365782" rIns="365782" bIns="365782" numCol="1" spcCol="2539" anchor="t" anchorCtr="0">
            <a:noAutofit/>
          </a:bodyPr>
          <a:lstStyle/>
          <a:p>
            <a:pPr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2701" dirty="0">
                <a:solidFill>
                  <a:schemeClr val="tx1"/>
                </a:solidFill>
                <a:latin typeface="Roboto Regular"/>
                <a:cs typeface="Roboto Regular"/>
              </a:rPr>
              <a:t>Tittle</a:t>
            </a:r>
          </a:p>
          <a:p>
            <a:pPr algn="just">
              <a:lnSpc>
                <a:spcPts val="2600"/>
              </a:lnSpc>
            </a:pPr>
            <a:r>
              <a:rPr lang="en-US" sz="1800" dirty="0">
                <a:solidFill>
                  <a:schemeClr val="tx1"/>
                </a:solidFill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 selling and delivering products to people.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426488" y="6153048"/>
            <a:ext cx="3523343" cy="4511925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782" tIns="365782" rIns="365782" bIns="365782" numCol="1" spcCol="2539" anchor="t" anchorCtr="0">
            <a:noAutofit/>
          </a:bodyPr>
          <a:lstStyle/>
          <a:p>
            <a:pPr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2701" dirty="0">
                <a:solidFill>
                  <a:schemeClr val="tx1"/>
                </a:solidFill>
                <a:latin typeface="Roboto Regular"/>
                <a:cs typeface="Roboto Regular"/>
              </a:rPr>
              <a:t>Tittle</a:t>
            </a:r>
          </a:p>
          <a:p>
            <a:pPr algn="just">
              <a:lnSpc>
                <a:spcPts val="2600"/>
              </a:lnSpc>
            </a:pPr>
            <a:r>
              <a:rPr lang="en-US" sz="1800" dirty="0">
                <a:solidFill>
                  <a:schemeClr val="tx1"/>
                </a:solidFill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 selling and delivering products to people.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5031" y="4262506"/>
            <a:ext cx="3523343" cy="18840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782" tIns="182891" rIns="365782" bIns="365782" numCol="1" spcCol="2539" anchor="t" anchorCtr="0">
            <a:spAutoFit/>
          </a:bodyPr>
          <a:lstStyle/>
          <a:p>
            <a:pPr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9603" dirty="0">
                <a:solidFill>
                  <a:schemeClr val="bg1"/>
                </a:solidFill>
                <a:latin typeface="Roboto Light"/>
                <a:cs typeface="Roboto Light"/>
              </a:rPr>
              <a:t>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2182" y="4262506"/>
            <a:ext cx="3523343" cy="18840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782" tIns="182891" rIns="365782" bIns="365782" numCol="1" spcCol="2539" anchor="t" anchorCtr="0">
            <a:spAutoFit/>
          </a:bodyPr>
          <a:lstStyle/>
          <a:p>
            <a:pPr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9603" dirty="0">
                <a:solidFill>
                  <a:schemeClr val="bg1"/>
                </a:solidFill>
                <a:latin typeface="Roboto Light"/>
                <a:cs typeface="Roboto Light"/>
              </a:rPr>
              <a:t>02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19335" y="4262506"/>
            <a:ext cx="3523343" cy="188401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782" tIns="182891" rIns="365782" bIns="365782" numCol="1" spcCol="2539" anchor="t" anchorCtr="0">
            <a:spAutoFit/>
          </a:bodyPr>
          <a:lstStyle/>
          <a:p>
            <a:pPr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9603" dirty="0">
                <a:solidFill>
                  <a:schemeClr val="bg1"/>
                </a:solidFill>
                <a:latin typeface="Roboto Light"/>
                <a:cs typeface="Roboto Light"/>
              </a:rPr>
              <a:t>03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426488" y="4262506"/>
            <a:ext cx="3523343" cy="18840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782" tIns="182891" rIns="365782" bIns="365782" numCol="1" spcCol="2539" anchor="t" anchorCtr="0">
            <a:spAutoFit/>
          </a:bodyPr>
          <a:lstStyle/>
          <a:p>
            <a:pPr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9603" dirty="0">
                <a:solidFill>
                  <a:schemeClr val="bg1"/>
                </a:solidFill>
                <a:latin typeface="Roboto Light"/>
                <a:cs typeface="Roboto Light"/>
              </a:rPr>
              <a:t>04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5971414" y="4824098"/>
            <a:ext cx="510408" cy="510536"/>
            <a:chOff x="6564979" y="4358506"/>
            <a:chExt cx="674638" cy="674638"/>
          </a:xfrm>
        </p:grpSpPr>
        <p:sp>
          <p:nvSpPr>
            <p:cNvPr id="29" name="Oval 28"/>
            <p:cNvSpPr/>
            <p:nvPr/>
          </p:nvSpPr>
          <p:spPr>
            <a:xfrm>
              <a:off x="6564979" y="4358506"/>
              <a:ext cx="674638" cy="67463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1">
                <a:latin typeface="Roboto Light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6709217" y="4527690"/>
              <a:ext cx="386162" cy="336270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4801">
                <a:latin typeface="Roboto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964260" y="4824098"/>
            <a:ext cx="510408" cy="510536"/>
            <a:chOff x="6564979" y="4358506"/>
            <a:chExt cx="674638" cy="674638"/>
          </a:xfrm>
        </p:grpSpPr>
        <p:sp>
          <p:nvSpPr>
            <p:cNvPr id="32" name="Oval 31"/>
            <p:cNvSpPr/>
            <p:nvPr/>
          </p:nvSpPr>
          <p:spPr>
            <a:xfrm>
              <a:off x="6564979" y="4358506"/>
              <a:ext cx="674638" cy="67463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1">
                <a:latin typeface="Roboto Light"/>
              </a:endParaRP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6709217" y="4527690"/>
              <a:ext cx="386162" cy="336270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4801">
                <a:latin typeface="Roboto Ligh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57109" y="4824098"/>
            <a:ext cx="510408" cy="510536"/>
            <a:chOff x="6564979" y="4358506"/>
            <a:chExt cx="674638" cy="674638"/>
          </a:xfrm>
        </p:grpSpPr>
        <p:sp>
          <p:nvSpPr>
            <p:cNvPr id="35" name="Oval 34"/>
            <p:cNvSpPr/>
            <p:nvPr/>
          </p:nvSpPr>
          <p:spPr>
            <a:xfrm>
              <a:off x="6564979" y="4358506"/>
              <a:ext cx="674638" cy="67463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1">
                <a:latin typeface="Roboto Light"/>
              </a:endParaRPr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6709217" y="4527690"/>
              <a:ext cx="386162" cy="336270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4801">
                <a:latin typeface="Roboto Ligh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49957" y="4824098"/>
            <a:ext cx="510408" cy="510536"/>
            <a:chOff x="6564979" y="4358506"/>
            <a:chExt cx="674638" cy="674638"/>
          </a:xfrm>
        </p:grpSpPr>
        <p:sp>
          <p:nvSpPr>
            <p:cNvPr id="38" name="Oval 37"/>
            <p:cNvSpPr/>
            <p:nvPr/>
          </p:nvSpPr>
          <p:spPr>
            <a:xfrm>
              <a:off x="6564979" y="4358506"/>
              <a:ext cx="674638" cy="67463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1">
                <a:latin typeface="Roboto Light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6709217" y="4527690"/>
              <a:ext cx="386162" cy="336270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4801">
                <a:latin typeface="Roboto Light"/>
              </a:endParaRPr>
            </a:p>
          </p:txBody>
        </p:sp>
      </p:grpSp>
      <p:sp>
        <p:nvSpPr>
          <p:cNvPr id="40" name="Rectangle 39">
            <a:hlinkClick r:id="" action="ppaction://noaction"/>
          </p:cNvPr>
          <p:cNvSpPr/>
          <p:nvPr/>
        </p:nvSpPr>
        <p:spPr>
          <a:xfrm>
            <a:off x="1405031" y="9963060"/>
            <a:ext cx="3523343" cy="70188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91" tIns="182891" rIns="182891" bIns="182891" numCol="1" spcCol="2539" anchor="t" anchorCtr="0">
            <a:spAutoFit/>
          </a:bodyPr>
          <a:lstStyle/>
          <a:p>
            <a:pPr algn="r"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2401" dirty="0">
                <a:solidFill>
                  <a:schemeClr val="tx1"/>
                </a:solidFill>
                <a:latin typeface="Roboto Regular"/>
                <a:cs typeface="Roboto Regular"/>
              </a:rPr>
              <a:t>Tittle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12182" y="9963060"/>
            <a:ext cx="3523343" cy="70188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91" tIns="182891" rIns="182891" bIns="182891" numCol="1" spcCol="2539" anchor="t" anchorCtr="0">
            <a:spAutoFit/>
          </a:bodyPr>
          <a:lstStyle/>
          <a:p>
            <a:pPr algn="r"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2401" dirty="0">
                <a:solidFill>
                  <a:schemeClr val="tx1"/>
                </a:solidFill>
                <a:latin typeface="Roboto Regular"/>
                <a:cs typeface="Roboto Regular"/>
              </a:rPr>
              <a:t>Tittle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419335" y="9963060"/>
            <a:ext cx="3523343" cy="70188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91" tIns="182891" rIns="182891" bIns="182891" numCol="1" spcCol="2539" anchor="t" anchorCtr="0">
            <a:spAutoFit/>
          </a:bodyPr>
          <a:lstStyle/>
          <a:p>
            <a:pPr algn="r"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2401" dirty="0">
                <a:solidFill>
                  <a:schemeClr val="tx1"/>
                </a:solidFill>
                <a:latin typeface="Roboto Regular"/>
                <a:cs typeface="Roboto Regular"/>
              </a:rPr>
              <a:t>Tittle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26488" y="9963060"/>
            <a:ext cx="3523343" cy="70188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91" tIns="182891" rIns="182891" bIns="182891" numCol="1" spcCol="2539" anchor="t" anchorCtr="0">
            <a:spAutoFit/>
          </a:bodyPr>
          <a:lstStyle/>
          <a:p>
            <a:pPr algn="r" defTabSz="1333556">
              <a:lnSpc>
                <a:spcPct val="90000"/>
              </a:lnSpc>
              <a:spcBef>
                <a:spcPct val="0"/>
              </a:spcBef>
              <a:spcAft>
                <a:spcPts val="401"/>
              </a:spcAft>
            </a:pPr>
            <a:r>
              <a:rPr lang="en-US" sz="2401" dirty="0">
                <a:solidFill>
                  <a:schemeClr val="tx1"/>
                </a:solidFill>
                <a:latin typeface="Roboto Regular"/>
                <a:cs typeface="Roboto Regular"/>
              </a:rPr>
              <a:t>Tittle</a:t>
            </a:r>
          </a:p>
        </p:txBody>
      </p:sp>
      <p:sp>
        <p:nvSpPr>
          <p:cNvPr id="47" name="Freeform 52"/>
          <p:cNvSpPr>
            <a:spLocks noChangeArrowheads="1"/>
          </p:cNvSpPr>
          <p:nvPr/>
        </p:nvSpPr>
        <p:spPr bwMode="auto">
          <a:xfrm>
            <a:off x="1639489" y="10169867"/>
            <a:ext cx="352426" cy="327109"/>
          </a:xfrm>
          <a:custGeom>
            <a:avLst/>
            <a:gdLst>
              <a:gd name="T0" fmla="*/ 59733324 w 489"/>
              <a:gd name="T1" fmla="*/ 58889948 h 453"/>
              <a:gd name="T2" fmla="*/ 59733324 w 489"/>
              <a:gd name="T3" fmla="*/ 58889948 h 453"/>
              <a:gd name="T4" fmla="*/ 31294924 w 489"/>
              <a:gd name="T5" fmla="*/ 58889948 h 453"/>
              <a:gd name="T6" fmla="*/ 31294924 w 489"/>
              <a:gd name="T7" fmla="*/ 58889948 h 453"/>
              <a:gd name="T8" fmla="*/ 31294924 w 489"/>
              <a:gd name="T9" fmla="*/ 58889948 h 453"/>
              <a:gd name="T10" fmla="*/ 3765697 w 489"/>
              <a:gd name="T11" fmla="*/ 58889948 h 453"/>
              <a:gd name="T12" fmla="*/ 0 w 489"/>
              <a:gd name="T13" fmla="*/ 55241789 h 453"/>
              <a:gd name="T14" fmla="*/ 0 w 489"/>
              <a:gd name="T15" fmla="*/ 36741110 h 453"/>
              <a:gd name="T16" fmla="*/ 3765697 w 489"/>
              <a:gd name="T17" fmla="*/ 33092952 h 453"/>
              <a:gd name="T18" fmla="*/ 7401667 w 489"/>
              <a:gd name="T19" fmla="*/ 36741110 h 453"/>
              <a:gd name="T20" fmla="*/ 7401667 w 489"/>
              <a:gd name="T21" fmla="*/ 51593992 h 453"/>
              <a:gd name="T22" fmla="*/ 55967267 w 489"/>
              <a:gd name="T23" fmla="*/ 51593992 h 453"/>
              <a:gd name="T24" fmla="*/ 55967267 w 489"/>
              <a:gd name="T25" fmla="*/ 36741110 h 453"/>
              <a:gd name="T26" fmla="*/ 59733324 w 489"/>
              <a:gd name="T27" fmla="*/ 33092952 h 453"/>
              <a:gd name="T28" fmla="*/ 63369294 w 489"/>
              <a:gd name="T29" fmla="*/ 36741110 h 453"/>
              <a:gd name="T30" fmla="*/ 63369294 w 489"/>
              <a:gd name="T31" fmla="*/ 55241789 h 453"/>
              <a:gd name="T32" fmla="*/ 59733324 w 489"/>
              <a:gd name="T33" fmla="*/ 58889948 h 453"/>
              <a:gd name="T34" fmla="*/ 45059718 w 489"/>
              <a:gd name="T35" fmla="*/ 25796996 h 453"/>
              <a:gd name="T36" fmla="*/ 45059718 w 489"/>
              <a:gd name="T37" fmla="*/ 25796996 h 453"/>
              <a:gd name="T38" fmla="*/ 34022082 w 489"/>
              <a:gd name="T39" fmla="*/ 37653240 h 453"/>
              <a:gd name="T40" fmla="*/ 34022082 w 489"/>
              <a:gd name="T41" fmla="*/ 37653240 h 453"/>
              <a:gd name="T42" fmla="*/ 31294924 w 489"/>
              <a:gd name="T43" fmla="*/ 39607443 h 453"/>
              <a:gd name="T44" fmla="*/ 28568127 w 489"/>
              <a:gd name="T45" fmla="*/ 37653240 h 453"/>
              <a:gd name="T46" fmla="*/ 28568127 w 489"/>
              <a:gd name="T47" fmla="*/ 37653240 h 453"/>
              <a:gd name="T48" fmla="*/ 17530491 w 489"/>
              <a:gd name="T49" fmla="*/ 25796996 h 453"/>
              <a:gd name="T50" fmla="*/ 17530491 w 489"/>
              <a:gd name="T51" fmla="*/ 25796996 h 453"/>
              <a:gd name="T52" fmla="*/ 16491591 w 489"/>
              <a:gd name="T53" fmla="*/ 22930663 h 453"/>
              <a:gd name="T54" fmla="*/ 20257288 w 489"/>
              <a:gd name="T55" fmla="*/ 19282505 h 453"/>
              <a:gd name="T56" fmla="*/ 22984445 w 489"/>
              <a:gd name="T57" fmla="*/ 21106403 h 453"/>
              <a:gd name="T58" fmla="*/ 22984445 w 489"/>
              <a:gd name="T59" fmla="*/ 21106403 h 453"/>
              <a:gd name="T60" fmla="*/ 27529227 w 489"/>
              <a:gd name="T61" fmla="*/ 25796996 h 453"/>
              <a:gd name="T62" fmla="*/ 27529227 w 489"/>
              <a:gd name="T63" fmla="*/ 3648158 h 453"/>
              <a:gd name="T64" fmla="*/ 27529227 w 489"/>
              <a:gd name="T65" fmla="*/ 3648158 h 453"/>
              <a:gd name="T66" fmla="*/ 31294924 w 489"/>
              <a:gd name="T67" fmla="*/ 0 h 453"/>
              <a:gd name="T68" fmla="*/ 34930894 w 489"/>
              <a:gd name="T69" fmla="*/ 3648158 h 453"/>
              <a:gd name="T70" fmla="*/ 34930894 w 489"/>
              <a:gd name="T71" fmla="*/ 3648158 h 453"/>
              <a:gd name="T72" fmla="*/ 34930894 w 489"/>
              <a:gd name="T73" fmla="*/ 25796996 h 453"/>
              <a:gd name="T74" fmla="*/ 39476036 w 489"/>
              <a:gd name="T75" fmla="*/ 21106403 h 453"/>
              <a:gd name="T76" fmla="*/ 39476036 w 489"/>
              <a:gd name="T77" fmla="*/ 21106403 h 453"/>
              <a:gd name="T78" fmla="*/ 42202833 w 489"/>
              <a:gd name="T79" fmla="*/ 19282505 h 453"/>
              <a:gd name="T80" fmla="*/ 45968530 w 489"/>
              <a:gd name="T81" fmla="*/ 22930663 h 453"/>
              <a:gd name="T82" fmla="*/ 45059718 w 489"/>
              <a:gd name="T83" fmla="*/ 25796996 h 4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9" h="453">
                <a:moveTo>
                  <a:pt x="460" y="452"/>
                </a:moveTo>
                <a:lnTo>
                  <a:pt x="460" y="452"/>
                </a:lnTo>
                <a:cubicBezTo>
                  <a:pt x="241" y="452"/>
                  <a:pt x="241" y="452"/>
                  <a:pt x="241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7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7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74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74" y="452"/>
                  <a:pt x="460" y="452"/>
                </a:cubicBezTo>
                <a:close/>
                <a:moveTo>
                  <a:pt x="347" y="198"/>
                </a:moveTo>
                <a:lnTo>
                  <a:pt x="347" y="198"/>
                </a:lnTo>
                <a:cubicBezTo>
                  <a:pt x="262" y="289"/>
                  <a:pt x="262" y="289"/>
                  <a:pt x="262" y="289"/>
                </a:cubicBezTo>
                <a:cubicBezTo>
                  <a:pt x="262" y="297"/>
                  <a:pt x="255" y="304"/>
                  <a:pt x="241" y="304"/>
                </a:cubicBezTo>
                <a:cubicBezTo>
                  <a:pt x="234" y="304"/>
                  <a:pt x="227" y="297"/>
                  <a:pt x="220" y="289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91"/>
                  <a:pt x="127" y="184"/>
                  <a:pt x="127" y="176"/>
                </a:cubicBezTo>
                <a:cubicBezTo>
                  <a:pt x="127" y="162"/>
                  <a:pt x="142" y="148"/>
                  <a:pt x="156" y="148"/>
                </a:cubicBezTo>
                <a:cubicBezTo>
                  <a:pt x="170" y="148"/>
                  <a:pt x="177" y="155"/>
                  <a:pt x="177" y="162"/>
                </a:cubicBezTo>
                <a:cubicBezTo>
                  <a:pt x="212" y="198"/>
                  <a:pt x="212" y="198"/>
                  <a:pt x="212" y="19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14"/>
                  <a:pt x="227" y="0"/>
                  <a:pt x="241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304" y="162"/>
                  <a:pt x="304" y="162"/>
                  <a:pt x="304" y="162"/>
                </a:cubicBezTo>
                <a:cubicBezTo>
                  <a:pt x="311" y="155"/>
                  <a:pt x="318" y="148"/>
                  <a:pt x="325" y="148"/>
                </a:cubicBezTo>
                <a:cubicBezTo>
                  <a:pt x="347" y="148"/>
                  <a:pt x="354" y="162"/>
                  <a:pt x="354" y="176"/>
                </a:cubicBezTo>
                <a:cubicBezTo>
                  <a:pt x="354" y="184"/>
                  <a:pt x="354" y="191"/>
                  <a:pt x="347" y="1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sz="2701">
              <a:latin typeface="Roboto Light"/>
            </a:endParaRPr>
          </a:p>
        </p:txBody>
      </p:sp>
      <p:sp>
        <p:nvSpPr>
          <p:cNvPr id="49" name="Freeform 52"/>
          <p:cNvSpPr>
            <a:spLocks noChangeArrowheads="1"/>
          </p:cNvSpPr>
          <p:nvPr/>
        </p:nvSpPr>
        <p:spPr bwMode="auto">
          <a:xfrm>
            <a:off x="5613667" y="10169867"/>
            <a:ext cx="352426" cy="327109"/>
          </a:xfrm>
          <a:custGeom>
            <a:avLst/>
            <a:gdLst>
              <a:gd name="T0" fmla="*/ 59733324 w 489"/>
              <a:gd name="T1" fmla="*/ 58889948 h 453"/>
              <a:gd name="T2" fmla="*/ 59733324 w 489"/>
              <a:gd name="T3" fmla="*/ 58889948 h 453"/>
              <a:gd name="T4" fmla="*/ 31294924 w 489"/>
              <a:gd name="T5" fmla="*/ 58889948 h 453"/>
              <a:gd name="T6" fmla="*/ 31294924 w 489"/>
              <a:gd name="T7" fmla="*/ 58889948 h 453"/>
              <a:gd name="T8" fmla="*/ 31294924 w 489"/>
              <a:gd name="T9" fmla="*/ 58889948 h 453"/>
              <a:gd name="T10" fmla="*/ 3765697 w 489"/>
              <a:gd name="T11" fmla="*/ 58889948 h 453"/>
              <a:gd name="T12" fmla="*/ 0 w 489"/>
              <a:gd name="T13" fmla="*/ 55241789 h 453"/>
              <a:gd name="T14" fmla="*/ 0 w 489"/>
              <a:gd name="T15" fmla="*/ 36741110 h 453"/>
              <a:gd name="T16" fmla="*/ 3765697 w 489"/>
              <a:gd name="T17" fmla="*/ 33092952 h 453"/>
              <a:gd name="T18" fmla="*/ 7401667 w 489"/>
              <a:gd name="T19" fmla="*/ 36741110 h 453"/>
              <a:gd name="T20" fmla="*/ 7401667 w 489"/>
              <a:gd name="T21" fmla="*/ 51593992 h 453"/>
              <a:gd name="T22" fmla="*/ 55967267 w 489"/>
              <a:gd name="T23" fmla="*/ 51593992 h 453"/>
              <a:gd name="T24" fmla="*/ 55967267 w 489"/>
              <a:gd name="T25" fmla="*/ 36741110 h 453"/>
              <a:gd name="T26" fmla="*/ 59733324 w 489"/>
              <a:gd name="T27" fmla="*/ 33092952 h 453"/>
              <a:gd name="T28" fmla="*/ 63369294 w 489"/>
              <a:gd name="T29" fmla="*/ 36741110 h 453"/>
              <a:gd name="T30" fmla="*/ 63369294 w 489"/>
              <a:gd name="T31" fmla="*/ 55241789 h 453"/>
              <a:gd name="T32" fmla="*/ 59733324 w 489"/>
              <a:gd name="T33" fmla="*/ 58889948 h 453"/>
              <a:gd name="T34" fmla="*/ 45059718 w 489"/>
              <a:gd name="T35" fmla="*/ 25796996 h 453"/>
              <a:gd name="T36" fmla="*/ 45059718 w 489"/>
              <a:gd name="T37" fmla="*/ 25796996 h 453"/>
              <a:gd name="T38" fmla="*/ 34022082 w 489"/>
              <a:gd name="T39" fmla="*/ 37653240 h 453"/>
              <a:gd name="T40" fmla="*/ 34022082 w 489"/>
              <a:gd name="T41" fmla="*/ 37653240 h 453"/>
              <a:gd name="T42" fmla="*/ 31294924 w 489"/>
              <a:gd name="T43" fmla="*/ 39607443 h 453"/>
              <a:gd name="T44" fmla="*/ 28568127 w 489"/>
              <a:gd name="T45" fmla="*/ 37653240 h 453"/>
              <a:gd name="T46" fmla="*/ 28568127 w 489"/>
              <a:gd name="T47" fmla="*/ 37653240 h 453"/>
              <a:gd name="T48" fmla="*/ 17530491 w 489"/>
              <a:gd name="T49" fmla="*/ 25796996 h 453"/>
              <a:gd name="T50" fmla="*/ 17530491 w 489"/>
              <a:gd name="T51" fmla="*/ 25796996 h 453"/>
              <a:gd name="T52" fmla="*/ 16491591 w 489"/>
              <a:gd name="T53" fmla="*/ 22930663 h 453"/>
              <a:gd name="T54" fmla="*/ 20257288 w 489"/>
              <a:gd name="T55" fmla="*/ 19282505 h 453"/>
              <a:gd name="T56" fmla="*/ 22984445 w 489"/>
              <a:gd name="T57" fmla="*/ 21106403 h 453"/>
              <a:gd name="T58" fmla="*/ 22984445 w 489"/>
              <a:gd name="T59" fmla="*/ 21106403 h 453"/>
              <a:gd name="T60" fmla="*/ 27529227 w 489"/>
              <a:gd name="T61" fmla="*/ 25796996 h 453"/>
              <a:gd name="T62" fmla="*/ 27529227 w 489"/>
              <a:gd name="T63" fmla="*/ 3648158 h 453"/>
              <a:gd name="T64" fmla="*/ 27529227 w 489"/>
              <a:gd name="T65" fmla="*/ 3648158 h 453"/>
              <a:gd name="T66" fmla="*/ 31294924 w 489"/>
              <a:gd name="T67" fmla="*/ 0 h 453"/>
              <a:gd name="T68" fmla="*/ 34930894 w 489"/>
              <a:gd name="T69" fmla="*/ 3648158 h 453"/>
              <a:gd name="T70" fmla="*/ 34930894 w 489"/>
              <a:gd name="T71" fmla="*/ 3648158 h 453"/>
              <a:gd name="T72" fmla="*/ 34930894 w 489"/>
              <a:gd name="T73" fmla="*/ 25796996 h 453"/>
              <a:gd name="T74" fmla="*/ 39476036 w 489"/>
              <a:gd name="T75" fmla="*/ 21106403 h 453"/>
              <a:gd name="T76" fmla="*/ 39476036 w 489"/>
              <a:gd name="T77" fmla="*/ 21106403 h 453"/>
              <a:gd name="T78" fmla="*/ 42202833 w 489"/>
              <a:gd name="T79" fmla="*/ 19282505 h 453"/>
              <a:gd name="T80" fmla="*/ 45968530 w 489"/>
              <a:gd name="T81" fmla="*/ 22930663 h 453"/>
              <a:gd name="T82" fmla="*/ 45059718 w 489"/>
              <a:gd name="T83" fmla="*/ 25796996 h 4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9" h="453">
                <a:moveTo>
                  <a:pt x="460" y="452"/>
                </a:moveTo>
                <a:lnTo>
                  <a:pt x="460" y="452"/>
                </a:lnTo>
                <a:cubicBezTo>
                  <a:pt x="241" y="452"/>
                  <a:pt x="241" y="452"/>
                  <a:pt x="241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7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7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74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74" y="452"/>
                  <a:pt x="460" y="452"/>
                </a:cubicBezTo>
                <a:close/>
                <a:moveTo>
                  <a:pt x="347" y="198"/>
                </a:moveTo>
                <a:lnTo>
                  <a:pt x="347" y="198"/>
                </a:lnTo>
                <a:cubicBezTo>
                  <a:pt x="262" y="289"/>
                  <a:pt x="262" y="289"/>
                  <a:pt x="262" y="289"/>
                </a:cubicBezTo>
                <a:cubicBezTo>
                  <a:pt x="262" y="297"/>
                  <a:pt x="255" y="304"/>
                  <a:pt x="241" y="304"/>
                </a:cubicBezTo>
                <a:cubicBezTo>
                  <a:pt x="234" y="304"/>
                  <a:pt x="227" y="297"/>
                  <a:pt x="220" y="289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91"/>
                  <a:pt x="127" y="184"/>
                  <a:pt x="127" y="176"/>
                </a:cubicBezTo>
                <a:cubicBezTo>
                  <a:pt x="127" y="162"/>
                  <a:pt x="142" y="148"/>
                  <a:pt x="156" y="148"/>
                </a:cubicBezTo>
                <a:cubicBezTo>
                  <a:pt x="170" y="148"/>
                  <a:pt x="177" y="155"/>
                  <a:pt x="177" y="162"/>
                </a:cubicBezTo>
                <a:cubicBezTo>
                  <a:pt x="212" y="198"/>
                  <a:pt x="212" y="198"/>
                  <a:pt x="212" y="19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14"/>
                  <a:pt x="227" y="0"/>
                  <a:pt x="241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304" y="162"/>
                  <a:pt x="304" y="162"/>
                  <a:pt x="304" y="162"/>
                </a:cubicBezTo>
                <a:cubicBezTo>
                  <a:pt x="311" y="155"/>
                  <a:pt x="318" y="148"/>
                  <a:pt x="325" y="148"/>
                </a:cubicBezTo>
                <a:cubicBezTo>
                  <a:pt x="347" y="148"/>
                  <a:pt x="354" y="162"/>
                  <a:pt x="354" y="176"/>
                </a:cubicBezTo>
                <a:cubicBezTo>
                  <a:pt x="354" y="184"/>
                  <a:pt x="354" y="191"/>
                  <a:pt x="347" y="1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sz="2701">
              <a:latin typeface="Roboto Light"/>
            </a:endParaRPr>
          </a:p>
        </p:txBody>
      </p:sp>
      <p:sp>
        <p:nvSpPr>
          <p:cNvPr id="51" name="Freeform 52"/>
          <p:cNvSpPr>
            <a:spLocks noChangeArrowheads="1"/>
          </p:cNvSpPr>
          <p:nvPr/>
        </p:nvSpPr>
        <p:spPr bwMode="auto">
          <a:xfrm>
            <a:off x="9603380" y="10169867"/>
            <a:ext cx="352426" cy="327109"/>
          </a:xfrm>
          <a:custGeom>
            <a:avLst/>
            <a:gdLst>
              <a:gd name="T0" fmla="*/ 59733324 w 489"/>
              <a:gd name="T1" fmla="*/ 58889948 h 453"/>
              <a:gd name="T2" fmla="*/ 59733324 w 489"/>
              <a:gd name="T3" fmla="*/ 58889948 h 453"/>
              <a:gd name="T4" fmla="*/ 31294924 w 489"/>
              <a:gd name="T5" fmla="*/ 58889948 h 453"/>
              <a:gd name="T6" fmla="*/ 31294924 w 489"/>
              <a:gd name="T7" fmla="*/ 58889948 h 453"/>
              <a:gd name="T8" fmla="*/ 31294924 w 489"/>
              <a:gd name="T9" fmla="*/ 58889948 h 453"/>
              <a:gd name="T10" fmla="*/ 3765697 w 489"/>
              <a:gd name="T11" fmla="*/ 58889948 h 453"/>
              <a:gd name="T12" fmla="*/ 0 w 489"/>
              <a:gd name="T13" fmla="*/ 55241789 h 453"/>
              <a:gd name="T14" fmla="*/ 0 w 489"/>
              <a:gd name="T15" fmla="*/ 36741110 h 453"/>
              <a:gd name="T16" fmla="*/ 3765697 w 489"/>
              <a:gd name="T17" fmla="*/ 33092952 h 453"/>
              <a:gd name="T18" fmla="*/ 7401667 w 489"/>
              <a:gd name="T19" fmla="*/ 36741110 h 453"/>
              <a:gd name="T20" fmla="*/ 7401667 w 489"/>
              <a:gd name="T21" fmla="*/ 51593992 h 453"/>
              <a:gd name="T22" fmla="*/ 55967267 w 489"/>
              <a:gd name="T23" fmla="*/ 51593992 h 453"/>
              <a:gd name="T24" fmla="*/ 55967267 w 489"/>
              <a:gd name="T25" fmla="*/ 36741110 h 453"/>
              <a:gd name="T26" fmla="*/ 59733324 w 489"/>
              <a:gd name="T27" fmla="*/ 33092952 h 453"/>
              <a:gd name="T28" fmla="*/ 63369294 w 489"/>
              <a:gd name="T29" fmla="*/ 36741110 h 453"/>
              <a:gd name="T30" fmla="*/ 63369294 w 489"/>
              <a:gd name="T31" fmla="*/ 55241789 h 453"/>
              <a:gd name="T32" fmla="*/ 59733324 w 489"/>
              <a:gd name="T33" fmla="*/ 58889948 h 453"/>
              <a:gd name="T34" fmla="*/ 45059718 w 489"/>
              <a:gd name="T35" fmla="*/ 25796996 h 453"/>
              <a:gd name="T36" fmla="*/ 45059718 w 489"/>
              <a:gd name="T37" fmla="*/ 25796996 h 453"/>
              <a:gd name="T38" fmla="*/ 34022082 w 489"/>
              <a:gd name="T39" fmla="*/ 37653240 h 453"/>
              <a:gd name="T40" fmla="*/ 34022082 w 489"/>
              <a:gd name="T41" fmla="*/ 37653240 h 453"/>
              <a:gd name="T42" fmla="*/ 31294924 w 489"/>
              <a:gd name="T43" fmla="*/ 39607443 h 453"/>
              <a:gd name="T44" fmla="*/ 28568127 w 489"/>
              <a:gd name="T45" fmla="*/ 37653240 h 453"/>
              <a:gd name="T46" fmla="*/ 28568127 w 489"/>
              <a:gd name="T47" fmla="*/ 37653240 h 453"/>
              <a:gd name="T48" fmla="*/ 17530491 w 489"/>
              <a:gd name="T49" fmla="*/ 25796996 h 453"/>
              <a:gd name="T50" fmla="*/ 17530491 w 489"/>
              <a:gd name="T51" fmla="*/ 25796996 h 453"/>
              <a:gd name="T52" fmla="*/ 16491591 w 489"/>
              <a:gd name="T53" fmla="*/ 22930663 h 453"/>
              <a:gd name="T54" fmla="*/ 20257288 w 489"/>
              <a:gd name="T55" fmla="*/ 19282505 h 453"/>
              <a:gd name="T56" fmla="*/ 22984445 w 489"/>
              <a:gd name="T57" fmla="*/ 21106403 h 453"/>
              <a:gd name="T58" fmla="*/ 22984445 w 489"/>
              <a:gd name="T59" fmla="*/ 21106403 h 453"/>
              <a:gd name="T60" fmla="*/ 27529227 w 489"/>
              <a:gd name="T61" fmla="*/ 25796996 h 453"/>
              <a:gd name="T62" fmla="*/ 27529227 w 489"/>
              <a:gd name="T63" fmla="*/ 3648158 h 453"/>
              <a:gd name="T64" fmla="*/ 27529227 w 489"/>
              <a:gd name="T65" fmla="*/ 3648158 h 453"/>
              <a:gd name="T66" fmla="*/ 31294924 w 489"/>
              <a:gd name="T67" fmla="*/ 0 h 453"/>
              <a:gd name="T68" fmla="*/ 34930894 w 489"/>
              <a:gd name="T69" fmla="*/ 3648158 h 453"/>
              <a:gd name="T70" fmla="*/ 34930894 w 489"/>
              <a:gd name="T71" fmla="*/ 3648158 h 453"/>
              <a:gd name="T72" fmla="*/ 34930894 w 489"/>
              <a:gd name="T73" fmla="*/ 25796996 h 453"/>
              <a:gd name="T74" fmla="*/ 39476036 w 489"/>
              <a:gd name="T75" fmla="*/ 21106403 h 453"/>
              <a:gd name="T76" fmla="*/ 39476036 w 489"/>
              <a:gd name="T77" fmla="*/ 21106403 h 453"/>
              <a:gd name="T78" fmla="*/ 42202833 w 489"/>
              <a:gd name="T79" fmla="*/ 19282505 h 453"/>
              <a:gd name="T80" fmla="*/ 45968530 w 489"/>
              <a:gd name="T81" fmla="*/ 22930663 h 453"/>
              <a:gd name="T82" fmla="*/ 45059718 w 489"/>
              <a:gd name="T83" fmla="*/ 25796996 h 4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9" h="453">
                <a:moveTo>
                  <a:pt x="460" y="452"/>
                </a:moveTo>
                <a:lnTo>
                  <a:pt x="460" y="452"/>
                </a:lnTo>
                <a:cubicBezTo>
                  <a:pt x="241" y="452"/>
                  <a:pt x="241" y="452"/>
                  <a:pt x="241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7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7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74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74" y="452"/>
                  <a:pt x="460" y="452"/>
                </a:cubicBezTo>
                <a:close/>
                <a:moveTo>
                  <a:pt x="347" y="198"/>
                </a:moveTo>
                <a:lnTo>
                  <a:pt x="347" y="198"/>
                </a:lnTo>
                <a:cubicBezTo>
                  <a:pt x="262" y="289"/>
                  <a:pt x="262" y="289"/>
                  <a:pt x="262" y="289"/>
                </a:cubicBezTo>
                <a:cubicBezTo>
                  <a:pt x="262" y="297"/>
                  <a:pt x="255" y="304"/>
                  <a:pt x="241" y="304"/>
                </a:cubicBezTo>
                <a:cubicBezTo>
                  <a:pt x="234" y="304"/>
                  <a:pt x="227" y="297"/>
                  <a:pt x="220" y="289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91"/>
                  <a:pt x="127" y="184"/>
                  <a:pt x="127" y="176"/>
                </a:cubicBezTo>
                <a:cubicBezTo>
                  <a:pt x="127" y="162"/>
                  <a:pt x="142" y="148"/>
                  <a:pt x="156" y="148"/>
                </a:cubicBezTo>
                <a:cubicBezTo>
                  <a:pt x="170" y="148"/>
                  <a:pt x="177" y="155"/>
                  <a:pt x="177" y="162"/>
                </a:cubicBezTo>
                <a:cubicBezTo>
                  <a:pt x="212" y="198"/>
                  <a:pt x="212" y="198"/>
                  <a:pt x="212" y="19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14"/>
                  <a:pt x="227" y="0"/>
                  <a:pt x="241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304" y="162"/>
                  <a:pt x="304" y="162"/>
                  <a:pt x="304" y="162"/>
                </a:cubicBezTo>
                <a:cubicBezTo>
                  <a:pt x="311" y="155"/>
                  <a:pt x="318" y="148"/>
                  <a:pt x="325" y="148"/>
                </a:cubicBezTo>
                <a:cubicBezTo>
                  <a:pt x="347" y="148"/>
                  <a:pt x="354" y="162"/>
                  <a:pt x="354" y="176"/>
                </a:cubicBezTo>
                <a:cubicBezTo>
                  <a:pt x="354" y="184"/>
                  <a:pt x="354" y="191"/>
                  <a:pt x="347" y="1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sz="2701">
              <a:latin typeface="Roboto Light"/>
            </a:endParaRPr>
          </a:p>
        </p:txBody>
      </p:sp>
      <p:sp>
        <p:nvSpPr>
          <p:cNvPr id="52" name="Freeform 52"/>
          <p:cNvSpPr>
            <a:spLocks noChangeArrowheads="1"/>
          </p:cNvSpPr>
          <p:nvPr/>
        </p:nvSpPr>
        <p:spPr bwMode="auto">
          <a:xfrm>
            <a:off x="13672243" y="10169867"/>
            <a:ext cx="352426" cy="327109"/>
          </a:xfrm>
          <a:custGeom>
            <a:avLst/>
            <a:gdLst>
              <a:gd name="T0" fmla="*/ 59733324 w 489"/>
              <a:gd name="T1" fmla="*/ 58889948 h 453"/>
              <a:gd name="T2" fmla="*/ 59733324 w 489"/>
              <a:gd name="T3" fmla="*/ 58889948 h 453"/>
              <a:gd name="T4" fmla="*/ 31294924 w 489"/>
              <a:gd name="T5" fmla="*/ 58889948 h 453"/>
              <a:gd name="T6" fmla="*/ 31294924 w 489"/>
              <a:gd name="T7" fmla="*/ 58889948 h 453"/>
              <a:gd name="T8" fmla="*/ 31294924 w 489"/>
              <a:gd name="T9" fmla="*/ 58889948 h 453"/>
              <a:gd name="T10" fmla="*/ 3765697 w 489"/>
              <a:gd name="T11" fmla="*/ 58889948 h 453"/>
              <a:gd name="T12" fmla="*/ 0 w 489"/>
              <a:gd name="T13" fmla="*/ 55241789 h 453"/>
              <a:gd name="T14" fmla="*/ 0 w 489"/>
              <a:gd name="T15" fmla="*/ 36741110 h 453"/>
              <a:gd name="T16" fmla="*/ 3765697 w 489"/>
              <a:gd name="T17" fmla="*/ 33092952 h 453"/>
              <a:gd name="T18" fmla="*/ 7401667 w 489"/>
              <a:gd name="T19" fmla="*/ 36741110 h 453"/>
              <a:gd name="T20" fmla="*/ 7401667 w 489"/>
              <a:gd name="T21" fmla="*/ 51593992 h 453"/>
              <a:gd name="T22" fmla="*/ 55967267 w 489"/>
              <a:gd name="T23" fmla="*/ 51593992 h 453"/>
              <a:gd name="T24" fmla="*/ 55967267 w 489"/>
              <a:gd name="T25" fmla="*/ 36741110 h 453"/>
              <a:gd name="T26" fmla="*/ 59733324 w 489"/>
              <a:gd name="T27" fmla="*/ 33092952 h 453"/>
              <a:gd name="T28" fmla="*/ 63369294 w 489"/>
              <a:gd name="T29" fmla="*/ 36741110 h 453"/>
              <a:gd name="T30" fmla="*/ 63369294 w 489"/>
              <a:gd name="T31" fmla="*/ 55241789 h 453"/>
              <a:gd name="T32" fmla="*/ 59733324 w 489"/>
              <a:gd name="T33" fmla="*/ 58889948 h 453"/>
              <a:gd name="T34" fmla="*/ 45059718 w 489"/>
              <a:gd name="T35" fmla="*/ 25796996 h 453"/>
              <a:gd name="T36" fmla="*/ 45059718 w 489"/>
              <a:gd name="T37" fmla="*/ 25796996 h 453"/>
              <a:gd name="T38" fmla="*/ 34022082 w 489"/>
              <a:gd name="T39" fmla="*/ 37653240 h 453"/>
              <a:gd name="T40" fmla="*/ 34022082 w 489"/>
              <a:gd name="T41" fmla="*/ 37653240 h 453"/>
              <a:gd name="T42" fmla="*/ 31294924 w 489"/>
              <a:gd name="T43" fmla="*/ 39607443 h 453"/>
              <a:gd name="T44" fmla="*/ 28568127 w 489"/>
              <a:gd name="T45" fmla="*/ 37653240 h 453"/>
              <a:gd name="T46" fmla="*/ 28568127 w 489"/>
              <a:gd name="T47" fmla="*/ 37653240 h 453"/>
              <a:gd name="T48" fmla="*/ 17530491 w 489"/>
              <a:gd name="T49" fmla="*/ 25796996 h 453"/>
              <a:gd name="T50" fmla="*/ 17530491 w 489"/>
              <a:gd name="T51" fmla="*/ 25796996 h 453"/>
              <a:gd name="T52" fmla="*/ 16491591 w 489"/>
              <a:gd name="T53" fmla="*/ 22930663 h 453"/>
              <a:gd name="T54" fmla="*/ 20257288 w 489"/>
              <a:gd name="T55" fmla="*/ 19282505 h 453"/>
              <a:gd name="T56" fmla="*/ 22984445 w 489"/>
              <a:gd name="T57" fmla="*/ 21106403 h 453"/>
              <a:gd name="T58" fmla="*/ 22984445 w 489"/>
              <a:gd name="T59" fmla="*/ 21106403 h 453"/>
              <a:gd name="T60" fmla="*/ 27529227 w 489"/>
              <a:gd name="T61" fmla="*/ 25796996 h 453"/>
              <a:gd name="T62" fmla="*/ 27529227 w 489"/>
              <a:gd name="T63" fmla="*/ 3648158 h 453"/>
              <a:gd name="T64" fmla="*/ 27529227 w 489"/>
              <a:gd name="T65" fmla="*/ 3648158 h 453"/>
              <a:gd name="T66" fmla="*/ 31294924 w 489"/>
              <a:gd name="T67" fmla="*/ 0 h 453"/>
              <a:gd name="T68" fmla="*/ 34930894 w 489"/>
              <a:gd name="T69" fmla="*/ 3648158 h 453"/>
              <a:gd name="T70" fmla="*/ 34930894 w 489"/>
              <a:gd name="T71" fmla="*/ 3648158 h 453"/>
              <a:gd name="T72" fmla="*/ 34930894 w 489"/>
              <a:gd name="T73" fmla="*/ 25796996 h 453"/>
              <a:gd name="T74" fmla="*/ 39476036 w 489"/>
              <a:gd name="T75" fmla="*/ 21106403 h 453"/>
              <a:gd name="T76" fmla="*/ 39476036 w 489"/>
              <a:gd name="T77" fmla="*/ 21106403 h 453"/>
              <a:gd name="T78" fmla="*/ 42202833 w 489"/>
              <a:gd name="T79" fmla="*/ 19282505 h 453"/>
              <a:gd name="T80" fmla="*/ 45968530 w 489"/>
              <a:gd name="T81" fmla="*/ 22930663 h 453"/>
              <a:gd name="T82" fmla="*/ 45059718 w 489"/>
              <a:gd name="T83" fmla="*/ 25796996 h 4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9" h="453">
                <a:moveTo>
                  <a:pt x="460" y="452"/>
                </a:moveTo>
                <a:lnTo>
                  <a:pt x="460" y="452"/>
                </a:lnTo>
                <a:cubicBezTo>
                  <a:pt x="241" y="452"/>
                  <a:pt x="241" y="452"/>
                  <a:pt x="241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7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7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74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74" y="452"/>
                  <a:pt x="460" y="452"/>
                </a:cubicBezTo>
                <a:close/>
                <a:moveTo>
                  <a:pt x="347" y="198"/>
                </a:moveTo>
                <a:lnTo>
                  <a:pt x="347" y="198"/>
                </a:lnTo>
                <a:cubicBezTo>
                  <a:pt x="262" y="289"/>
                  <a:pt x="262" y="289"/>
                  <a:pt x="262" y="289"/>
                </a:cubicBezTo>
                <a:cubicBezTo>
                  <a:pt x="262" y="297"/>
                  <a:pt x="255" y="304"/>
                  <a:pt x="241" y="304"/>
                </a:cubicBezTo>
                <a:cubicBezTo>
                  <a:pt x="234" y="304"/>
                  <a:pt x="227" y="297"/>
                  <a:pt x="220" y="289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91"/>
                  <a:pt x="127" y="184"/>
                  <a:pt x="127" y="176"/>
                </a:cubicBezTo>
                <a:cubicBezTo>
                  <a:pt x="127" y="162"/>
                  <a:pt x="142" y="148"/>
                  <a:pt x="156" y="148"/>
                </a:cubicBezTo>
                <a:cubicBezTo>
                  <a:pt x="170" y="148"/>
                  <a:pt x="177" y="155"/>
                  <a:pt x="177" y="162"/>
                </a:cubicBezTo>
                <a:cubicBezTo>
                  <a:pt x="212" y="198"/>
                  <a:pt x="212" y="198"/>
                  <a:pt x="212" y="19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14"/>
                  <a:pt x="227" y="0"/>
                  <a:pt x="241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304" y="162"/>
                  <a:pt x="304" y="162"/>
                  <a:pt x="304" y="162"/>
                </a:cubicBezTo>
                <a:cubicBezTo>
                  <a:pt x="311" y="155"/>
                  <a:pt x="318" y="148"/>
                  <a:pt x="325" y="148"/>
                </a:cubicBezTo>
                <a:cubicBezTo>
                  <a:pt x="347" y="148"/>
                  <a:pt x="354" y="162"/>
                  <a:pt x="354" y="176"/>
                </a:cubicBezTo>
                <a:cubicBezTo>
                  <a:pt x="354" y="184"/>
                  <a:pt x="354" y="191"/>
                  <a:pt x="347" y="1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sz="2701">
              <a:latin typeface="Roboto Light"/>
            </a:endParaRPr>
          </a:p>
        </p:txBody>
      </p:sp>
      <p:sp>
        <p:nvSpPr>
          <p:cNvPr id="54" name="Rectangle 53"/>
          <p:cNvSpPr>
            <a:spLocks/>
          </p:cNvSpPr>
          <p:nvPr/>
        </p:nvSpPr>
        <p:spPr bwMode="auto">
          <a:xfrm>
            <a:off x="4267250" y="1863674"/>
            <a:ext cx="975536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CREATIVE TABLES EXAMPLES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xmlns:p14="http://schemas.microsoft.com/office/powerpoint/2010/main"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0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"/>
          <p:cNvSpPr>
            <a:spLocks/>
          </p:cNvSpPr>
          <p:nvPr/>
        </p:nvSpPr>
        <p:spPr bwMode="auto">
          <a:xfrm rot="10800000">
            <a:off x="3402928" y="4500069"/>
            <a:ext cx="2248320" cy="3508200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7" tIns="34293" rIns="68587" bIns="34293" numCol="1" anchor="t" anchorCtr="0" compatLnSpc="1">
            <a:prstTxWarp prst="textNoShape">
              <a:avLst/>
            </a:prstTxWarp>
          </a:bodyPr>
          <a:lstStyle/>
          <a:p>
            <a:endParaRPr lang="en-US" sz="1050" b="1">
              <a:latin typeface="Roboto Light"/>
            </a:endParaRPr>
          </a:p>
        </p:txBody>
      </p:sp>
      <p:sp>
        <p:nvSpPr>
          <p:cNvPr id="78" name="Freeform 7"/>
          <p:cNvSpPr>
            <a:spLocks/>
          </p:cNvSpPr>
          <p:nvPr/>
        </p:nvSpPr>
        <p:spPr bwMode="auto">
          <a:xfrm rot="5400000">
            <a:off x="5719697" y="4449448"/>
            <a:ext cx="2247444" cy="3509572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7" tIns="34293" rIns="68587" bIns="34293" numCol="1" anchor="t" anchorCtr="0" compatLnSpc="1">
            <a:prstTxWarp prst="textNoShape">
              <a:avLst/>
            </a:prstTxWarp>
          </a:bodyPr>
          <a:lstStyle/>
          <a:p>
            <a:endParaRPr lang="en-US" sz="1050" b="1">
              <a:latin typeface="Roboto Light"/>
            </a:endParaRPr>
          </a:p>
        </p:txBody>
      </p:sp>
      <p:sp>
        <p:nvSpPr>
          <p:cNvPr id="28" name="Freeform 7"/>
          <p:cNvSpPr>
            <a:spLocks/>
          </p:cNvSpPr>
          <p:nvPr/>
        </p:nvSpPr>
        <p:spPr bwMode="auto">
          <a:xfrm>
            <a:off x="8026330" y="4432734"/>
            <a:ext cx="2247444" cy="3509572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7" tIns="34293" rIns="68587" bIns="34293" numCol="1" anchor="t" anchorCtr="0" compatLnSpc="1">
            <a:prstTxWarp prst="textNoShape">
              <a:avLst/>
            </a:prstTxWarp>
          </a:bodyPr>
          <a:lstStyle/>
          <a:p>
            <a:endParaRPr lang="en-US" sz="1050" b="1">
              <a:latin typeface="Roboto Light"/>
            </a:endParaRP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 rot="5400000">
            <a:off x="10322781" y="6646748"/>
            <a:ext cx="2247444" cy="3509572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chemeClr val="accent5"/>
          </a:solidFill>
          <a:ln w="28575" cmpd="sng">
            <a:noFill/>
          </a:ln>
        </p:spPr>
        <p:txBody>
          <a:bodyPr vert="horz" wrap="square" lIns="68587" tIns="34293" rIns="68587" bIns="34293" numCol="1" anchor="t" anchorCtr="0" compatLnSpc="1">
            <a:prstTxWarp prst="textNoShape">
              <a:avLst/>
            </a:prstTxWarp>
          </a:bodyPr>
          <a:lstStyle/>
          <a:p>
            <a:endParaRPr lang="en-US" sz="1050" b="1">
              <a:latin typeface="Roboto Light"/>
            </a:endParaRPr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12646128" y="6622294"/>
            <a:ext cx="2247444" cy="3509572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7" tIns="34293" rIns="68587" bIns="34293" numCol="1" anchor="t" anchorCtr="0" compatLnSpc="1">
            <a:prstTxWarp prst="textNoShape">
              <a:avLst/>
            </a:prstTxWarp>
          </a:bodyPr>
          <a:lstStyle/>
          <a:p>
            <a:endParaRPr lang="en-US" sz="1050" b="1">
              <a:latin typeface="Roboto Light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 rot="10800000">
            <a:off x="8026330" y="6689151"/>
            <a:ext cx="2247444" cy="3509572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chemeClr val="accent4"/>
          </a:solidFill>
          <a:ln w="38100" cmpd="sng">
            <a:solidFill>
              <a:schemeClr val="bg1"/>
            </a:solidFill>
          </a:ln>
        </p:spPr>
        <p:txBody>
          <a:bodyPr vert="horz" wrap="square" lIns="68587" tIns="34293" rIns="68587" bIns="34293" numCol="1" anchor="t" anchorCtr="0" compatLnSpc="1">
            <a:prstTxWarp prst="textNoShape">
              <a:avLst/>
            </a:prstTxWarp>
          </a:bodyPr>
          <a:lstStyle/>
          <a:p>
            <a:endParaRPr lang="en-US" sz="1050" b="1">
              <a:latin typeface="Roboto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99698" y="8405267"/>
            <a:ext cx="206186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36415" y="8067213"/>
            <a:ext cx="140936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Roboto Regular"/>
                <a:cs typeface="Roboto Regular"/>
              </a:rPr>
              <a:t>STRATEGY 05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03214" y="5695340"/>
            <a:ext cx="146105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19927" y="5357286"/>
            <a:ext cx="1409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  <a:latin typeface="Roboto Regular"/>
                <a:cs typeface="Roboto Regular"/>
              </a:rPr>
              <a:t>STRATEGY 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513305" y="7803960"/>
            <a:ext cx="1294973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458690" y="7465906"/>
            <a:ext cx="1409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b="1" dirty="0">
                <a:solidFill>
                  <a:schemeClr val="bg1"/>
                </a:solidFill>
                <a:latin typeface="Roboto Regular"/>
                <a:cs typeface="Roboto Regular"/>
              </a:rPr>
              <a:t>STRATEGY 06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3005" y="6225325"/>
            <a:ext cx="206186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89722" y="5887272"/>
            <a:ext cx="140936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Roboto Regular"/>
                <a:cs typeface="Roboto Regular"/>
              </a:rPr>
              <a:t>STRATEGY 02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742" y="5440160"/>
            <a:ext cx="1294973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4127" y="5102107"/>
            <a:ext cx="1409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b="1" dirty="0">
                <a:solidFill>
                  <a:schemeClr val="bg1"/>
                </a:solidFill>
                <a:latin typeface="Roboto Regular"/>
                <a:cs typeface="Roboto Regular"/>
              </a:rPr>
              <a:t>STRATEGY 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88212" y="7925592"/>
            <a:ext cx="146105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50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04926" y="7587538"/>
            <a:ext cx="1409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  <a:latin typeface="Roboto Regular"/>
                <a:cs typeface="Roboto Regular"/>
              </a:rPr>
              <a:t>STRATEGY 04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 bwMode="auto">
          <a:xfrm>
            <a:off x="6245899" y="1863674"/>
            <a:ext cx="579806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PUZZLE DIAGRAM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21802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28" grpId="0" animBg="1"/>
      <p:bldP spid="29" grpId="0" animBg="1"/>
      <p:bldP spid="30" grpId="0" animBg="1"/>
      <p:bldP spid="31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9067784" y="10261582"/>
            <a:ext cx="612127" cy="528051"/>
            <a:chOff x="11998897" y="10986763"/>
            <a:chExt cx="735147" cy="634174"/>
          </a:xfrm>
          <a:solidFill>
            <a:schemeClr val="accent5"/>
          </a:solidFill>
        </p:grpSpPr>
        <p:sp>
          <p:nvSpPr>
            <p:cNvPr id="175" name="Freeform 283"/>
            <p:cNvSpPr>
              <a:spLocks noChangeArrowheads="1"/>
            </p:cNvSpPr>
            <p:nvPr/>
          </p:nvSpPr>
          <p:spPr bwMode="auto">
            <a:xfrm>
              <a:off x="12279488" y="10986763"/>
              <a:ext cx="173967" cy="173977"/>
            </a:xfrm>
            <a:custGeom>
              <a:avLst/>
              <a:gdLst>
                <a:gd name="T0" fmla="*/ 271 w 272"/>
                <a:gd name="T1" fmla="*/ 135 h 272"/>
                <a:gd name="T2" fmla="*/ 271 w 272"/>
                <a:gd name="T3" fmla="*/ 135 h 272"/>
                <a:gd name="T4" fmla="*/ 136 w 272"/>
                <a:gd name="T5" fmla="*/ 271 h 272"/>
                <a:gd name="T6" fmla="*/ 0 w 272"/>
                <a:gd name="T7" fmla="*/ 135 h 272"/>
                <a:gd name="T8" fmla="*/ 136 w 272"/>
                <a:gd name="T9" fmla="*/ 0 h 272"/>
                <a:gd name="T10" fmla="*/ 271 w 272"/>
                <a:gd name="T11" fmla="*/ 135 h 272"/>
                <a:gd name="T12" fmla="*/ 271 w 272"/>
                <a:gd name="T13" fmla="*/ 135 h 272"/>
                <a:gd name="T14" fmla="*/ 271 w 272"/>
                <a:gd name="T15" fmla="*/ 13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72">
                  <a:moveTo>
                    <a:pt x="271" y="135"/>
                  </a:moveTo>
                  <a:lnTo>
                    <a:pt x="271" y="135"/>
                  </a:lnTo>
                  <a:cubicBezTo>
                    <a:pt x="271" y="209"/>
                    <a:pt x="209" y="271"/>
                    <a:pt x="136" y="271"/>
                  </a:cubicBezTo>
                  <a:cubicBezTo>
                    <a:pt x="62" y="271"/>
                    <a:pt x="0" y="209"/>
                    <a:pt x="0" y="135"/>
                  </a:cubicBezTo>
                  <a:cubicBezTo>
                    <a:pt x="0" y="62"/>
                    <a:pt x="62" y="0"/>
                    <a:pt x="136" y="0"/>
                  </a:cubicBezTo>
                  <a:cubicBezTo>
                    <a:pt x="209" y="0"/>
                    <a:pt x="271" y="62"/>
                    <a:pt x="271" y="135"/>
                  </a:cubicBezTo>
                  <a:close/>
                  <a:moveTo>
                    <a:pt x="271" y="135"/>
                  </a:moveTo>
                  <a:lnTo>
                    <a:pt x="271" y="1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76" name="Freeform 284"/>
            <p:cNvSpPr>
              <a:spLocks noChangeArrowheads="1"/>
            </p:cNvSpPr>
            <p:nvPr/>
          </p:nvSpPr>
          <p:spPr bwMode="auto">
            <a:xfrm>
              <a:off x="12015732" y="11188800"/>
              <a:ext cx="707088" cy="432137"/>
            </a:xfrm>
            <a:custGeom>
              <a:avLst/>
              <a:gdLst>
                <a:gd name="T0" fmla="*/ 1020 w 1111"/>
                <a:gd name="T1" fmla="*/ 186 h 677"/>
                <a:gd name="T2" fmla="*/ 1020 w 1111"/>
                <a:gd name="T3" fmla="*/ 186 h 677"/>
                <a:gd name="T4" fmla="*/ 896 w 1111"/>
                <a:gd name="T5" fmla="*/ 158 h 677"/>
                <a:gd name="T6" fmla="*/ 788 w 1111"/>
                <a:gd name="T7" fmla="*/ 203 h 677"/>
                <a:gd name="T8" fmla="*/ 721 w 1111"/>
                <a:gd name="T9" fmla="*/ 175 h 677"/>
                <a:gd name="T10" fmla="*/ 721 w 1111"/>
                <a:gd name="T11" fmla="*/ 101 h 677"/>
                <a:gd name="T12" fmla="*/ 619 w 1111"/>
                <a:gd name="T13" fmla="*/ 0 h 677"/>
                <a:gd name="T14" fmla="*/ 490 w 1111"/>
                <a:gd name="T15" fmla="*/ 0 h 677"/>
                <a:gd name="T16" fmla="*/ 389 w 1111"/>
                <a:gd name="T17" fmla="*/ 101 h 677"/>
                <a:gd name="T18" fmla="*/ 389 w 1111"/>
                <a:gd name="T19" fmla="*/ 175 h 677"/>
                <a:gd name="T20" fmla="*/ 322 w 1111"/>
                <a:gd name="T21" fmla="*/ 208 h 677"/>
                <a:gd name="T22" fmla="*/ 214 w 1111"/>
                <a:gd name="T23" fmla="*/ 158 h 677"/>
                <a:gd name="T24" fmla="*/ 90 w 1111"/>
                <a:gd name="T25" fmla="*/ 186 h 677"/>
                <a:gd name="T26" fmla="*/ 11 w 1111"/>
                <a:gd name="T27" fmla="*/ 304 h 677"/>
                <a:gd name="T28" fmla="*/ 45 w 1111"/>
                <a:gd name="T29" fmla="*/ 456 h 677"/>
                <a:gd name="T30" fmla="*/ 164 w 1111"/>
                <a:gd name="T31" fmla="*/ 535 h 677"/>
                <a:gd name="T32" fmla="*/ 203 w 1111"/>
                <a:gd name="T33" fmla="*/ 524 h 677"/>
                <a:gd name="T34" fmla="*/ 282 w 1111"/>
                <a:gd name="T35" fmla="*/ 603 h 677"/>
                <a:gd name="T36" fmla="*/ 552 w 1111"/>
                <a:gd name="T37" fmla="*/ 676 h 677"/>
                <a:gd name="T38" fmla="*/ 907 w 1111"/>
                <a:gd name="T39" fmla="*/ 524 h 677"/>
                <a:gd name="T40" fmla="*/ 946 w 1111"/>
                <a:gd name="T41" fmla="*/ 535 h 677"/>
                <a:gd name="T42" fmla="*/ 1065 w 1111"/>
                <a:gd name="T43" fmla="*/ 456 h 677"/>
                <a:gd name="T44" fmla="*/ 1099 w 1111"/>
                <a:gd name="T45" fmla="*/ 304 h 677"/>
                <a:gd name="T46" fmla="*/ 1020 w 1111"/>
                <a:gd name="T47" fmla="*/ 186 h 677"/>
                <a:gd name="T48" fmla="*/ 552 w 1111"/>
                <a:gd name="T49" fmla="*/ 626 h 677"/>
                <a:gd name="T50" fmla="*/ 552 w 1111"/>
                <a:gd name="T51" fmla="*/ 626 h 677"/>
                <a:gd name="T52" fmla="*/ 310 w 1111"/>
                <a:gd name="T53" fmla="*/ 563 h 677"/>
                <a:gd name="T54" fmla="*/ 259 w 1111"/>
                <a:gd name="T55" fmla="*/ 513 h 677"/>
                <a:gd name="T56" fmla="*/ 288 w 1111"/>
                <a:gd name="T57" fmla="*/ 507 h 677"/>
                <a:gd name="T58" fmla="*/ 367 w 1111"/>
                <a:gd name="T59" fmla="*/ 389 h 677"/>
                <a:gd name="T60" fmla="*/ 338 w 1111"/>
                <a:gd name="T61" fmla="*/ 253 h 677"/>
                <a:gd name="T62" fmla="*/ 389 w 1111"/>
                <a:gd name="T63" fmla="*/ 231 h 677"/>
                <a:gd name="T64" fmla="*/ 389 w 1111"/>
                <a:gd name="T65" fmla="*/ 253 h 677"/>
                <a:gd name="T66" fmla="*/ 490 w 1111"/>
                <a:gd name="T67" fmla="*/ 355 h 677"/>
                <a:gd name="T68" fmla="*/ 619 w 1111"/>
                <a:gd name="T69" fmla="*/ 355 h 677"/>
                <a:gd name="T70" fmla="*/ 721 w 1111"/>
                <a:gd name="T71" fmla="*/ 253 h 677"/>
                <a:gd name="T72" fmla="*/ 721 w 1111"/>
                <a:gd name="T73" fmla="*/ 231 h 677"/>
                <a:gd name="T74" fmla="*/ 771 w 1111"/>
                <a:gd name="T75" fmla="*/ 253 h 677"/>
                <a:gd name="T76" fmla="*/ 743 w 1111"/>
                <a:gd name="T77" fmla="*/ 389 h 677"/>
                <a:gd name="T78" fmla="*/ 822 w 1111"/>
                <a:gd name="T79" fmla="*/ 507 h 677"/>
                <a:gd name="T80" fmla="*/ 851 w 1111"/>
                <a:gd name="T81" fmla="*/ 513 h 677"/>
                <a:gd name="T82" fmla="*/ 552 w 1111"/>
                <a:gd name="T83" fmla="*/ 626 h 677"/>
                <a:gd name="T84" fmla="*/ 552 w 1111"/>
                <a:gd name="T85" fmla="*/ 626 h 677"/>
                <a:gd name="T86" fmla="*/ 552 w 1111"/>
                <a:gd name="T87" fmla="*/ 62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1" h="677">
                  <a:moveTo>
                    <a:pt x="1020" y="186"/>
                  </a:moveTo>
                  <a:lnTo>
                    <a:pt x="1020" y="186"/>
                  </a:lnTo>
                  <a:cubicBezTo>
                    <a:pt x="896" y="158"/>
                    <a:pt x="896" y="158"/>
                    <a:pt x="896" y="158"/>
                  </a:cubicBezTo>
                  <a:cubicBezTo>
                    <a:pt x="851" y="152"/>
                    <a:pt x="811" y="169"/>
                    <a:pt x="788" y="203"/>
                  </a:cubicBezTo>
                  <a:cubicBezTo>
                    <a:pt x="766" y="197"/>
                    <a:pt x="743" y="186"/>
                    <a:pt x="721" y="175"/>
                  </a:cubicBezTo>
                  <a:cubicBezTo>
                    <a:pt x="721" y="101"/>
                    <a:pt x="721" y="101"/>
                    <a:pt x="721" y="101"/>
                  </a:cubicBezTo>
                  <a:cubicBezTo>
                    <a:pt x="721" y="45"/>
                    <a:pt x="676" y="0"/>
                    <a:pt x="619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33" y="0"/>
                    <a:pt x="389" y="45"/>
                    <a:pt x="389" y="101"/>
                  </a:cubicBezTo>
                  <a:cubicBezTo>
                    <a:pt x="389" y="175"/>
                    <a:pt x="389" y="175"/>
                    <a:pt x="389" y="175"/>
                  </a:cubicBezTo>
                  <a:cubicBezTo>
                    <a:pt x="367" y="186"/>
                    <a:pt x="344" y="197"/>
                    <a:pt x="322" y="208"/>
                  </a:cubicBezTo>
                  <a:cubicBezTo>
                    <a:pt x="299" y="169"/>
                    <a:pt x="259" y="152"/>
                    <a:pt x="214" y="158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34" y="197"/>
                    <a:pt x="0" y="253"/>
                    <a:pt x="11" y="304"/>
                  </a:cubicBezTo>
                  <a:cubicBezTo>
                    <a:pt x="45" y="456"/>
                    <a:pt x="45" y="456"/>
                    <a:pt x="45" y="456"/>
                  </a:cubicBezTo>
                  <a:cubicBezTo>
                    <a:pt x="57" y="513"/>
                    <a:pt x="107" y="547"/>
                    <a:pt x="164" y="535"/>
                  </a:cubicBezTo>
                  <a:cubicBezTo>
                    <a:pt x="203" y="524"/>
                    <a:pt x="203" y="524"/>
                    <a:pt x="203" y="524"/>
                  </a:cubicBezTo>
                  <a:cubicBezTo>
                    <a:pt x="220" y="558"/>
                    <a:pt x="248" y="580"/>
                    <a:pt x="282" y="603"/>
                  </a:cubicBezTo>
                  <a:cubicBezTo>
                    <a:pt x="355" y="654"/>
                    <a:pt x="450" y="676"/>
                    <a:pt x="552" y="676"/>
                  </a:cubicBezTo>
                  <a:cubicBezTo>
                    <a:pt x="709" y="676"/>
                    <a:pt x="845" y="614"/>
                    <a:pt x="907" y="524"/>
                  </a:cubicBezTo>
                  <a:cubicBezTo>
                    <a:pt x="946" y="535"/>
                    <a:pt x="946" y="535"/>
                    <a:pt x="946" y="535"/>
                  </a:cubicBezTo>
                  <a:cubicBezTo>
                    <a:pt x="1003" y="547"/>
                    <a:pt x="1053" y="513"/>
                    <a:pt x="1065" y="456"/>
                  </a:cubicBezTo>
                  <a:cubicBezTo>
                    <a:pt x="1099" y="304"/>
                    <a:pt x="1099" y="304"/>
                    <a:pt x="1099" y="304"/>
                  </a:cubicBezTo>
                  <a:cubicBezTo>
                    <a:pt x="1110" y="253"/>
                    <a:pt x="1070" y="197"/>
                    <a:pt x="1020" y="186"/>
                  </a:cubicBezTo>
                  <a:close/>
                  <a:moveTo>
                    <a:pt x="552" y="626"/>
                  </a:moveTo>
                  <a:lnTo>
                    <a:pt x="552" y="626"/>
                  </a:lnTo>
                  <a:cubicBezTo>
                    <a:pt x="461" y="626"/>
                    <a:pt x="378" y="603"/>
                    <a:pt x="310" y="563"/>
                  </a:cubicBezTo>
                  <a:cubicBezTo>
                    <a:pt x="288" y="547"/>
                    <a:pt x="271" y="530"/>
                    <a:pt x="259" y="513"/>
                  </a:cubicBezTo>
                  <a:cubicBezTo>
                    <a:pt x="288" y="507"/>
                    <a:pt x="288" y="507"/>
                    <a:pt x="288" y="507"/>
                  </a:cubicBezTo>
                  <a:cubicBezTo>
                    <a:pt x="344" y="496"/>
                    <a:pt x="378" y="445"/>
                    <a:pt x="367" y="389"/>
                  </a:cubicBezTo>
                  <a:cubicBezTo>
                    <a:pt x="338" y="253"/>
                    <a:pt x="338" y="253"/>
                    <a:pt x="338" y="253"/>
                  </a:cubicBezTo>
                  <a:cubicBezTo>
                    <a:pt x="355" y="248"/>
                    <a:pt x="372" y="236"/>
                    <a:pt x="389" y="231"/>
                  </a:cubicBezTo>
                  <a:cubicBezTo>
                    <a:pt x="389" y="253"/>
                    <a:pt x="389" y="253"/>
                    <a:pt x="389" y="253"/>
                  </a:cubicBezTo>
                  <a:cubicBezTo>
                    <a:pt x="389" y="310"/>
                    <a:pt x="433" y="355"/>
                    <a:pt x="490" y="355"/>
                  </a:cubicBezTo>
                  <a:cubicBezTo>
                    <a:pt x="619" y="355"/>
                    <a:pt x="619" y="355"/>
                    <a:pt x="619" y="355"/>
                  </a:cubicBezTo>
                  <a:cubicBezTo>
                    <a:pt x="676" y="355"/>
                    <a:pt x="721" y="310"/>
                    <a:pt x="721" y="253"/>
                  </a:cubicBezTo>
                  <a:cubicBezTo>
                    <a:pt x="721" y="231"/>
                    <a:pt x="721" y="231"/>
                    <a:pt x="721" y="231"/>
                  </a:cubicBezTo>
                  <a:cubicBezTo>
                    <a:pt x="738" y="236"/>
                    <a:pt x="755" y="242"/>
                    <a:pt x="771" y="253"/>
                  </a:cubicBezTo>
                  <a:cubicBezTo>
                    <a:pt x="743" y="389"/>
                    <a:pt x="743" y="389"/>
                    <a:pt x="743" y="389"/>
                  </a:cubicBezTo>
                  <a:cubicBezTo>
                    <a:pt x="732" y="445"/>
                    <a:pt x="766" y="496"/>
                    <a:pt x="822" y="507"/>
                  </a:cubicBezTo>
                  <a:cubicBezTo>
                    <a:pt x="851" y="513"/>
                    <a:pt x="851" y="513"/>
                    <a:pt x="851" y="513"/>
                  </a:cubicBezTo>
                  <a:cubicBezTo>
                    <a:pt x="794" y="580"/>
                    <a:pt x="681" y="626"/>
                    <a:pt x="552" y="626"/>
                  </a:cubicBezTo>
                  <a:close/>
                  <a:moveTo>
                    <a:pt x="552" y="626"/>
                  </a:moveTo>
                  <a:lnTo>
                    <a:pt x="552" y="6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77" name="Freeform 285"/>
            <p:cNvSpPr>
              <a:spLocks noChangeArrowheads="1"/>
            </p:cNvSpPr>
            <p:nvPr/>
          </p:nvSpPr>
          <p:spPr bwMode="auto">
            <a:xfrm>
              <a:off x="12560077" y="11099007"/>
              <a:ext cx="173967" cy="171170"/>
            </a:xfrm>
            <a:custGeom>
              <a:avLst/>
              <a:gdLst>
                <a:gd name="T0" fmla="*/ 271 w 272"/>
                <a:gd name="T1" fmla="*/ 135 h 271"/>
                <a:gd name="T2" fmla="*/ 271 w 272"/>
                <a:gd name="T3" fmla="*/ 135 h 271"/>
                <a:gd name="T4" fmla="*/ 135 w 272"/>
                <a:gd name="T5" fmla="*/ 270 h 271"/>
                <a:gd name="T6" fmla="*/ 0 w 272"/>
                <a:gd name="T7" fmla="*/ 135 h 271"/>
                <a:gd name="T8" fmla="*/ 135 w 272"/>
                <a:gd name="T9" fmla="*/ 0 h 271"/>
                <a:gd name="T10" fmla="*/ 271 w 272"/>
                <a:gd name="T11" fmla="*/ 135 h 271"/>
                <a:gd name="T12" fmla="*/ 271 w 272"/>
                <a:gd name="T13" fmla="*/ 135 h 271"/>
                <a:gd name="T14" fmla="*/ 271 w 272"/>
                <a:gd name="T15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71">
                  <a:moveTo>
                    <a:pt x="271" y="135"/>
                  </a:moveTo>
                  <a:lnTo>
                    <a:pt x="271" y="135"/>
                  </a:lnTo>
                  <a:cubicBezTo>
                    <a:pt x="271" y="208"/>
                    <a:pt x="209" y="270"/>
                    <a:pt x="135" y="270"/>
                  </a:cubicBezTo>
                  <a:cubicBezTo>
                    <a:pt x="62" y="270"/>
                    <a:pt x="0" y="208"/>
                    <a:pt x="0" y="135"/>
                  </a:cubicBezTo>
                  <a:cubicBezTo>
                    <a:pt x="0" y="62"/>
                    <a:pt x="62" y="0"/>
                    <a:pt x="135" y="0"/>
                  </a:cubicBezTo>
                  <a:cubicBezTo>
                    <a:pt x="209" y="0"/>
                    <a:pt x="271" y="62"/>
                    <a:pt x="271" y="135"/>
                  </a:cubicBezTo>
                  <a:close/>
                  <a:moveTo>
                    <a:pt x="271" y="135"/>
                  </a:moveTo>
                  <a:lnTo>
                    <a:pt x="271" y="1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78" name="Freeform 286"/>
            <p:cNvSpPr>
              <a:spLocks noChangeArrowheads="1"/>
            </p:cNvSpPr>
            <p:nvPr/>
          </p:nvSpPr>
          <p:spPr bwMode="auto">
            <a:xfrm>
              <a:off x="11998897" y="11090588"/>
              <a:ext cx="187994" cy="188009"/>
            </a:xfrm>
            <a:custGeom>
              <a:avLst/>
              <a:gdLst>
                <a:gd name="T0" fmla="*/ 175 w 294"/>
                <a:gd name="T1" fmla="*/ 276 h 294"/>
                <a:gd name="T2" fmla="*/ 175 w 294"/>
                <a:gd name="T3" fmla="*/ 276 h 294"/>
                <a:gd name="T4" fmla="*/ 276 w 294"/>
                <a:gd name="T5" fmla="*/ 118 h 294"/>
                <a:gd name="T6" fmla="*/ 118 w 294"/>
                <a:gd name="T7" fmla="*/ 16 h 294"/>
                <a:gd name="T8" fmla="*/ 17 w 294"/>
                <a:gd name="T9" fmla="*/ 174 h 294"/>
                <a:gd name="T10" fmla="*/ 175 w 294"/>
                <a:gd name="T11" fmla="*/ 276 h 294"/>
                <a:gd name="T12" fmla="*/ 175 w 294"/>
                <a:gd name="T13" fmla="*/ 276 h 294"/>
                <a:gd name="T14" fmla="*/ 175 w 294"/>
                <a:gd name="T15" fmla="*/ 27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4" h="294">
                  <a:moveTo>
                    <a:pt x="175" y="276"/>
                  </a:moveTo>
                  <a:lnTo>
                    <a:pt x="175" y="276"/>
                  </a:lnTo>
                  <a:cubicBezTo>
                    <a:pt x="242" y="264"/>
                    <a:pt x="293" y="191"/>
                    <a:pt x="276" y="118"/>
                  </a:cubicBezTo>
                  <a:cubicBezTo>
                    <a:pt x="259" y="45"/>
                    <a:pt x="192" y="0"/>
                    <a:pt x="118" y="16"/>
                  </a:cubicBezTo>
                  <a:cubicBezTo>
                    <a:pt x="45" y="33"/>
                    <a:pt x="0" y="101"/>
                    <a:pt x="17" y="174"/>
                  </a:cubicBezTo>
                  <a:cubicBezTo>
                    <a:pt x="28" y="248"/>
                    <a:pt x="101" y="293"/>
                    <a:pt x="175" y="276"/>
                  </a:cubicBezTo>
                  <a:close/>
                  <a:moveTo>
                    <a:pt x="175" y="276"/>
                  </a:moveTo>
                  <a:lnTo>
                    <a:pt x="175" y="27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133349" y="5406302"/>
            <a:ext cx="579418" cy="593476"/>
            <a:chOff x="7273756" y="5155717"/>
            <a:chExt cx="695864" cy="712746"/>
          </a:xfrm>
          <a:solidFill>
            <a:schemeClr val="accent2"/>
          </a:solidFill>
        </p:grpSpPr>
        <p:sp>
          <p:nvSpPr>
            <p:cNvPr id="171" name="Freeform 287"/>
            <p:cNvSpPr>
              <a:spLocks noChangeArrowheads="1"/>
            </p:cNvSpPr>
            <p:nvPr/>
          </p:nvSpPr>
          <p:spPr bwMode="auto">
            <a:xfrm>
              <a:off x="7273756" y="5155717"/>
              <a:ext cx="409662" cy="463003"/>
            </a:xfrm>
            <a:custGeom>
              <a:avLst/>
              <a:gdLst>
                <a:gd name="T0" fmla="*/ 113 w 644"/>
                <a:gd name="T1" fmla="*/ 727 h 728"/>
                <a:gd name="T2" fmla="*/ 113 w 644"/>
                <a:gd name="T3" fmla="*/ 727 h 728"/>
                <a:gd name="T4" fmla="*/ 96 w 644"/>
                <a:gd name="T5" fmla="*/ 598 h 728"/>
                <a:gd name="T6" fmla="*/ 406 w 644"/>
                <a:gd name="T7" fmla="*/ 192 h 728"/>
                <a:gd name="T8" fmla="*/ 406 w 644"/>
                <a:gd name="T9" fmla="*/ 242 h 728"/>
                <a:gd name="T10" fmla="*/ 643 w 644"/>
                <a:gd name="T11" fmla="*/ 124 h 728"/>
                <a:gd name="T12" fmla="*/ 406 w 644"/>
                <a:gd name="T13" fmla="*/ 0 h 728"/>
                <a:gd name="T14" fmla="*/ 406 w 644"/>
                <a:gd name="T15" fmla="*/ 90 h 728"/>
                <a:gd name="T16" fmla="*/ 0 w 644"/>
                <a:gd name="T17" fmla="*/ 598 h 728"/>
                <a:gd name="T18" fmla="*/ 12 w 644"/>
                <a:gd name="T19" fmla="*/ 699 h 728"/>
                <a:gd name="T20" fmla="*/ 17 w 644"/>
                <a:gd name="T21" fmla="*/ 648 h 728"/>
                <a:gd name="T22" fmla="*/ 113 w 644"/>
                <a:gd name="T23" fmla="*/ 727 h 728"/>
                <a:gd name="T24" fmla="*/ 113 w 644"/>
                <a:gd name="T25" fmla="*/ 727 h 728"/>
                <a:gd name="T26" fmla="*/ 113 w 644"/>
                <a:gd name="T27" fmla="*/ 72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4" h="728">
                  <a:moveTo>
                    <a:pt x="113" y="727"/>
                  </a:moveTo>
                  <a:lnTo>
                    <a:pt x="113" y="727"/>
                  </a:lnTo>
                  <a:cubicBezTo>
                    <a:pt x="102" y="688"/>
                    <a:pt x="96" y="643"/>
                    <a:pt x="96" y="598"/>
                  </a:cubicBezTo>
                  <a:cubicBezTo>
                    <a:pt x="96" y="406"/>
                    <a:pt x="226" y="242"/>
                    <a:pt x="406" y="192"/>
                  </a:cubicBezTo>
                  <a:cubicBezTo>
                    <a:pt x="406" y="242"/>
                    <a:pt x="406" y="242"/>
                    <a:pt x="406" y="242"/>
                  </a:cubicBezTo>
                  <a:cubicBezTo>
                    <a:pt x="643" y="124"/>
                    <a:pt x="643" y="124"/>
                    <a:pt x="643" y="124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6" y="90"/>
                    <a:pt x="406" y="90"/>
                    <a:pt x="406" y="90"/>
                  </a:cubicBezTo>
                  <a:cubicBezTo>
                    <a:pt x="175" y="147"/>
                    <a:pt x="0" y="355"/>
                    <a:pt x="0" y="598"/>
                  </a:cubicBezTo>
                  <a:cubicBezTo>
                    <a:pt x="0" y="637"/>
                    <a:pt x="6" y="671"/>
                    <a:pt x="12" y="699"/>
                  </a:cubicBezTo>
                  <a:cubicBezTo>
                    <a:pt x="17" y="648"/>
                    <a:pt x="17" y="648"/>
                    <a:pt x="17" y="648"/>
                  </a:cubicBezTo>
                  <a:lnTo>
                    <a:pt x="113" y="727"/>
                  </a:lnTo>
                  <a:close/>
                  <a:moveTo>
                    <a:pt x="113" y="727"/>
                  </a:moveTo>
                  <a:lnTo>
                    <a:pt x="113" y="72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72" name="Freeform 288"/>
            <p:cNvSpPr>
              <a:spLocks noChangeArrowheads="1"/>
            </p:cNvSpPr>
            <p:nvPr/>
          </p:nvSpPr>
          <p:spPr bwMode="auto">
            <a:xfrm>
              <a:off x="7663775" y="5223063"/>
              <a:ext cx="305845" cy="530349"/>
            </a:xfrm>
            <a:custGeom>
              <a:avLst/>
              <a:gdLst>
                <a:gd name="T0" fmla="*/ 276 w 480"/>
                <a:gd name="T1" fmla="*/ 570 h 835"/>
                <a:gd name="T2" fmla="*/ 276 w 480"/>
                <a:gd name="T3" fmla="*/ 570 h 835"/>
                <a:gd name="T4" fmla="*/ 259 w 480"/>
                <a:gd name="T5" fmla="*/ 834 h 835"/>
                <a:gd name="T6" fmla="*/ 479 w 480"/>
                <a:gd name="T7" fmla="*/ 688 h 835"/>
                <a:gd name="T8" fmla="*/ 406 w 480"/>
                <a:gd name="T9" fmla="*/ 643 h 835"/>
                <a:gd name="T10" fmla="*/ 429 w 480"/>
                <a:gd name="T11" fmla="*/ 491 h 835"/>
                <a:gd name="T12" fmla="*/ 79 w 480"/>
                <a:gd name="T13" fmla="*/ 0 h 835"/>
                <a:gd name="T14" fmla="*/ 118 w 480"/>
                <a:gd name="T15" fmla="*/ 28 h 835"/>
                <a:gd name="T16" fmla="*/ 0 w 480"/>
                <a:gd name="T17" fmla="*/ 73 h 835"/>
                <a:gd name="T18" fmla="*/ 333 w 480"/>
                <a:gd name="T19" fmla="*/ 491 h 835"/>
                <a:gd name="T20" fmla="*/ 321 w 480"/>
                <a:gd name="T21" fmla="*/ 592 h 835"/>
                <a:gd name="T22" fmla="*/ 276 w 480"/>
                <a:gd name="T23" fmla="*/ 570 h 835"/>
                <a:gd name="T24" fmla="*/ 276 w 480"/>
                <a:gd name="T25" fmla="*/ 570 h 835"/>
                <a:gd name="T26" fmla="*/ 276 w 480"/>
                <a:gd name="T27" fmla="*/ 57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0" h="835">
                  <a:moveTo>
                    <a:pt x="276" y="570"/>
                  </a:moveTo>
                  <a:lnTo>
                    <a:pt x="276" y="570"/>
                  </a:lnTo>
                  <a:cubicBezTo>
                    <a:pt x="259" y="834"/>
                    <a:pt x="259" y="834"/>
                    <a:pt x="259" y="834"/>
                  </a:cubicBezTo>
                  <a:cubicBezTo>
                    <a:pt x="479" y="688"/>
                    <a:pt x="479" y="688"/>
                    <a:pt x="479" y="688"/>
                  </a:cubicBezTo>
                  <a:cubicBezTo>
                    <a:pt x="406" y="643"/>
                    <a:pt x="406" y="643"/>
                    <a:pt x="406" y="643"/>
                  </a:cubicBezTo>
                  <a:cubicBezTo>
                    <a:pt x="423" y="598"/>
                    <a:pt x="429" y="547"/>
                    <a:pt x="429" y="491"/>
                  </a:cubicBezTo>
                  <a:cubicBezTo>
                    <a:pt x="429" y="265"/>
                    <a:pt x="282" y="73"/>
                    <a:pt x="79" y="0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92" y="119"/>
                    <a:pt x="333" y="293"/>
                    <a:pt x="333" y="491"/>
                  </a:cubicBezTo>
                  <a:cubicBezTo>
                    <a:pt x="333" y="530"/>
                    <a:pt x="327" y="564"/>
                    <a:pt x="321" y="592"/>
                  </a:cubicBezTo>
                  <a:lnTo>
                    <a:pt x="276" y="570"/>
                  </a:lnTo>
                  <a:close/>
                  <a:moveTo>
                    <a:pt x="276" y="570"/>
                  </a:moveTo>
                  <a:lnTo>
                    <a:pt x="276" y="5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73" name="Freeform 289"/>
            <p:cNvSpPr>
              <a:spLocks noChangeArrowheads="1"/>
            </p:cNvSpPr>
            <p:nvPr/>
          </p:nvSpPr>
          <p:spPr bwMode="auto">
            <a:xfrm>
              <a:off x="7310233" y="5624333"/>
              <a:ext cx="513481" cy="244130"/>
            </a:xfrm>
            <a:custGeom>
              <a:avLst/>
              <a:gdLst>
                <a:gd name="T0" fmla="*/ 784 w 807"/>
                <a:gd name="T1" fmla="*/ 146 h 384"/>
                <a:gd name="T2" fmla="*/ 784 w 807"/>
                <a:gd name="T3" fmla="*/ 146 h 384"/>
                <a:gd name="T4" fmla="*/ 468 w 807"/>
                <a:gd name="T5" fmla="*/ 287 h 384"/>
                <a:gd name="T6" fmla="*/ 169 w 807"/>
                <a:gd name="T7" fmla="*/ 169 h 384"/>
                <a:gd name="T8" fmla="*/ 220 w 807"/>
                <a:gd name="T9" fmla="*/ 140 h 384"/>
                <a:gd name="T10" fmla="*/ 0 w 807"/>
                <a:gd name="T11" fmla="*/ 0 h 384"/>
                <a:gd name="T12" fmla="*/ 11 w 807"/>
                <a:gd name="T13" fmla="*/ 265 h 384"/>
                <a:gd name="T14" fmla="*/ 85 w 807"/>
                <a:gd name="T15" fmla="*/ 219 h 384"/>
                <a:gd name="T16" fmla="*/ 468 w 807"/>
                <a:gd name="T17" fmla="*/ 383 h 384"/>
                <a:gd name="T18" fmla="*/ 806 w 807"/>
                <a:gd name="T19" fmla="*/ 253 h 384"/>
                <a:gd name="T20" fmla="*/ 767 w 807"/>
                <a:gd name="T21" fmla="*/ 270 h 384"/>
                <a:gd name="T22" fmla="*/ 784 w 807"/>
                <a:gd name="T23" fmla="*/ 146 h 384"/>
                <a:gd name="T24" fmla="*/ 784 w 807"/>
                <a:gd name="T25" fmla="*/ 146 h 384"/>
                <a:gd name="T26" fmla="*/ 784 w 807"/>
                <a:gd name="T27" fmla="*/ 14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7" h="384">
                  <a:moveTo>
                    <a:pt x="784" y="146"/>
                  </a:moveTo>
                  <a:lnTo>
                    <a:pt x="784" y="146"/>
                  </a:lnTo>
                  <a:cubicBezTo>
                    <a:pt x="705" y="236"/>
                    <a:pt x="592" y="287"/>
                    <a:pt x="468" y="287"/>
                  </a:cubicBezTo>
                  <a:cubicBezTo>
                    <a:pt x="349" y="287"/>
                    <a:pt x="248" y="242"/>
                    <a:pt x="169" y="16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265"/>
                    <a:pt x="11" y="265"/>
                    <a:pt x="11" y="265"/>
                  </a:cubicBezTo>
                  <a:cubicBezTo>
                    <a:pt x="85" y="219"/>
                    <a:pt x="85" y="219"/>
                    <a:pt x="85" y="219"/>
                  </a:cubicBezTo>
                  <a:cubicBezTo>
                    <a:pt x="180" y="321"/>
                    <a:pt x="316" y="383"/>
                    <a:pt x="468" y="383"/>
                  </a:cubicBezTo>
                  <a:cubicBezTo>
                    <a:pt x="597" y="383"/>
                    <a:pt x="710" y="338"/>
                    <a:pt x="806" y="253"/>
                  </a:cubicBezTo>
                  <a:cubicBezTo>
                    <a:pt x="767" y="270"/>
                    <a:pt x="767" y="270"/>
                    <a:pt x="767" y="270"/>
                  </a:cubicBezTo>
                  <a:lnTo>
                    <a:pt x="784" y="146"/>
                  </a:lnTo>
                  <a:close/>
                  <a:moveTo>
                    <a:pt x="784" y="146"/>
                  </a:moveTo>
                  <a:lnTo>
                    <a:pt x="784" y="1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74" name="Freeform 290"/>
            <p:cNvSpPr>
              <a:spLocks noChangeArrowheads="1"/>
            </p:cNvSpPr>
            <p:nvPr/>
          </p:nvSpPr>
          <p:spPr bwMode="auto">
            <a:xfrm>
              <a:off x="7498229" y="5349335"/>
              <a:ext cx="207636" cy="376015"/>
            </a:xfrm>
            <a:custGeom>
              <a:avLst/>
              <a:gdLst>
                <a:gd name="T0" fmla="*/ 129 w 328"/>
                <a:gd name="T1" fmla="*/ 0 h 592"/>
                <a:gd name="T2" fmla="*/ 129 w 328"/>
                <a:gd name="T3" fmla="*/ 0 h 592"/>
                <a:gd name="T4" fmla="*/ 129 w 328"/>
                <a:gd name="T5" fmla="*/ 67 h 592"/>
                <a:gd name="T6" fmla="*/ 11 w 328"/>
                <a:gd name="T7" fmla="*/ 197 h 592"/>
                <a:gd name="T8" fmla="*/ 141 w 328"/>
                <a:gd name="T9" fmla="*/ 332 h 592"/>
                <a:gd name="T10" fmla="*/ 214 w 328"/>
                <a:gd name="T11" fmla="*/ 394 h 592"/>
                <a:gd name="T12" fmla="*/ 146 w 328"/>
                <a:gd name="T13" fmla="*/ 439 h 592"/>
                <a:gd name="T14" fmla="*/ 22 w 328"/>
                <a:gd name="T15" fmla="*/ 405 h 592"/>
                <a:gd name="T16" fmla="*/ 0 w 328"/>
                <a:gd name="T17" fmla="*/ 490 h 592"/>
                <a:gd name="T18" fmla="*/ 124 w 328"/>
                <a:gd name="T19" fmla="*/ 524 h 592"/>
                <a:gd name="T20" fmla="*/ 124 w 328"/>
                <a:gd name="T21" fmla="*/ 591 h 592"/>
                <a:gd name="T22" fmla="*/ 197 w 328"/>
                <a:gd name="T23" fmla="*/ 591 h 592"/>
                <a:gd name="T24" fmla="*/ 197 w 328"/>
                <a:gd name="T25" fmla="*/ 518 h 592"/>
                <a:gd name="T26" fmla="*/ 327 w 328"/>
                <a:gd name="T27" fmla="*/ 383 h 592"/>
                <a:gd name="T28" fmla="*/ 208 w 328"/>
                <a:gd name="T29" fmla="*/ 248 h 592"/>
                <a:gd name="T30" fmla="*/ 118 w 328"/>
                <a:gd name="T31" fmla="*/ 186 h 592"/>
                <a:gd name="T32" fmla="*/ 180 w 328"/>
                <a:gd name="T33" fmla="*/ 146 h 592"/>
                <a:gd name="T34" fmla="*/ 287 w 328"/>
                <a:gd name="T35" fmla="*/ 169 h 592"/>
                <a:gd name="T36" fmla="*/ 310 w 328"/>
                <a:gd name="T37" fmla="*/ 84 h 592"/>
                <a:gd name="T38" fmla="*/ 203 w 328"/>
                <a:gd name="T39" fmla="*/ 62 h 592"/>
                <a:gd name="T40" fmla="*/ 203 w 328"/>
                <a:gd name="T41" fmla="*/ 0 h 592"/>
                <a:gd name="T42" fmla="*/ 129 w 328"/>
                <a:gd name="T43" fmla="*/ 0 h 592"/>
                <a:gd name="T44" fmla="*/ 129 w 328"/>
                <a:gd name="T45" fmla="*/ 0 h 592"/>
                <a:gd name="T46" fmla="*/ 129 w 328"/>
                <a:gd name="T4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592">
                  <a:moveTo>
                    <a:pt x="129" y="0"/>
                  </a:moveTo>
                  <a:lnTo>
                    <a:pt x="129" y="0"/>
                  </a:lnTo>
                  <a:cubicBezTo>
                    <a:pt x="129" y="67"/>
                    <a:pt x="129" y="67"/>
                    <a:pt x="129" y="67"/>
                  </a:cubicBezTo>
                  <a:cubicBezTo>
                    <a:pt x="50" y="84"/>
                    <a:pt x="11" y="135"/>
                    <a:pt x="11" y="197"/>
                  </a:cubicBezTo>
                  <a:cubicBezTo>
                    <a:pt x="11" y="265"/>
                    <a:pt x="62" y="304"/>
                    <a:pt x="141" y="332"/>
                  </a:cubicBezTo>
                  <a:cubicBezTo>
                    <a:pt x="191" y="349"/>
                    <a:pt x="214" y="366"/>
                    <a:pt x="214" y="394"/>
                  </a:cubicBezTo>
                  <a:cubicBezTo>
                    <a:pt x="214" y="422"/>
                    <a:pt x="186" y="439"/>
                    <a:pt x="146" y="439"/>
                  </a:cubicBezTo>
                  <a:cubicBezTo>
                    <a:pt x="95" y="439"/>
                    <a:pt x="56" y="422"/>
                    <a:pt x="22" y="405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28" y="507"/>
                    <a:pt x="79" y="518"/>
                    <a:pt x="124" y="524"/>
                  </a:cubicBezTo>
                  <a:cubicBezTo>
                    <a:pt x="124" y="591"/>
                    <a:pt x="124" y="591"/>
                    <a:pt x="124" y="591"/>
                  </a:cubicBezTo>
                  <a:cubicBezTo>
                    <a:pt x="197" y="591"/>
                    <a:pt x="197" y="591"/>
                    <a:pt x="197" y="591"/>
                  </a:cubicBezTo>
                  <a:cubicBezTo>
                    <a:pt x="197" y="518"/>
                    <a:pt x="197" y="518"/>
                    <a:pt x="197" y="518"/>
                  </a:cubicBezTo>
                  <a:cubicBezTo>
                    <a:pt x="282" y="501"/>
                    <a:pt x="327" y="445"/>
                    <a:pt x="327" y="383"/>
                  </a:cubicBezTo>
                  <a:cubicBezTo>
                    <a:pt x="327" y="315"/>
                    <a:pt x="293" y="281"/>
                    <a:pt x="208" y="248"/>
                  </a:cubicBezTo>
                  <a:cubicBezTo>
                    <a:pt x="146" y="225"/>
                    <a:pt x="118" y="208"/>
                    <a:pt x="118" y="186"/>
                  </a:cubicBezTo>
                  <a:cubicBezTo>
                    <a:pt x="118" y="163"/>
                    <a:pt x="135" y="146"/>
                    <a:pt x="180" y="146"/>
                  </a:cubicBezTo>
                  <a:cubicBezTo>
                    <a:pt x="237" y="146"/>
                    <a:pt x="270" y="157"/>
                    <a:pt x="287" y="169"/>
                  </a:cubicBezTo>
                  <a:cubicBezTo>
                    <a:pt x="310" y="84"/>
                    <a:pt x="310" y="84"/>
                    <a:pt x="310" y="84"/>
                  </a:cubicBezTo>
                  <a:cubicBezTo>
                    <a:pt x="282" y="73"/>
                    <a:pt x="253" y="67"/>
                    <a:pt x="203" y="62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129" y="0"/>
                  </a:lnTo>
                  <a:close/>
                  <a:moveTo>
                    <a:pt x="129" y="0"/>
                  </a:move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2301312" y="5109564"/>
            <a:ext cx="609791" cy="637869"/>
            <a:chOff x="15882267" y="4799342"/>
            <a:chExt cx="732340" cy="766062"/>
          </a:xfrm>
          <a:solidFill>
            <a:schemeClr val="accent2"/>
          </a:solidFill>
        </p:grpSpPr>
        <p:sp>
          <p:nvSpPr>
            <p:cNvPr id="169" name="Freeform 292"/>
            <p:cNvSpPr>
              <a:spLocks noChangeArrowheads="1"/>
            </p:cNvSpPr>
            <p:nvPr/>
          </p:nvSpPr>
          <p:spPr bwMode="auto">
            <a:xfrm>
              <a:off x="15882267" y="4799342"/>
              <a:ext cx="732340" cy="766062"/>
            </a:xfrm>
            <a:custGeom>
              <a:avLst/>
              <a:gdLst>
                <a:gd name="T0" fmla="*/ 1088 w 1151"/>
                <a:gd name="T1" fmla="*/ 96 h 1202"/>
                <a:gd name="T2" fmla="*/ 1088 w 1151"/>
                <a:gd name="T3" fmla="*/ 96 h 1202"/>
                <a:gd name="T4" fmla="*/ 632 w 1151"/>
                <a:gd name="T5" fmla="*/ 96 h 1202"/>
                <a:gd name="T6" fmla="*/ 643 w 1151"/>
                <a:gd name="T7" fmla="*/ 68 h 1202"/>
                <a:gd name="T8" fmla="*/ 575 w 1151"/>
                <a:gd name="T9" fmla="*/ 0 h 1202"/>
                <a:gd name="T10" fmla="*/ 508 w 1151"/>
                <a:gd name="T11" fmla="*/ 68 h 1202"/>
                <a:gd name="T12" fmla="*/ 513 w 1151"/>
                <a:gd name="T13" fmla="*/ 96 h 1202"/>
                <a:gd name="T14" fmla="*/ 62 w 1151"/>
                <a:gd name="T15" fmla="*/ 96 h 1202"/>
                <a:gd name="T16" fmla="*/ 0 w 1151"/>
                <a:gd name="T17" fmla="*/ 158 h 1202"/>
                <a:gd name="T18" fmla="*/ 0 w 1151"/>
                <a:gd name="T19" fmla="*/ 834 h 1202"/>
                <a:gd name="T20" fmla="*/ 62 w 1151"/>
                <a:gd name="T21" fmla="*/ 896 h 1202"/>
                <a:gd name="T22" fmla="*/ 434 w 1151"/>
                <a:gd name="T23" fmla="*/ 896 h 1202"/>
                <a:gd name="T24" fmla="*/ 361 w 1151"/>
                <a:gd name="T25" fmla="*/ 1150 h 1202"/>
                <a:gd name="T26" fmla="*/ 384 w 1151"/>
                <a:gd name="T27" fmla="*/ 1189 h 1202"/>
                <a:gd name="T28" fmla="*/ 412 w 1151"/>
                <a:gd name="T29" fmla="*/ 1195 h 1202"/>
                <a:gd name="T30" fmla="*/ 457 w 1151"/>
                <a:gd name="T31" fmla="*/ 1173 h 1202"/>
                <a:gd name="T32" fmla="*/ 530 w 1151"/>
                <a:gd name="T33" fmla="*/ 896 h 1202"/>
                <a:gd name="T34" fmla="*/ 615 w 1151"/>
                <a:gd name="T35" fmla="*/ 896 h 1202"/>
                <a:gd name="T36" fmla="*/ 694 w 1151"/>
                <a:gd name="T37" fmla="*/ 1173 h 1202"/>
                <a:gd name="T38" fmla="*/ 733 w 1151"/>
                <a:gd name="T39" fmla="*/ 1195 h 1202"/>
                <a:gd name="T40" fmla="*/ 761 w 1151"/>
                <a:gd name="T41" fmla="*/ 1189 h 1202"/>
                <a:gd name="T42" fmla="*/ 789 w 1151"/>
                <a:gd name="T43" fmla="*/ 1150 h 1202"/>
                <a:gd name="T44" fmla="*/ 716 w 1151"/>
                <a:gd name="T45" fmla="*/ 896 h 1202"/>
                <a:gd name="T46" fmla="*/ 1088 w 1151"/>
                <a:gd name="T47" fmla="*/ 896 h 1202"/>
                <a:gd name="T48" fmla="*/ 1150 w 1151"/>
                <a:gd name="T49" fmla="*/ 834 h 1202"/>
                <a:gd name="T50" fmla="*/ 1150 w 1151"/>
                <a:gd name="T51" fmla="*/ 158 h 1202"/>
                <a:gd name="T52" fmla="*/ 1088 w 1151"/>
                <a:gd name="T53" fmla="*/ 96 h 1202"/>
                <a:gd name="T54" fmla="*/ 1032 w 1151"/>
                <a:gd name="T55" fmla="*/ 778 h 1202"/>
                <a:gd name="T56" fmla="*/ 1032 w 1151"/>
                <a:gd name="T57" fmla="*/ 778 h 1202"/>
                <a:gd name="T58" fmla="*/ 119 w 1151"/>
                <a:gd name="T59" fmla="*/ 778 h 1202"/>
                <a:gd name="T60" fmla="*/ 119 w 1151"/>
                <a:gd name="T61" fmla="*/ 203 h 1202"/>
                <a:gd name="T62" fmla="*/ 1032 w 1151"/>
                <a:gd name="T63" fmla="*/ 203 h 1202"/>
                <a:gd name="T64" fmla="*/ 1032 w 1151"/>
                <a:gd name="T65" fmla="*/ 778 h 1202"/>
                <a:gd name="T66" fmla="*/ 1032 w 1151"/>
                <a:gd name="T67" fmla="*/ 778 h 1202"/>
                <a:gd name="T68" fmla="*/ 1032 w 1151"/>
                <a:gd name="T69" fmla="*/ 778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1" h="1202">
                  <a:moveTo>
                    <a:pt x="1088" y="96"/>
                  </a:moveTo>
                  <a:lnTo>
                    <a:pt x="1088" y="96"/>
                  </a:lnTo>
                  <a:cubicBezTo>
                    <a:pt x="632" y="96"/>
                    <a:pt x="632" y="96"/>
                    <a:pt x="632" y="96"/>
                  </a:cubicBezTo>
                  <a:cubicBezTo>
                    <a:pt x="637" y="90"/>
                    <a:pt x="643" y="79"/>
                    <a:pt x="643" y="68"/>
                  </a:cubicBezTo>
                  <a:cubicBezTo>
                    <a:pt x="643" y="28"/>
                    <a:pt x="609" y="0"/>
                    <a:pt x="575" y="0"/>
                  </a:cubicBezTo>
                  <a:cubicBezTo>
                    <a:pt x="536" y="0"/>
                    <a:pt x="508" y="28"/>
                    <a:pt x="508" y="68"/>
                  </a:cubicBezTo>
                  <a:cubicBezTo>
                    <a:pt x="508" y="79"/>
                    <a:pt x="513" y="90"/>
                    <a:pt x="513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29" y="96"/>
                    <a:pt x="0" y="124"/>
                    <a:pt x="0" y="158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0" y="868"/>
                    <a:pt x="29" y="896"/>
                    <a:pt x="62" y="896"/>
                  </a:cubicBezTo>
                  <a:cubicBezTo>
                    <a:pt x="434" y="896"/>
                    <a:pt x="434" y="896"/>
                    <a:pt x="434" y="896"/>
                  </a:cubicBezTo>
                  <a:cubicBezTo>
                    <a:pt x="361" y="1150"/>
                    <a:pt x="361" y="1150"/>
                    <a:pt x="361" y="1150"/>
                  </a:cubicBezTo>
                  <a:cubicBezTo>
                    <a:pt x="355" y="1167"/>
                    <a:pt x="367" y="1189"/>
                    <a:pt x="384" y="1189"/>
                  </a:cubicBezTo>
                  <a:cubicBezTo>
                    <a:pt x="412" y="1195"/>
                    <a:pt x="412" y="1195"/>
                    <a:pt x="412" y="1195"/>
                  </a:cubicBezTo>
                  <a:cubicBezTo>
                    <a:pt x="429" y="1201"/>
                    <a:pt x="451" y="1189"/>
                    <a:pt x="457" y="1173"/>
                  </a:cubicBezTo>
                  <a:cubicBezTo>
                    <a:pt x="530" y="896"/>
                    <a:pt x="530" y="896"/>
                    <a:pt x="530" y="896"/>
                  </a:cubicBezTo>
                  <a:cubicBezTo>
                    <a:pt x="615" y="896"/>
                    <a:pt x="615" y="896"/>
                    <a:pt x="615" y="896"/>
                  </a:cubicBezTo>
                  <a:cubicBezTo>
                    <a:pt x="694" y="1173"/>
                    <a:pt x="694" y="1173"/>
                    <a:pt x="694" y="1173"/>
                  </a:cubicBezTo>
                  <a:cubicBezTo>
                    <a:pt x="699" y="1189"/>
                    <a:pt x="716" y="1201"/>
                    <a:pt x="733" y="1195"/>
                  </a:cubicBezTo>
                  <a:cubicBezTo>
                    <a:pt x="761" y="1189"/>
                    <a:pt x="761" y="1189"/>
                    <a:pt x="761" y="1189"/>
                  </a:cubicBezTo>
                  <a:cubicBezTo>
                    <a:pt x="784" y="1189"/>
                    <a:pt x="789" y="1167"/>
                    <a:pt x="789" y="1150"/>
                  </a:cubicBezTo>
                  <a:cubicBezTo>
                    <a:pt x="716" y="896"/>
                    <a:pt x="716" y="896"/>
                    <a:pt x="716" y="896"/>
                  </a:cubicBezTo>
                  <a:cubicBezTo>
                    <a:pt x="1088" y="896"/>
                    <a:pt x="1088" y="896"/>
                    <a:pt x="1088" y="896"/>
                  </a:cubicBezTo>
                  <a:cubicBezTo>
                    <a:pt x="1122" y="896"/>
                    <a:pt x="1150" y="868"/>
                    <a:pt x="1150" y="834"/>
                  </a:cubicBezTo>
                  <a:cubicBezTo>
                    <a:pt x="1150" y="158"/>
                    <a:pt x="1150" y="158"/>
                    <a:pt x="1150" y="158"/>
                  </a:cubicBezTo>
                  <a:cubicBezTo>
                    <a:pt x="1150" y="124"/>
                    <a:pt x="1122" y="96"/>
                    <a:pt x="1088" y="96"/>
                  </a:cubicBezTo>
                  <a:close/>
                  <a:moveTo>
                    <a:pt x="1032" y="778"/>
                  </a:moveTo>
                  <a:lnTo>
                    <a:pt x="1032" y="778"/>
                  </a:lnTo>
                  <a:cubicBezTo>
                    <a:pt x="119" y="778"/>
                    <a:pt x="119" y="778"/>
                    <a:pt x="119" y="77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032" y="203"/>
                    <a:pt x="1032" y="203"/>
                    <a:pt x="1032" y="203"/>
                  </a:cubicBezTo>
                  <a:lnTo>
                    <a:pt x="1032" y="778"/>
                  </a:lnTo>
                  <a:close/>
                  <a:moveTo>
                    <a:pt x="1032" y="778"/>
                  </a:moveTo>
                  <a:lnTo>
                    <a:pt x="1032" y="7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70" name="Freeform 293"/>
            <p:cNvSpPr>
              <a:spLocks noChangeArrowheads="1"/>
            </p:cNvSpPr>
            <p:nvPr/>
          </p:nvSpPr>
          <p:spPr bwMode="auto">
            <a:xfrm>
              <a:off x="15991697" y="5021023"/>
              <a:ext cx="488227" cy="213263"/>
            </a:xfrm>
            <a:custGeom>
              <a:avLst/>
              <a:gdLst>
                <a:gd name="T0" fmla="*/ 51 w 768"/>
                <a:gd name="T1" fmla="*/ 332 h 333"/>
                <a:gd name="T2" fmla="*/ 51 w 768"/>
                <a:gd name="T3" fmla="*/ 332 h 333"/>
                <a:gd name="T4" fmla="*/ 96 w 768"/>
                <a:gd name="T5" fmla="*/ 281 h 333"/>
                <a:gd name="T6" fmla="*/ 96 w 768"/>
                <a:gd name="T7" fmla="*/ 270 h 333"/>
                <a:gd name="T8" fmla="*/ 310 w 768"/>
                <a:gd name="T9" fmla="*/ 95 h 333"/>
                <a:gd name="T10" fmla="*/ 338 w 768"/>
                <a:gd name="T11" fmla="*/ 107 h 333"/>
                <a:gd name="T12" fmla="*/ 361 w 768"/>
                <a:gd name="T13" fmla="*/ 101 h 333"/>
                <a:gd name="T14" fmla="*/ 485 w 768"/>
                <a:gd name="T15" fmla="*/ 202 h 333"/>
                <a:gd name="T16" fmla="*/ 479 w 768"/>
                <a:gd name="T17" fmla="*/ 214 h 333"/>
                <a:gd name="T18" fmla="*/ 530 w 768"/>
                <a:gd name="T19" fmla="*/ 259 h 333"/>
                <a:gd name="T20" fmla="*/ 575 w 768"/>
                <a:gd name="T21" fmla="*/ 214 h 333"/>
                <a:gd name="T22" fmla="*/ 575 w 768"/>
                <a:gd name="T23" fmla="*/ 202 h 333"/>
                <a:gd name="T24" fmla="*/ 699 w 768"/>
                <a:gd name="T25" fmla="*/ 90 h 333"/>
                <a:gd name="T26" fmla="*/ 722 w 768"/>
                <a:gd name="T27" fmla="*/ 95 h 333"/>
                <a:gd name="T28" fmla="*/ 767 w 768"/>
                <a:gd name="T29" fmla="*/ 45 h 333"/>
                <a:gd name="T30" fmla="*/ 722 w 768"/>
                <a:gd name="T31" fmla="*/ 0 h 333"/>
                <a:gd name="T32" fmla="*/ 671 w 768"/>
                <a:gd name="T33" fmla="*/ 45 h 333"/>
                <a:gd name="T34" fmla="*/ 677 w 768"/>
                <a:gd name="T35" fmla="*/ 67 h 333"/>
                <a:gd name="T36" fmla="*/ 553 w 768"/>
                <a:gd name="T37" fmla="*/ 174 h 333"/>
                <a:gd name="T38" fmla="*/ 530 w 768"/>
                <a:gd name="T39" fmla="*/ 163 h 333"/>
                <a:gd name="T40" fmla="*/ 502 w 768"/>
                <a:gd name="T41" fmla="*/ 174 h 333"/>
                <a:gd name="T42" fmla="*/ 383 w 768"/>
                <a:gd name="T43" fmla="*/ 79 h 333"/>
                <a:gd name="T44" fmla="*/ 383 w 768"/>
                <a:gd name="T45" fmla="*/ 62 h 333"/>
                <a:gd name="T46" fmla="*/ 338 w 768"/>
                <a:gd name="T47" fmla="*/ 11 h 333"/>
                <a:gd name="T48" fmla="*/ 293 w 768"/>
                <a:gd name="T49" fmla="*/ 62 h 333"/>
                <a:gd name="T50" fmla="*/ 293 w 768"/>
                <a:gd name="T51" fmla="*/ 79 h 333"/>
                <a:gd name="T52" fmla="*/ 73 w 768"/>
                <a:gd name="T53" fmla="*/ 248 h 333"/>
                <a:gd name="T54" fmla="*/ 51 w 768"/>
                <a:gd name="T55" fmla="*/ 236 h 333"/>
                <a:gd name="T56" fmla="*/ 0 w 768"/>
                <a:gd name="T57" fmla="*/ 281 h 333"/>
                <a:gd name="T58" fmla="*/ 51 w 768"/>
                <a:gd name="T59" fmla="*/ 332 h 333"/>
                <a:gd name="T60" fmla="*/ 51 w 768"/>
                <a:gd name="T61" fmla="*/ 332 h 333"/>
                <a:gd name="T62" fmla="*/ 51 w 768"/>
                <a:gd name="T63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8" h="333">
                  <a:moveTo>
                    <a:pt x="51" y="332"/>
                  </a:moveTo>
                  <a:lnTo>
                    <a:pt x="51" y="332"/>
                  </a:lnTo>
                  <a:cubicBezTo>
                    <a:pt x="73" y="332"/>
                    <a:pt x="96" y="310"/>
                    <a:pt x="96" y="281"/>
                  </a:cubicBezTo>
                  <a:cubicBezTo>
                    <a:pt x="96" y="281"/>
                    <a:pt x="96" y="276"/>
                    <a:pt x="96" y="270"/>
                  </a:cubicBezTo>
                  <a:cubicBezTo>
                    <a:pt x="152" y="219"/>
                    <a:pt x="259" y="135"/>
                    <a:pt x="310" y="95"/>
                  </a:cubicBezTo>
                  <a:cubicBezTo>
                    <a:pt x="321" y="101"/>
                    <a:pt x="327" y="107"/>
                    <a:pt x="338" y="107"/>
                  </a:cubicBezTo>
                  <a:cubicBezTo>
                    <a:pt x="344" y="107"/>
                    <a:pt x="355" y="107"/>
                    <a:pt x="361" y="101"/>
                  </a:cubicBezTo>
                  <a:cubicBezTo>
                    <a:pt x="395" y="129"/>
                    <a:pt x="445" y="174"/>
                    <a:pt x="485" y="202"/>
                  </a:cubicBezTo>
                  <a:cubicBezTo>
                    <a:pt x="485" y="208"/>
                    <a:pt x="479" y="208"/>
                    <a:pt x="479" y="214"/>
                  </a:cubicBezTo>
                  <a:cubicBezTo>
                    <a:pt x="479" y="242"/>
                    <a:pt x="502" y="259"/>
                    <a:pt x="530" y="259"/>
                  </a:cubicBezTo>
                  <a:cubicBezTo>
                    <a:pt x="558" y="259"/>
                    <a:pt x="575" y="242"/>
                    <a:pt x="575" y="214"/>
                  </a:cubicBezTo>
                  <a:cubicBezTo>
                    <a:pt x="575" y="208"/>
                    <a:pt x="575" y="202"/>
                    <a:pt x="575" y="202"/>
                  </a:cubicBezTo>
                  <a:cubicBezTo>
                    <a:pt x="699" y="90"/>
                    <a:pt x="699" y="90"/>
                    <a:pt x="699" y="90"/>
                  </a:cubicBezTo>
                  <a:cubicBezTo>
                    <a:pt x="705" y="90"/>
                    <a:pt x="710" y="95"/>
                    <a:pt x="722" y="95"/>
                  </a:cubicBezTo>
                  <a:cubicBezTo>
                    <a:pt x="744" y="95"/>
                    <a:pt x="767" y="73"/>
                    <a:pt x="767" y="45"/>
                  </a:cubicBezTo>
                  <a:cubicBezTo>
                    <a:pt x="767" y="22"/>
                    <a:pt x="744" y="0"/>
                    <a:pt x="722" y="0"/>
                  </a:cubicBezTo>
                  <a:cubicBezTo>
                    <a:pt x="693" y="0"/>
                    <a:pt x="671" y="22"/>
                    <a:pt x="671" y="45"/>
                  </a:cubicBezTo>
                  <a:cubicBezTo>
                    <a:pt x="671" y="56"/>
                    <a:pt x="671" y="62"/>
                    <a:pt x="677" y="67"/>
                  </a:cubicBezTo>
                  <a:cubicBezTo>
                    <a:pt x="643" y="95"/>
                    <a:pt x="586" y="146"/>
                    <a:pt x="553" y="174"/>
                  </a:cubicBezTo>
                  <a:cubicBezTo>
                    <a:pt x="547" y="169"/>
                    <a:pt x="541" y="163"/>
                    <a:pt x="530" y="163"/>
                  </a:cubicBezTo>
                  <a:cubicBezTo>
                    <a:pt x="519" y="163"/>
                    <a:pt x="508" y="169"/>
                    <a:pt x="502" y="174"/>
                  </a:cubicBezTo>
                  <a:cubicBezTo>
                    <a:pt x="468" y="152"/>
                    <a:pt x="417" y="107"/>
                    <a:pt x="383" y="79"/>
                  </a:cubicBezTo>
                  <a:cubicBezTo>
                    <a:pt x="383" y="73"/>
                    <a:pt x="383" y="67"/>
                    <a:pt x="383" y="62"/>
                  </a:cubicBezTo>
                  <a:cubicBezTo>
                    <a:pt x="383" y="33"/>
                    <a:pt x="366" y="11"/>
                    <a:pt x="338" y="11"/>
                  </a:cubicBezTo>
                  <a:cubicBezTo>
                    <a:pt x="310" y="11"/>
                    <a:pt x="293" y="33"/>
                    <a:pt x="293" y="62"/>
                  </a:cubicBezTo>
                  <a:cubicBezTo>
                    <a:pt x="293" y="67"/>
                    <a:pt x="293" y="73"/>
                    <a:pt x="293" y="79"/>
                  </a:cubicBezTo>
                  <a:cubicBezTo>
                    <a:pt x="73" y="248"/>
                    <a:pt x="73" y="248"/>
                    <a:pt x="73" y="248"/>
                  </a:cubicBezTo>
                  <a:cubicBezTo>
                    <a:pt x="68" y="242"/>
                    <a:pt x="57" y="236"/>
                    <a:pt x="51" y="236"/>
                  </a:cubicBezTo>
                  <a:cubicBezTo>
                    <a:pt x="23" y="236"/>
                    <a:pt x="0" y="259"/>
                    <a:pt x="0" y="281"/>
                  </a:cubicBezTo>
                  <a:cubicBezTo>
                    <a:pt x="0" y="310"/>
                    <a:pt x="23" y="332"/>
                    <a:pt x="51" y="332"/>
                  </a:cubicBezTo>
                  <a:close/>
                  <a:moveTo>
                    <a:pt x="51" y="332"/>
                  </a:moveTo>
                  <a:lnTo>
                    <a:pt x="51" y="33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sp>
        <p:nvSpPr>
          <p:cNvPr id="129" name="Freeform 294"/>
          <p:cNvSpPr>
            <a:spLocks noChangeArrowheads="1"/>
          </p:cNvSpPr>
          <p:nvPr/>
        </p:nvSpPr>
        <p:spPr bwMode="auto">
          <a:xfrm>
            <a:off x="12647095" y="9303611"/>
            <a:ext cx="535026" cy="507024"/>
          </a:xfrm>
          <a:custGeom>
            <a:avLst/>
            <a:gdLst>
              <a:gd name="T0" fmla="*/ 970 w 1010"/>
              <a:gd name="T1" fmla="*/ 535 h 959"/>
              <a:gd name="T2" fmla="*/ 863 w 1010"/>
              <a:gd name="T3" fmla="*/ 39 h 959"/>
              <a:gd name="T4" fmla="*/ 45 w 1010"/>
              <a:gd name="T5" fmla="*/ 208 h 959"/>
              <a:gd name="T6" fmla="*/ 124 w 1010"/>
              <a:gd name="T7" fmla="*/ 715 h 959"/>
              <a:gd name="T8" fmla="*/ 457 w 1010"/>
              <a:gd name="T9" fmla="*/ 682 h 959"/>
              <a:gd name="T10" fmla="*/ 733 w 1010"/>
              <a:gd name="T11" fmla="*/ 958 h 959"/>
              <a:gd name="T12" fmla="*/ 1009 w 1010"/>
              <a:gd name="T13" fmla="*/ 603 h 959"/>
              <a:gd name="T14" fmla="*/ 885 w 1010"/>
              <a:gd name="T15" fmla="*/ 377 h 959"/>
              <a:gd name="T16" fmla="*/ 897 w 1010"/>
              <a:gd name="T17" fmla="*/ 422 h 959"/>
              <a:gd name="T18" fmla="*/ 733 w 1010"/>
              <a:gd name="T19" fmla="*/ 417 h 959"/>
              <a:gd name="T20" fmla="*/ 795 w 1010"/>
              <a:gd name="T21" fmla="*/ 78 h 959"/>
              <a:gd name="T22" fmla="*/ 823 w 1010"/>
              <a:gd name="T23" fmla="*/ 169 h 959"/>
              <a:gd name="T24" fmla="*/ 564 w 1010"/>
              <a:gd name="T25" fmla="*/ 140 h 959"/>
              <a:gd name="T26" fmla="*/ 694 w 1010"/>
              <a:gd name="T27" fmla="*/ 428 h 959"/>
              <a:gd name="T28" fmla="*/ 705 w 1010"/>
              <a:gd name="T29" fmla="*/ 473 h 959"/>
              <a:gd name="T30" fmla="*/ 541 w 1010"/>
              <a:gd name="T31" fmla="*/ 467 h 959"/>
              <a:gd name="T32" fmla="*/ 164 w 1010"/>
              <a:gd name="T33" fmla="*/ 620 h 959"/>
              <a:gd name="T34" fmla="*/ 152 w 1010"/>
              <a:gd name="T35" fmla="*/ 569 h 959"/>
              <a:gd name="T36" fmla="*/ 316 w 1010"/>
              <a:gd name="T37" fmla="*/ 575 h 959"/>
              <a:gd name="T38" fmla="*/ 350 w 1010"/>
              <a:gd name="T39" fmla="*/ 518 h 959"/>
              <a:gd name="T40" fmla="*/ 496 w 1010"/>
              <a:gd name="T41" fmla="*/ 479 h 959"/>
              <a:gd name="T42" fmla="*/ 502 w 1010"/>
              <a:gd name="T43" fmla="*/ 529 h 959"/>
              <a:gd name="T44" fmla="*/ 350 w 1010"/>
              <a:gd name="T45" fmla="*/ 518 h 959"/>
              <a:gd name="T46" fmla="*/ 959 w 1010"/>
              <a:gd name="T47" fmla="*/ 828 h 959"/>
              <a:gd name="T48" fmla="*/ 508 w 1010"/>
              <a:gd name="T49" fmla="*/ 828 h 959"/>
              <a:gd name="T50" fmla="*/ 508 w 1010"/>
              <a:gd name="T51" fmla="*/ 766 h 959"/>
              <a:gd name="T52" fmla="*/ 959 w 1010"/>
              <a:gd name="T53" fmla="*/ 766 h 959"/>
              <a:gd name="T54" fmla="*/ 959 w 1010"/>
              <a:gd name="T55" fmla="*/ 828 h 959"/>
              <a:gd name="T56" fmla="*/ 959 w 1010"/>
              <a:gd name="T57" fmla="*/ 715 h 959"/>
              <a:gd name="T58" fmla="*/ 508 w 1010"/>
              <a:gd name="T59" fmla="*/ 715 h 959"/>
              <a:gd name="T60" fmla="*/ 508 w 1010"/>
              <a:gd name="T61" fmla="*/ 659 h 959"/>
              <a:gd name="T62" fmla="*/ 959 w 1010"/>
              <a:gd name="T63" fmla="*/ 659 h 959"/>
              <a:gd name="T64" fmla="*/ 959 w 1010"/>
              <a:gd name="T65" fmla="*/ 715 h 959"/>
              <a:gd name="T66" fmla="*/ 733 w 1010"/>
              <a:gd name="T67" fmla="*/ 693 h 959"/>
              <a:gd name="T68" fmla="*/ 733 w 1010"/>
              <a:gd name="T69" fmla="*/ 512 h 959"/>
              <a:gd name="T70" fmla="*/ 733 w 1010"/>
              <a:gd name="T71" fmla="*/ 693 h 959"/>
              <a:gd name="T72" fmla="*/ 733 w 1010"/>
              <a:gd name="T73" fmla="*/ 693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0" h="959">
                <a:moveTo>
                  <a:pt x="970" y="535"/>
                </a:moveTo>
                <a:lnTo>
                  <a:pt x="970" y="535"/>
                </a:lnTo>
                <a:cubicBezTo>
                  <a:pt x="981" y="518"/>
                  <a:pt x="987" y="507"/>
                  <a:pt x="981" y="490"/>
                </a:cubicBezTo>
                <a:cubicBezTo>
                  <a:pt x="863" y="39"/>
                  <a:pt x="863" y="39"/>
                  <a:pt x="863" y="39"/>
                </a:cubicBezTo>
                <a:cubicBezTo>
                  <a:pt x="857" y="16"/>
                  <a:pt x="829" y="0"/>
                  <a:pt x="801" y="5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17" y="214"/>
                  <a:pt x="0" y="242"/>
                  <a:pt x="6" y="264"/>
                </a:cubicBezTo>
                <a:cubicBezTo>
                  <a:pt x="124" y="715"/>
                  <a:pt x="124" y="715"/>
                  <a:pt x="124" y="715"/>
                </a:cubicBezTo>
                <a:cubicBezTo>
                  <a:pt x="135" y="744"/>
                  <a:pt x="158" y="755"/>
                  <a:pt x="186" y="749"/>
                </a:cubicBezTo>
                <a:cubicBezTo>
                  <a:pt x="457" y="682"/>
                  <a:pt x="457" y="682"/>
                  <a:pt x="457" y="682"/>
                </a:cubicBezTo>
                <a:cubicBezTo>
                  <a:pt x="457" y="828"/>
                  <a:pt x="457" y="828"/>
                  <a:pt x="457" y="828"/>
                </a:cubicBezTo>
                <a:cubicBezTo>
                  <a:pt x="457" y="913"/>
                  <a:pt x="592" y="958"/>
                  <a:pt x="733" y="958"/>
                </a:cubicBezTo>
                <a:cubicBezTo>
                  <a:pt x="874" y="958"/>
                  <a:pt x="1009" y="913"/>
                  <a:pt x="1009" y="828"/>
                </a:cubicBezTo>
                <a:cubicBezTo>
                  <a:pt x="1009" y="603"/>
                  <a:pt x="1009" y="603"/>
                  <a:pt x="1009" y="603"/>
                </a:cubicBezTo>
                <a:cubicBezTo>
                  <a:pt x="1009" y="575"/>
                  <a:pt x="998" y="552"/>
                  <a:pt x="970" y="535"/>
                </a:cubicBezTo>
                <a:close/>
                <a:moveTo>
                  <a:pt x="885" y="377"/>
                </a:moveTo>
                <a:lnTo>
                  <a:pt x="885" y="377"/>
                </a:lnTo>
                <a:cubicBezTo>
                  <a:pt x="897" y="422"/>
                  <a:pt x="897" y="422"/>
                  <a:pt x="897" y="422"/>
                </a:cubicBezTo>
                <a:cubicBezTo>
                  <a:pt x="744" y="462"/>
                  <a:pt x="744" y="462"/>
                  <a:pt x="744" y="462"/>
                </a:cubicBezTo>
                <a:cubicBezTo>
                  <a:pt x="733" y="417"/>
                  <a:pt x="733" y="417"/>
                  <a:pt x="733" y="417"/>
                </a:cubicBezTo>
                <a:lnTo>
                  <a:pt x="885" y="377"/>
                </a:lnTo>
                <a:close/>
                <a:moveTo>
                  <a:pt x="795" y="78"/>
                </a:moveTo>
                <a:lnTo>
                  <a:pt x="795" y="78"/>
                </a:lnTo>
                <a:cubicBezTo>
                  <a:pt x="823" y="169"/>
                  <a:pt x="823" y="169"/>
                  <a:pt x="823" y="169"/>
                </a:cubicBezTo>
                <a:cubicBezTo>
                  <a:pt x="586" y="231"/>
                  <a:pt x="586" y="231"/>
                  <a:pt x="586" y="231"/>
                </a:cubicBezTo>
                <a:cubicBezTo>
                  <a:pt x="564" y="140"/>
                  <a:pt x="564" y="140"/>
                  <a:pt x="564" y="140"/>
                </a:cubicBezTo>
                <a:lnTo>
                  <a:pt x="795" y="78"/>
                </a:lnTo>
                <a:close/>
                <a:moveTo>
                  <a:pt x="694" y="428"/>
                </a:moveTo>
                <a:lnTo>
                  <a:pt x="694" y="428"/>
                </a:lnTo>
                <a:cubicBezTo>
                  <a:pt x="705" y="473"/>
                  <a:pt x="705" y="473"/>
                  <a:pt x="705" y="473"/>
                </a:cubicBezTo>
                <a:cubicBezTo>
                  <a:pt x="649" y="479"/>
                  <a:pt x="592" y="484"/>
                  <a:pt x="553" y="501"/>
                </a:cubicBezTo>
                <a:cubicBezTo>
                  <a:pt x="541" y="467"/>
                  <a:pt x="541" y="467"/>
                  <a:pt x="541" y="467"/>
                </a:cubicBezTo>
                <a:lnTo>
                  <a:pt x="694" y="428"/>
                </a:lnTo>
                <a:close/>
                <a:moveTo>
                  <a:pt x="164" y="620"/>
                </a:moveTo>
                <a:lnTo>
                  <a:pt x="164" y="620"/>
                </a:lnTo>
                <a:cubicBezTo>
                  <a:pt x="152" y="569"/>
                  <a:pt x="152" y="569"/>
                  <a:pt x="152" y="569"/>
                </a:cubicBezTo>
                <a:cubicBezTo>
                  <a:pt x="305" y="529"/>
                  <a:pt x="305" y="529"/>
                  <a:pt x="305" y="529"/>
                </a:cubicBezTo>
                <a:cubicBezTo>
                  <a:pt x="316" y="575"/>
                  <a:pt x="316" y="575"/>
                  <a:pt x="316" y="575"/>
                </a:cubicBezTo>
                <a:lnTo>
                  <a:pt x="164" y="620"/>
                </a:lnTo>
                <a:close/>
                <a:moveTo>
                  <a:pt x="350" y="518"/>
                </a:moveTo>
                <a:lnTo>
                  <a:pt x="350" y="518"/>
                </a:lnTo>
                <a:cubicBezTo>
                  <a:pt x="496" y="479"/>
                  <a:pt x="496" y="479"/>
                  <a:pt x="496" y="479"/>
                </a:cubicBezTo>
                <a:cubicBezTo>
                  <a:pt x="508" y="524"/>
                  <a:pt x="508" y="524"/>
                  <a:pt x="508" y="524"/>
                </a:cubicBezTo>
                <a:lnTo>
                  <a:pt x="502" y="529"/>
                </a:lnTo>
                <a:cubicBezTo>
                  <a:pt x="361" y="563"/>
                  <a:pt x="361" y="563"/>
                  <a:pt x="361" y="563"/>
                </a:cubicBezTo>
                <a:lnTo>
                  <a:pt x="350" y="518"/>
                </a:lnTo>
                <a:close/>
                <a:moveTo>
                  <a:pt x="959" y="828"/>
                </a:moveTo>
                <a:lnTo>
                  <a:pt x="959" y="828"/>
                </a:lnTo>
                <a:cubicBezTo>
                  <a:pt x="959" y="873"/>
                  <a:pt x="857" y="918"/>
                  <a:pt x="733" y="918"/>
                </a:cubicBezTo>
                <a:cubicBezTo>
                  <a:pt x="609" y="918"/>
                  <a:pt x="508" y="873"/>
                  <a:pt x="508" y="828"/>
                </a:cubicBezTo>
                <a:cubicBezTo>
                  <a:pt x="508" y="772"/>
                  <a:pt x="508" y="772"/>
                  <a:pt x="508" y="772"/>
                </a:cubicBezTo>
                <a:lnTo>
                  <a:pt x="508" y="766"/>
                </a:lnTo>
                <a:cubicBezTo>
                  <a:pt x="513" y="811"/>
                  <a:pt x="615" y="851"/>
                  <a:pt x="733" y="851"/>
                </a:cubicBezTo>
                <a:cubicBezTo>
                  <a:pt x="851" y="851"/>
                  <a:pt x="953" y="811"/>
                  <a:pt x="959" y="766"/>
                </a:cubicBezTo>
                <a:lnTo>
                  <a:pt x="959" y="772"/>
                </a:lnTo>
                <a:lnTo>
                  <a:pt x="959" y="828"/>
                </a:lnTo>
                <a:close/>
                <a:moveTo>
                  <a:pt x="959" y="715"/>
                </a:moveTo>
                <a:lnTo>
                  <a:pt x="959" y="715"/>
                </a:lnTo>
                <a:cubicBezTo>
                  <a:pt x="959" y="766"/>
                  <a:pt x="857" y="806"/>
                  <a:pt x="733" y="806"/>
                </a:cubicBezTo>
                <a:cubicBezTo>
                  <a:pt x="609" y="806"/>
                  <a:pt x="508" y="766"/>
                  <a:pt x="508" y="715"/>
                </a:cubicBezTo>
                <a:cubicBezTo>
                  <a:pt x="508" y="665"/>
                  <a:pt x="508" y="665"/>
                  <a:pt x="508" y="665"/>
                </a:cubicBezTo>
                <a:cubicBezTo>
                  <a:pt x="508" y="659"/>
                  <a:pt x="508" y="659"/>
                  <a:pt x="508" y="659"/>
                </a:cubicBezTo>
                <a:cubicBezTo>
                  <a:pt x="513" y="704"/>
                  <a:pt x="615" y="744"/>
                  <a:pt x="733" y="744"/>
                </a:cubicBezTo>
                <a:cubicBezTo>
                  <a:pt x="851" y="744"/>
                  <a:pt x="953" y="704"/>
                  <a:pt x="959" y="659"/>
                </a:cubicBezTo>
                <a:cubicBezTo>
                  <a:pt x="959" y="659"/>
                  <a:pt x="959" y="659"/>
                  <a:pt x="959" y="665"/>
                </a:cubicBezTo>
                <a:lnTo>
                  <a:pt x="959" y="715"/>
                </a:lnTo>
                <a:close/>
                <a:moveTo>
                  <a:pt x="733" y="693"/>
                </a:moveTo>
                <a:lnTo>
                  <a:pt x="733" y="693"/>
                </a:lnTo>
                <a:cubicBezTo>
                  <a:pt x="609" y="693"/>
                  <a:pt x="508" y="654"/>
                  <a:pt x="508" y="603"/>
                </a:cubicBezTo>
                <a:cubicBezTo>
                  <a:pt x="508" y="552"/>
                  <a:pt x="609" y="512"/>
                  <a:pt x="733" y="512"/>
                </a:cubicBezTo>
                <a:cubicBezTo>
                  <a:pt x="857" y="512"/>
                  <a:pt x="959" y="552"/>
                  <a:pt x="959" y="603"/>
                </a:cubicBezTo>
                <a:cubicBezTo>
                  <a:pt x="959" y="654"/>
                  <a:pt x="857" y="693"/>
                  <a:pt x="733" y="693"/>
                </a:cubicBezTo>
                <a:close/>
                <a:moveTo>
                  <a:pt x="733" y="693"/>
                </a:moveTo>
                <a:lnTo>
                  <a:pt x="733" y="6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>
              <a:latin typeface="Roboto Light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5465111" y="9663434"/>
            <a:ext cx="525682" cy="670580"/>
            <a:chOff x="7672194" y="10268404"/>
            <a:chExt cx="631330" cy="805346"/>
          </a:xfrm>
          <a:solidFill>
            <a:schemeClr val="accent6"/>
          </a:solidFill>
        </p:grpSpPr>
        <p:sp>
          <p:nvSpPr>
            <p:cNvPr id="162" name="Freeform 295"/>
            <p:cNvSpPr>
              <a:spLocks noChangeArrowheads="1"/>
            </p:cNvSpPr>
            <p:nvPr/>
          </p:nvSpPr>
          <p:spPr bwMode="auto">
            <a:xfrm>
              <a:off x="7764788" y="10459219"/>
              <a:ext cx="446140" cy="398464"/>
            </a:xfrm>
            <a:custGeom>
              <a:avLst/>
              <a:gdLst>
                <a:gd name="T0" fmla="*/ 349 w 700"/>
                <a:gd name="T1" fmla="*/ 0 h 627"/>
                <a:gd name="T2" fmla="*/ 349 w 700"/>
                <a:gd name="T3" fmla="*/ 0 h 627"/>
                <a:gd name="T4" fmla="*/ 0 w 700"/>
                <a:gd name="T5" fmla="*/ 344 h 627"/>
                <a:gd name="T6" fmla="*/ 146 w 700"/>
                <a:gd name="T7" fmla="*/ 626 h 627"/>
                <a:gd name="T8" fmla="*/ 552 w 700"/>
                <a:gd name="T9" fmla="*/ 626 h 627"/>
                <a:gd name="T10" fmla="*/ 693 w 700"/>
                <a:gd name="T11" fmla="*/ 344 h 627"/>
                <a:gd name="T12" fmla="*/ 349 w 700"/>
                <a:gd name="T13" fmla="*/ 0 h 627"/>
                <a:gd name="T14" fmla="*/ 349 w 700"/>
                <a:gd name="T15" fmla="*/ 570 h 627"/>
                <a:gd name="T16" fmla="*/ 349 w 700"/>
                <a:gd name="T17" fmla="*/ 570 h 627"/>
                <a:gd name="T18" fmla="*/ 316 w 700"/>
                <a:gd name="T19" fmla="*/ 434 h 627"/>
                <a:gd name="T20" fmla="*/ 349 w 700"/>
                <a:gd name="T21" fmla="*/ 299 h 627"/>
                <a:gd name="T22" fmla="*/ 383 w 700"/>
                <a:gd name="T23" fmla="*/ 434 h 627"/>
                <a:gd name="T24" fmla="*/ 349 w 700"/>
                <a:gd name="T25" fmla="*/ 570 h 627"/>
                <a:gd name="T26" fmla="*/ 349 w 700"/>
                <a:gd name="T27" fmla="*/ 570 h 627"/>
                <a:gd name="T28" fmla="*/ 349 w 700"/>
                <a:gd name="T29" fmla="*/ 57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0" h="627">
                  <a:moveTo>
                    <a:pt x="349" y="0"/>
                  </a:moveTo>
                  <a:lnTo>
                    <a:pt x="349" y="0"/>
                  </a:lnTo>
                  <a:cubicBezTo>
                    <a:pt x="158" y="0"/>
                    <a:pt x="0" y="153"/>
                    <a:pt x="0" y="344"/>
                  </a:cubicBezTo>
                  <a:cubicBezTo>
                    <a:pt x="0" y="463"/>
                    <a:pt x="62" y="564"/>
                    <a:pt x="146" y="626"/>
                  </a:cubicBezTo>
                  <a:cubicBezTo>
                    <a:pt x="552" y="626"/>
                    <a:pt x="552" y="626"/>
                    <a:pt x="552" y="626"/>
                  </a:cubicBezTo>
                  <a:cubicBezTo>
                    <a:pt x="637" y="564"/>
                    <a:pt x="693" y="463"/>
                    <a:pt x="693" y="344"/>
                  </a:cubicBezTo>
                  <a:cubicBezTo>
                    <a:pt x="699" y="153"/>
                    <a:pt x="541" y="0"/>
                    <a:pt x="349" y="0"/>
                  </a:cubicBezTo>
                  <a:close/>
                  <a:moveTo>
                    <a:pt x="349" y="570"/>
                  </a:moveTo>
                  <a:lnTo>
                    <a:pt x="349" y="570"/>
                  </a:lnTo>
                  <a:cubicBezTo>
                    <a:pt x="327" y="570"/>
                    <a:pt x="316" y="508"/>
                    <a:pt x="316" y="434"/>
                  </a:cubicBezTo>
                  <a:cubicBezTo>
                    <a:pt x="316" y="361"/>
                    <a:pt x="327" y="299"/>
                    <a:pt x="349" y="299"/>
                  </a:cubicBezTo>
                  <a:cubicBezTo>
                    <a:pt x="372" y="299"/>
                    <a:pt x="383" y="361"/>
                    <a:pt x="383" y="434"/>
                  </a:cubicBezTo>
                  <a:cubicBezTo>
                    <a:pt x="383" y="508"/>
                    <a:pt x="372" y="570"/>
                    <a:pt x="349" y="570"/>
                  </a:cubicBezTo>
                  <a:close/>
                  <a:moveTo>
                    <a:pt x="349" y="570"/>
                  </a:moveTo>
                  <a:lnTo>
                    <a:pt x="349" y="5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63" name="Freeform 296"/>
            <p:cNvSpPr>
              <a:spLocks noChangeArrowheads="1"/>
            </p:cNvSpPr>
            <p:nvPr/>
          </p:nvSpPr>
          <p:spPr bwMode="auto">
            <a:xfrm>
              <a:off x="7862997" y="10882936"/>
              <a:ext cx="252532" cy="190814"/>
            </a:xfrm>
            <a:custGeom>
              <a:avLst/>
              <a:gdLst>
                <a:gd name="T0" fmla="*/ 0 w 396"/>
                <a:gd name="T1" fmla="*/ 248 h 299"/>
                <a:gd name="T2" fmla="*/ 0 w 396"/>
                <a:gd name="T3" fmla="*/ 248 h 299"/>
                <a:gd name="T4" fmla="*/ 90 w 396"/>
                <a:gd name="T5" fmla="*/ 248 h 299"/>
                <a:gd name="T6" fmla="*/ 197 w 396"/>
                <a:gd name="T7" fmla="*/ 298 h 299"/>
                <a:gd name="T8" fmla="*/ 305 w 396"/>
                <a:gd name="T9" fmla="*/ 248 h 299"/>
                <a:gd name="T10" fmla="*/ 395 w 396"/>
                <a:gd name="T11" fmla="*/ 248 h 299"/>
                <a:gd name="T12" fmla="*/ 395 w 396"/>
                <a:gd name="T13" fmla="*/ 0 h 299"/>
                <a:gd name="T14" fmla="*/ 0 w 396"/>
                <a:gd name="T15" fmla="*/ 0 h 299"/>
                <a:gd name="T16" fmla="*/ 0 w 396"/>
                <a:gd name="T17" fmla="*/ 248 h 299"/>
                <a:gd name="T18" fmla="*/ 40 w 396"/>
                <a:gd name="T19" fmla="*/ 56 h 299"/>
                <a:gd name="T20" fmla="*/ 40 w 396"/>
                <a:gd name="T21" fmla="*/ 56 h 299"/>
                <a:gd name="T22" fmla="*/ 355 w 396"/>
                <a:gd name="T23" fmla="*/ 56 h 299"/>
                <a:gd name="T24" fmla="*/ 355 w 396"/>
                <a:gd name="T25" fmla="*/ 95 h 299"/>
                <a:gd name="T26" fmla="*/ 40 w 396"/>
                <a:gd name="T27" fmla="*/ 95 h 299"/>
                <a:gd name="T28" fmla="*/ 40 w 396"/>
                <a:gd name="T29" fmla="*/ 56 h 299"/>
                <a:gd name="T30" fmla="*/ 40 w 396"/>
                <a:gd name="T31" fmla="*/ 141 h 299"/>
                <a:gd name="T32" fmla="*/ 40 w 396"/>
                <a:gd name="T33" fmla="*/ 141 h 299"/>
                <a:gd name="T34" fmla="*/ 355 w 396"/>
                <a:gd name="T35" fmla="*/ 141 h 299"/>
                <a:gd name="T36" fmla="*/ 355 w 396"/>
                <a:gd name="T37" fmla="*/ 186 h 299"/>
                <a:gd name="T38" fmla="*/ 40 w 396"/>
                <a:gd name="T39" fmla="*/ 186 h 299"/>
                <a:gd name="T40" fmla="*/ 40 w 396"/>
                <a:gd name="T41" fmla="*/ 141 h 299"/>
                <a:gd name="T42" fmla="*/ 40 w 396"/>
                <a:gd name="T43" fmla="*/ 141 h 299"/>
                <a:gd name="T44" fmla="*/ 40 w 396"/>
                <a:gd name="T45" fmla="*/ 14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6" h="299">
                  <a:moveTo>
                    <a:pt x="0" y="248"/>
                  </a:moveTo>
                  <a:lnTo>
                    <a:pt x="0" y="248"/>
                  </a:lnTo>
                  <a:cubicBezTo>
                    <a:pt x="90" y="248"/>
                    <a:pt x="90" y="248"/>
                    <a:pt x="90" y="248"/>
                  </a:cubicBezTo>
                  <a:cubicBezTo>
                    <a:pt x="107" y="276"/>
                    <a:pt x="147" y="298"/>
                    <a:pt x="197" y="298"/>
                  </a:cubicBezTo>
                  <a:cubicBezTo>
                    <a:pt x="248" y="298"/>
                    <a:pt x="288" y="276"/>
                    <a:pt x="305" y="248"/>
                  </a:cubicBezTo>
                  <a:cubicBezTo>
                    <a:pt x="395" y="248"/>
                    <a:pt x="395" y="248"/>
                    <a:pt x="395" y="248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8"/>
                  </a:lnTo>
                  <a:close/>
                  <a:moveTo>
                    <a:pt x="40" y="56"/>
                  </a:moveTo>
                  <a:lnTo>
                    <a:pt x="40" y="56"/>
                  </a:lnTo>
                  <a:cubicBezTo>
                    <a:pt x="355" y="56"/>
                    <a:pt x="355" y="56"/>
                    <a:pt x="355" y="56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40" y="95"/>
                    <a:pt x="40" y="95"/>
                    <a:pt x="40" y="95"/>
                  </a:cubicBezTo>
                  <a:lnTo>
                    <a:pt x="40" y="56"/>
                  </a:lnTo>
                  <a:close/>
                  <a:moveTo>
                    <a:pt x="40" y="141"/>
                  </a:moveTo>
                  <a:lnTo>
                    <a:pt x="40" y="141"/>
                  </a:lnTo>
                  <a:cubicBezTo>
                    <a:pt x="355" y="141"/>
                    <a:pt x="355" y="141"/>
                    <a:pt x="355" y="141"/>
                  </a:cubicBezTo>
                  <a:cubicBezTo>
                    <a:pt x="355" y="186"/>
                    <a:pt x="355" y="186"/>
                    <a:pt x="355" y="186"/>
                  </a:cubicBezTo>
                  <a:cubicBezTo>
                    <a:pt x="40" y="186"/>
                    <a:pt x="40" y="186"/>
                    <a:pt x="40" y="186"/>
                  </a:cubicBezTo>
                  <a:lnTo>
                    <a:pt x="40" y="141"/>
                  </a:lnTo>
                  <a:close/>
                  <a:moveTo>
                    <a:pt x="40" y="141"/>
                  </a:moveTo>
                  <a:lnTo>
                    <a:pt x="40" y="1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64" name="Freeform 297"/>
            <p:cNvSpPr>
              <a:spLocks noChangeArrowheads="1"/>
            </p:cNvSpPr>
            <p:nvPr/>
          </p:nvSpPr>
          <p:spPr bwMode="auto">
            <a:xfrm>
              <a:off x="7672196" y="10268404"/>
              <a:ext cx="631328" cy="246936"/>
            </a:xfrm>
            <a:custGeom>
              <a:avLst/>
              <a:gdLst>
                <a:gd name="T0" fmla="*/ 451 w 993"/>
                <a:gd name="T1" fmla="*/ 0 h 390"/>
                <a:gd name="T2" fmla="*/ 541 w 993"/>
                <a:gd name="T3" fmla="*/ 0 h 390"/>
                <a:gd name="T4" fmla="*/ 541 w 993"/>
                <a:gd name="T5" fmla="*/ 203 h 390"/>
                <a:gd name="T6" fmla="*/ 451 w 993"/>
                <a:gd name="T7" fmla="*/ 203 h 390"/>
                <a:gd name="T8" fmla="*/ 451 w 993"/>
                <a:gd name="T9" fmla="*/ 0 h 390"/>
                <a:gd name="T10" fmla="*/ 0 w 993"/>
                <a:gd name="T11" fmla="*/ 242 h 390"/>
                <a:gd name="T12" fmla="*/ 62 w 993"/>
                <a:gd name="T13" fmla="*/ 180 h 390"/>
                <a:gd name="T14" fmla="*/ 209 w 993"/>
                <a:gd name="T15" fmla="*/ 321 h 390"/>
                <a:gd name="T16" fmla="*/ 147 w 993"/>
                <a:gd name="T17" fmla="*/ 389 h 390"/>
                <a:gd name="T18" fmla="*/ 0 w 993"/>
                <a:gd name="T19" fmla="*/ 242 h 390"/>
                <a:gd name="T20" fmla="*/ 784 w 993"/>
                <a:gd name="T21" fmla="*/ 321 h 390"/>
                <a:gd name="T22" fmla="*/ 930 w 993"/>
                <a:gd name="T23" fmla="*/ 174 h 390"/>
                <a:gd name="T24" fmla="*/ 992 w 993"/>
                <a:gd name="T25" fmla="*/ 242 h 390"/>
                <a:gd name="T26" fmla="*/ 846 w 993"/>
                <a:gd name="T27" fmla="*/ 389 h 390"/>
                <a:gd name="T28" fmla="*/ 784 w 993"/>
                <a:gd name="T29" fmla="*/ 321 h 390"/>
                <a:gd name="T30" fmla="*/ 784 w 993"/>
                <a:gd name="T31" fmla="*/ 321 h 390"/>
                <a:gd name="T32" fmla="*/ 784 w 993"/>
                <a:gd name="T33" fmla="*/ 32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3" h="390">
                  <a:moveTo>
                    <a:pt x="451" y="0"/>
                  </a:moveTo>
                  <a:lnTo>
                    <a:pt x="541" y="0"/>
                  </a:lnTo>
                  <a:lnTo>
                    <a:pt x="541" y="203"/>
                  </a:lnTo>
                  <a:lnTo>
                    <a:pt x="451" y="203"/>
                  </a:lnTo>
                  <a:lnTo>
                    <a:pt x="451" y="0"/>
                  </a:lnTo>
                  <a:close/>
                  <a:moveTo>
                    <a:pt x="0" y="242"/>
                  </a:moveTo>
                  <a:lnTo>
                    <a:pt x="62" y="180"/>
                  </a:lnTo>
                  <a:lnTo>
                    <a:pt x="209" y="321"/>
                  </a:lnTo>
                  <a:lnTo>
                    <a:pt x="147" y="389"/>
                  </a:lnTo>
                  <a:lnTo>
                    <a:pt x="0" y="242"/>
                  </a:lnTo>
                  <a:close/>
                  <a:moveTo>
                    <a:pt x="784" y="321"/>
                  </a:moveTo>
                  <a:lnTo>
                    <a:pt x="930" y="174"/>
                  </a:lnTo>
                  <a:lnTo>
                    <a:pt x="992" y="242"/>
                  </a:lnTo>
                  <a:lnTo>
                    <a:pt x="846" y="389"/>
                  </a:lnTo>
                  <a:lnTo>
                    <a:pt x="784" y="321"/>
                  </a:lnTo>
                  <a:close/>
                  <a:moveTo>
                    <a:pt x="784" y="321"/>
                  </a:moveTo>
                  <a:lnTo>
                    <a:pt x="784" y="3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65" name="Freeform 298"/>
            <p:cNvSpPr>
              <a:spLocks noChangeArrowheads="1"/>
            </p:cNvSpPr>
            <p:nvPr/>
          </p:nvSpPr>
          <p:spPr bwMode="auto">
            <a:xfrm>
              <a:off x="7958397" y="10268405"/>
              <a:ext cx="58923" cy="129080"/>
            </a:xfrm>
            <a:custGeom>
              <a:avLst/>
              <a:gdLst>
                <a:gd name="T0" fmla="*/ 0 w 91"/>
                <a:gd name="T1" fmla="*/ 0 h 204"/>
                <a:gd name="T2" fmla="*/ 90 w 91"/>
                <a:gd name="T3" fmla="*/ 0 h 204"/>
                <a:gd name="T4" fmla="*/ 90 w 91"/>
                <a:gd name="T5" fmla="*/ 203 h 204"/>
                <a:gd name="T6" fmla="*/ 0 w 91"/>
                <a:gd name="T7" fmla="*/ 203 h 204"/>
                <a:gd name="T8" fmla="*/ 0 w 91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04">
                  <a:moveTo>
                    <a:pt x="0" y="0"/>
                  </a:moveTo>
                  <a:lnTo>
                    <a:pt x="90" y="0"/>
                  </a:lnTo>
                  <a:lnTo>
                    <a:pt x="90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66" name="Freeform 299"/>
            <p:cNvSpPr>
              <a:spLocks noChangeArrowheads="1"/>
            </p:cNvSpPr>
            <p:nvPr/>
          </p:nvSpPr>
          <p:spPr bwMode="auto">
            <a:xfrm>
              <a:off x="7672194" y="10383452"/>
              <a:ext cx="134683" cy="134692"/>
            </a:xfrm>
            <a:custGeom>
              <a:avLst/>
              <a:gdLst>
                <a:gd name="T0" fmla="*/ 0 w 210"/>
                <a:gd name="T1" fmla="*/ 62 h 210"/>
                <a:gd name="T2" fmla="*/ 62 w 210"/>
                <a:gd name="T3" fmla="*/ 0 h 210"/>
                <a:gd name="T4" fmla="*/ 209 w 210"/>
                <a:gd name="T5" fmla="*/ 141 h 210"/>
                <a:gd name="T6" fmla="*/ 147 w 210"/>
                <a:gd name="T7" fmla="*/ 209 h 210"/>
                <a:gd name="T8" fmla="*/ 0 w 210"/>
                <a:gd name="T9" fmla="*/ 6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10">
                  <a:moveTo>
                    <a:pt x="0" y="62"/>
                  </a:moveTo>
                  <a:lnTo>
                    <a:pt x="62" y="0"/>
                  </a:lnTo>
                  <a:lnTo>
                    <a:pt x="209" y="141"/>
                  </a:lnTo>
                  <a:lnTo>
                    <a:pt x="147" y="209"/>
                  </a:lnTo>
                  <a:lnTo>
                    <a:pt x="0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67" name="Freeform 300"/>
            <p:cNvSpPr>
              <a:spLocks noChangeArrowheads="1"/>
            </p:cNvSpPr>
            <p:nvPr/>
          </p:nvSpPr>
          <p:spPr bwMode="auto">
            <a:xfrm>
              <a:off x="8168840" y="10380649"/>
              <a:ext cx="131878" cy="137497"/>
            </a:xfrm>
            <a:custGeom>
              <a:avLst/>
              <a:gdLst>
                <a:gd name="T0" fmla="*/ 0 w 209"/>
                <a:gd name="T1" fmla="*/ 147 h 216"/>
                <a:gd name="T2" fmla="*/ 146 w 209"/>
                <a:gd name="T3" fmla="*/ 0 h 216"/>
                <a:gd name="T4" fmla="*/ 208 w 209"/>
                <a:gd name="T5" fmla="*/ 68 h 216"/>
                <a:gd name="T6" fmla="*/ 62 w 209"/>
                <a:gd name="T7" fmla="*/ 215 h 216"/>
                <a:gd name="T8" fmla="*/ 0 w 209"/>
                <a:gd name="T9" fmla="*/ 1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6">
                  <a:moveTo>
                    <a:pt x="0" y="147"/>
                  </a:moveTo>
                  <a:lnTo>
                    <a:pt x="146" y="0"/>
                  </a:lnTo>
                  <a:lnTo>
                    <a:pt x="208" y="68"/>
                  </a:lnTo>
                  <a:lnTo>
                    <a:pt x="62" y="215"/>
                  </a:lnTo>
                  <a:lnTo>
                    <a:pt x="0" y="1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68" name="Freeform 301"/>
            <p:cNvSpPr>
              <a:spLocks noChangeArrowheads="1"/>
            </p:cNvSpPr>
            <p:nvPr/>
          </p:nvSpPr>
          <p:spPr bwMode="auto">
            <a:xfrm>
              <a:off x="8168838" y="10473247"/>
              <a:ext cx="2807" cy="280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sp>
        <p:nvSpPr>
          <p:cNvPr id="131" name="Freeform 302"/>
          <p:cNvSpPr>
            <a:spLocks noChangeArrowheads="1"/>
          </p:cNvSpPr>
          <p:nvPr/>
        </p:nvSpPr>
        <p:spPr bwMode="auto">
          <a:xfrm>
            <a:off x="8710320" y="3380543"/>
            <a:ext cx="467271" cy="761705"/>
          </a:xfrm>
          <a:custGeom>
            <a:avLst/>
            <a:gdLst>
              <a:gd name="T0" fmla="*/ 868 w 881"/>
              <a:gd name="T1" fmla="*/ 812 h 1439"/>
              <a:gd name="T2" fmla="*/ 868 w 881"/>
              <a:gd name="T3" fmla="*/ 812 h 1439"/>
              <a:gd name="T4" fmla="*/ 818 w 881"/>
              <a:gd name="T5" fmla="*/ 710 h 1439"/>
              <a:gd name="T6" fmla="*/ 756 w 881"/>
              <a:gd name="T7" fmla="*/ 688 h 1439"/>
              <a:gd name="T8" fmla="*/ 756 w 881"/>
              <a:gd name="T9" fmla="*/ 812 h 1439"/>
              <a:gd name="T10" fmla="*/ 727 w 881"/>
              <a:gd name="T11" fmla="*/ 812 h 1439"/>
              <a:gd name="T12" fmla="*/ 727 w 881"/>
              <a:gd name="T13" fmla="*/ 677 h 1439"/>
              <a:gd name="T14" fmla="*/ 671 w 881"/>
              <a:gd name="T15" fmla="*/ 615 h 1439"/>
              <a:gd name="T16" fmla="*/ 598 w 881"/>
              <a:gd name="T17" fmla="*/ 609 h 1439"/>
              <a:gd name="T18" fmla="*/ 598 w 881"/>
              <a:gd name="T19" fmla="*/ 750 h 1439"/>
              <a:gd name="T20" fmla="*/ 564 w 881"/>
              <a:gd name="T21" fmla="*/ 750 h 1439"/>
              <a:gd name="T22" fmla="*/ 564 w 881"/>
              <a:gd name="T23" fmla="*/ 592 h 1439"/>
              <a:gd name="T24" fmla="*/ 491 w 881"/>
              <a:gd name="T25" fmla="*/ 558 h 1439"/>
              <a:gd name="T26" fmla="*/ 434 w 881"/>
              <a:gd name="T27" fmla="*/ 575 h 1439"/>
              <a:gd name="T28" fmla="*/ 434 w 881"/>
              <a:gd name="T29" fmla="*/ 710 h 1439"/>
              <a:gd name="T30" fmla="*/ 400 w 881"/>
              <a:gd name="T31" fmla="*/ 710 h 1439"/>
              <a:gd name="T32" fmla="*/ 400 w 881"/>
              <a:gd name="T33" fmla="*/ 462 h 1439"/>
              <a:gd name="T34" fmla="*/ 570 w 881"/>
              <a:gd name="T35" fmla="*/ 237 h 1439"/>
              <a:gd name="T36" fmla="*/ 333 w 881"/>
              <a:gd name="T37" fmla="*/ 0 h 1439"/>
              <a:gd name="T38" fmla="*/ 96 w 881"/>
              <a:gd name="T39" fmla="*/ 237 h 1439"/>
              <a:gd name="T40" fmla="*/ 248 w 881"/>
              <a:gd name="T41" fmla="*/ 462 h 1439"/>
              <a:gd name="T42" fmla="*/ 248 w 881"/>
              <a:gd name="T43" fmla="*/ 880 h 1439"/>
              <a:gd name="T44" fmla="*/ 107 w 881"/>
              <a:gd name="T45" fmla="*/ 694 h 1439"/>
              <a:gd name="T46" fmla="*/ 0 w 881"/>
              <a:gd name="T47" fmla="*/ 710 h 1439"/>
              <a:gd name="T48" fmla="*/ 130 w 881"/>
              <a:gd name="T49" fmla="*/ 998 h 1439"/>
              <a:gd name="T50" fmla="*/ 209 w 881"/>
              <a:gd name="T51" fmla="*/ 1268 h 1439"/>
              <a:gd name="T52" fmla="*/ 507 w 881"/>
              <a:gd name="T53" fmla="*/ 1426 h 1439"/>
              <a:gd name="T54" fmla="*/ 835 w 881"/>
              <a:gd name="T55" fmla="*/ 1336 h 1439"/>
              <a:gd name="T56" fmla="*/ 868 w 881"/>
              <a:gd name="T57" fmla="*/ 812 h 1439"/>
              <a:gd name="T58" fmla="*/ 197 w 881"/>
              <a:gd name="T59" fmla="*/ 237 h 1439"/>
              <a:gd name="T60" fmla="*/ 197 w 881"/>
              <a:gd name="T61" fmla="*/ 237 h 1439"/>
              <a:gd name="T62" fmla="*/ 333 w 881"/>
              <a:gd name="T63" fmla="*/ 102 h 1439"/>
              <a:gd name="T64" fmla="*/ 468 w 881"/>
              <a:gd name="T65" fmla="*/ 237 h 1439"/>
              <a:gd name="T66" fmla="*/ 406 w 881"/>
              <a:gd name="T67" fmla="*/ 355 h 1439"/>
              <a:gd name="T68" fmla="*/ 406 w 881"/>
              <a:gd name="T69" fmla="*/ 265 h 1439"/>
              <a:gd name="T70" fmla="*/ 327 w 881"/>
              <a:gd name="T71" fmla="*/ 175 h 1439"/>
              <a:gd name="T72" fmla="*/ 248 w 881"/>
              <a:gd name="T73" fmla="*/ 254 h 1439"/>
              <a:gd name="T74" fmla="*/ 248 w 881"/>
              <a:gd name="T75" fmla="*/ 344 h 1439"/>
              <a:gd name="T76" fmla="*/ 197 w 881"/>
              <a:gd name="T77" fmla="*/ 237 h 1439"/>
              <a:gd name="T78" fmla="*/ 197 w 881"/>
              <a:gd name="T79" fmla="*/ 237 h 1439"/>
              <a:gd name="T80" fmla="*/ 197 w 881"/>
              <a:gd name="T81" fmla="*/ 237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1" h="1439">
                <a:moveTo>
                  <a:pt x="868" y="812"/>
                </a:moveTo>
                <a:lnTo>
                  <a:pt x="868" y="812"/>
                </a:lnTo>
                <a:cubicBezTo>
                  <a:pt x="868" y="812"/>
                  <a:pt x="863" y="744"/>
                  <a:pt x="818" y="710"/>
                </a:cubicBezTo>
                <a:cubicBezTo>
                  <a:pt x="795" y="688"/>
                  <a:pt x="772" y="688"/>
                  <a:pt x="756" y="688"/>
                </a:cubicBezTo>
                <a:cubicBezTo>
                  <a:pt x="756" y="812"/>
                  <a:pt x="756" y="812"/>
                  <a:pt x="756" y="812"/>
                </a:cubicBezTo>
                <a:cubicBezTo>
                  <a:pt x="727" y="812"/>
                  <a:pt x="727" y="812"/>
                  <a:pt x="727" y="812"/>
                </a:cubicBezTo>
                <a:cubicBezTo>
                  <a:pt x="727" y="677"/>
                  <a:pt x="727" y="677"/>
                  <a:pt x="727" y="677"/>
                </a:cubicBezTo>
                <a:cubicBezTo>
                  <a:pt x="716" y="660"/>
                  <a:pt x="699" y="626"/>
                  <a:pt x="671" y="615"/>
                </a:cubicBezTo>
                <a:cubicBezTo>
                  <a:pt x="643" y="603"/>
                  <a:pt x="615" y="609"/>
                  <a:pt x="598" y="609"/>
                </a:cubicBezTo>
                <a:cubicBezTo>
                  <a:pt x="598" y="750"/>
                  <a:pt x="598" y="750"/>
                  <a:pt x="598" y="750"/>
                </a:cubicBezTo>
                <a:cubicBezTo>
                  <a:pt x="564" y="750"/>
                  <a:pt x="564" y="750"/>
                  <a:pt x="564" y="750"/>
                </a:cubicBezTo>
                <a:cubicBezTo>
                  <a:pt x="564" y="592"/>
                  <a:pt x="564" y="592"/>
                  <a:pt x="564" y="592"/>
                </a:cubicBezTo>
                <a:cubicBezTo>
                  <a:pt x="553" y="581"/>
                  <a:pt x="530" y="558"/>
                  <a:pt x="491" y="558"/>
                </a:cubicBezTo>
                <a:cubicBezTo>
                  <a:pt x="468" y="558"/>
                  <a:pt x="451" y="564"/>
                  <a:pt x="434" y="575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00" y="710"/>
                  <a:pt x="400" y="710"/>
                  <a:pt x="400" y="710"/>
                </a:cubicBezTo>
                <a:cubicBezTo>
                  <a:pt x="400" y="462"/>
                  <a:pt x="400" y="462"/>
                  <a:pt x="400" y="462"/>
                </a:cubicBezTo>
                <a:cubicBezTo>
                  <a:pt x="502" y="434"/>
                  <a:pt x="570" y="344"/>
                  <a:pt x="570" y="237"/>
                </a:cubicBezTo>
                <a:cubicBezTo>
                  <a:pt x="570" y="107"/>
                  <a:pt x="462" y="0"/>
                  <a:pt x="333" y="0"/>
                </a:cubicBezTo>
                <a:cubicBezTo>
                  <a:pt x="203" y="0"/>
                  <a:pt x="96" y="107"/>
                  <a:pt x="96" y="237"/>
                </a:cubicBezTo>
                <a:cubicBezTo>
                  <a:pt x="96" y="338"/>
                  <a:pt x="158" y="429"/>
                  <a:pt x="248" y="462"/>
                </a:cubicBezTo>
                <a:cubicBezTo>
                  <a:pt x="248" y="880"/>
                  <a:pt x="248" y="880"/>
                  <a:pt x="248" y="880"/>
                </a:cubicBezTo>
                <a:cubicBezTo>
                  <a:pt x="248" y="880"/>
                  <a:pt x="175" y="710"/>
                  <a:pt x="107" y="694"/>
                </a:cubicBezTo>
                <a:cubicBezTo>
                  <a:pt x="45" y="671"/>
                  <a:pt x="0" y="710"/>
                  <a:pt x="0" y="710"/>
                </a:cubicBezTo>
                <a:cubicBezTo>
                  <a:pt x="0" y="710"/>
                  <a:pt x="79" y="846"/>
                  <a:pt x="130" y="998"/>
                </a:cubicBezTo>
                <a:cubicBezTo>
                  <a:pt x="164" y="1094"/>
                  <a:pt x="175" y="1212"/>
                  <a:pt x="209" y="1268"/>
                </a:cubicBezTo>
                <a:cubicBezTo>
                  <a:pt x="288" y="1409"/>
                  <a:pt x="384" y="1426"/>
                  <a:pt x="507" y="1426"/>
                </a:cubicBezTo>
                <a:cubicBezTo>
                  <a:pt x="626" y="1426"/>
                  <a:pt x="789" y="1438"/>
                  <a:pt x="835" y="1336"/>
                </a:cubicBezTo>
                <a:cubicBezTo>
                  <a:pt x="880" y="1235"/>
                  <a:pt x="868" y="812"/>
                  <a:pt x="868" y="812"/>
                </a:cubicBezTo>
                <a:close/>
                <a:moveTo>
                  <a:pt x="197" y="237"/>
                </a:moveTo>
                <a:lnTo>
                  <a:pt x="197" y="237"/>
                </a:lnTo>
                <a:cubicBezTo>
                  <a:pt x="197" y="164"/>
                  <a:pt x="259" y="102"/>
                  <a:pt x="333" y="102"/>
                </a:cubicBezTo>
                <a:cubicBezTo>
                  <a:pt x="406" y="102"/>
                  <a:pt x="468" y="164"/>
                  <a:pt x="468" y="237"/>
                </a:cubicBezTo>
                <a:cubicBezTo>
                  <a:pt x="468" y="288"/>
                  <a:pt x="440" y="327"/>
                  <a:pt x="406" y="355"/>
                </a:cubicBezTo>
                <a:cubicBezTo>
                  <a:pt x="406" y="265"/>
                  <a:pt x="406" y="265"/>
                  <a:pt x="406" y="265"/>
                </a:cubicBezTo>
                <a:cubicBezTo>
                  <a:pt x="406" y="265"/>
                  <a:pt x="384" y="175"/>
                  <a:pt x="327" y="175"/>
                </a:cubicBezTo>
                <a:cubicBezTo>
                  <a:pt x="271" y="175"/>
                  <a:pt x="248" y="254"/>
                  <a:pt x="248" y="254"/>
                </a:cubicBezTo>
                <a:cubicBezTo>
                  <a:pt x="248" y="344"/>
                  <a:pt x="248" y="344"/>
                  <a:pt x="248" y="344"/>
                </a:cubicBezTo>
                <a:cubicBezTo>
                  <a:pt x="220" y="321"/>
                  <a:pt x="197" y="282"/>
                  <a:pt x="197" y="237"/>
                </a:cubicBezTo>
                <a:close/>
                <a:moveTo>
                  <a:pt x="197" y="237"/>
                </a:moveTo>
                <a:lnTo>
                  <a:pt x="197" y="2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>
              <a:latin typeface="Roboto Light"/>
            </a:endParaRPr>
          </a:p>
        </p:txBody>
      </p:sp>
      <p:sp>
        <p:nvSpPr>
          <p:cNvPr id="132" name="Freeform 303"/>
          <p:cNvSpPr>
            <a:spLocks noChangeArrowheads="1"/>
          </p:cNvSpPr>
          <p:nvPr/>
        </p:nvSpPr>
        <p:spPr bwMode="auto">
          <a:xfrm>
            <a:off x="12401773" y="6703067"/>
            <a:ext cx="495309" cy="644878"/>
          </a:xfrm>
          <a:custGeom>
            <a:avLst/>
            <a:gdLst>
              <a:gd name="T0" fmla="*/ 879 w 937"/>
              <a:gd name="T1" fmla="*/ 434 h 1217"/>
              <a:gd name="T2" fmla="*/ 879 w 937"/>
              <a:gd name="T3" fmla="*/ 434 h 1217"/>
              <a:gd name="T4" fmla="*/ 468 w 937"/>
              <a:gd name="T5" fmla="*/ 0 h 1217"/>
              <a:gd name="T6" fmla="*/ 56 w 937"/>
              <a:gd name="T7" fmla="*/ 434 h 1217"/>
              <a:gd name="T8" fmla="*/ 0 w 937"/>
              <a:gd name="T9" fmla="*/ 507 h 1217"/>
              <a:gd name="T10" fmla="*/ 0 w 937"/>
              <a:gd name="T11" fmla="*/ 693 h 1217"/>
              <a:gd name="T12" fmla="*/ 79 w 937"/>
              <a:gd name="T13" fmla="*/ 772 h 1217"/>
              <a:gd name="T14" fmla="*/ 152 w 937"/>
              <a:gd name="T15" fmla="*/ 693 h 1217"/>
              <a:gd name="T16" fmla="*/ 152 w 937"/>
              <a:gd name="T17" fmla="*/ 682 h 1217"/>
              <a:gd name="T18" fmla="*/ 468 w 937"/>
              <a:gd name="T19" fmla="*/ 1058 h 1217"/>
              <a:gd name="T20" fmla="*/ 784 w 937"/>
              <a:gd name="T21" fmla="*/ 682 h 1217"/>
              <a:gd name="T22" fmla="*/ 784 w 937"/>
              <a:gd name="T23" fmla="*/ 693 h 1217"/>
              <a:gd name="T24" fmla="*/ 834 w 937"/>
              <a:gd name="T25" fmla="*/ 766 h 1217"/>
              <a:gd name="T26" fmla="*/ 614 w 937"/>
              <a:gd name="T27" fmla="*/ 1087 h 1217"/>
              <a:gd name="T28" fmla="*/ 575 w 937"/>
              <a:gd name="T29" fmla="*/ 1081 h 1217"/>
              <a:gd name="T30" fmla="*/ 491 w 937"/>
              <a:gd name="T31" fmla="*/ 1115 h 1217"/>
              <a:gd name="T32" fmla="*/ 462 w 937"/>
              <a:gd name="T33" fmla="*/ 1177 h 1217"/>
              <a:gd name="T34" fmla="*/ 524 w 937"/>
              <a:gd name="T35" fmla="*/ 1205 h 1217"/>
              <a:gd name="T36" fmla="*/ 609 w 937"/>
              <a:gd name="T37" fmla="*/ 1171 h 1217"/>
              <a:gd name="T38" fmla="*/ 643 w 937"/>
              <a:gd name="T39" fmla="*/ 1132 h 1217"/>
              <a:gd name="T40" fmla="*/ 885 w 937"/>
              <a:gd name="T41" fmla="*/ 766 h 1217"/>
              <a:gd name="T42" fmla="*/ 936 w 937"/>
              <a:gd name="T43" fmla="*/ 693 h 1217"/>
              <a:gd name="T44" fmla="*/ 936 w 937"/>
              <a:gd name="T45" fmla="*/ 507 h 1217"/>
              <a:gd name="T46" fmla="*/ 879 w 937"/>
              <a:gd name="T47" fmla="*/ 434 h 1217"/>
              <a:gd name="T48" fmla="*/ 468 w 937"/>
              <a:gd name="T49" fmla="*/ 141 h 1217"/>
              <a:gd name="T50" fmla="*/ 468 w 937"/>
              <a:gd name="T51" fmla="*/ 141 h 1217"/>
              <a:gd name="T52" fmla="*/ 135 w 937"/>
              <a:gd name="T53" fmla="*/ 456 h 1217"/>
              <a:gd name="T54" fmla="*/ 113 w 937"/>
              <a:gd name="T55" fmla="*/ 439 h 1217"/>
              <a:gd name="T56" fmla="*/ 468 w 937"/>
              <a:gd name="T57" fmla="*/ 62 h 1217"/>
              <a:gd name="T58" fmla="*/ 823 w 937"/>
              <a:gd name="T59" fmla="*/ 439 h 1217"/>
              <a:gd name="T60" fmla="*/ 806 w 937"/>
              <a:gd name="T61" fmla="*/ 456 h 1217"/>
              <a:gd name="T62" fmla="*/ 468 w 937"/>
              <a:gd name="T63" fmla="*/ 141 h 1217"/>
              <a:gd name="T64" fmla="*/ 468 w 937"/>
              <a:gd name="T65" fmla="*/ 141 h 1217"/>
              <a:gd name="T66" fmla="*/ 468 w 937"/>
              <a:gd name="T67" fmla="*/ 141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37" h="1217">
                <a:moveTo>
                  <a:pt x="879" y="434"/>
                </a:moveTo>
                <a:lnTo>
                  <a:pt x="879" y="434"/>
                </a:lnTo>
                <a:cubicBezTo>
                  <a:pt x="868" y="191"/>
                  <a:pt x="688" y="0"/>
                  <a:pt x="468" y="0"/>
                </a:cubicBezTo>
                <a:cubicBezTo>
                  <a:pt x="248" y="0"/>
                  <a:pt x="68" y="191"/>
                  <a:pt x="56" y="434"/>
                </a:cubicBezTo>
                <a:cubicBezTo>
                  <a:pt x="23" y="439"/>
                  <a:pt x="0" y="473"/>
                  <a:pt x="0" y="507"/>
                </a:cubicBezTo>
                <a:cubicBezTo>
                  <a:pt x="0" y="693"/>
                  <a:pt x="0" y="693"/>
                  <a:pt x="0" y="693"/>
                </a:cubicBezTo>
                <a:cubicBezTo>
                  <a:pt x="0" y="738"/>
                  <a:pt x="34" y="772"/>
                  <a:pt x="79" y="772"/>
                </a:cubicBezTo>
                <a:cubicBezTo>
                  <a:pt x="118" y="772"/>
                  <a:pt x="152" y="738"/>
                  <a:pt x="152" y="693"/>
                </a:cubicBezTo>
                <a:cubicBezTo>
                  <a:pt x="152" y="682"/>
                  <a:pt x="152" y="682"/>
                  <a:pt x="152" y="682"/>
                </a:cubicBezTo>
                <a:cubicBezTo>
                  <a:pt x="186" y="845"/>
                  <a:pt x="276" y="1058"/>
                  <a:pt x="468" y="1058"/>
                </a:cubicBezTo>
                <a:cubicBezTo>
                  <a:pt x="665" y="1058"/>
                  <a:pt x="750" y="845"/>
                  <a:pt x="784" y="682"/>
                </a:cubicBezTo>
                <a:cubicBezTo>
                  <a:pt x="784" y="693"/>
                  <a:pt x="784" y="693"/>
                  <a:pt x="784" y="693"/>
                </a:cubicBezTo>
                <a:cubicBezTo>
                  <a:pt x="784" y="727"/>
                  <a:pt x="806" y="755"/>
                  <a:pt x="834" y="766"/>
                </a:cubicBezTo>
                <a:cubicBezTo>
                  <a:pt x="834" y="806"/>
                  <a:pt x="812" y="1002"/>
                  <a:pt x="614" y="1087"/>
                </a:cubicBezTo>
                <a:cubicBezTo>
                  <a:pt x="603" y="1081"/>
                  <a:pt x="592" y="1075"/>
                  <a:pt x="575" y="1081"/>
                </a:cubicBezTo>
                <a:cubicBezTo>
                  <a:pt x="491" y="1115"/>
                  <a:pt x="491" y="1115"/>
                  <a:pt x="491" y="1115"/>
                </a:cubicBezTo>
                <a:cubicBezTo>
                  <a:pt x="462" y="1126"/>
                  <a:pt x="451" y="1154"/>
                  <a:pt x="462" y="1177"/>
                </a:cubicBezTo>
                <a:cubicBezTo>
                  <a:pt x="468" y="1199"/>
                  <a:pt x="496" y="1216"/>
                  <a:pt x="524" y="1205"/>
                </a:cubicBezTo>
                <a:cubicBezTo>
                  <a:pt x="609" y="1171"/>
                  <a:pt x="609" y="1171"/>
                  <a:pt x="609" y="1171"/>
                </a:cubicBezTo>
                <a:cubicBezTo>
                  <a:pt x="626" y="1166"/>
                  <a:pt x="637" y="1149"/>
                  <a:pt x="643" y="1132"/>
                </a:cubicBezTo>
                <a:cubicBezTo>
                  <a:pt x="862" y="1036"/>
                  <a:pt x="885" y="800"/>
                  <a:pt x="885" y="766"/>
                </a:cubicBezTo>
                <a:cubicBezTo>
                  <a:pt x="913" y="755"/>
                  <a:pt x="936" y="727"/>
                  <a:pt x="936" y="693"/>
                </a:cubicBezTo>
                <a:cubicBezTo>
                  <a:pt x="936" y="507"/>
                  <a:pt x="936" y="507"/>
                  <a:pt x="936" y="507"/>
                </a:cubicBezTo>
                <a:cubicBezTo>
                  <a:pt x="936" y="473"/>
                  <a:pt x="913" y="439"/>
                  <a:pt x="879" y="434"/>
                </a:cubicBezTo>
                <a:close/>
                <a:moveTo>
                  <a:pt x="468" y="141"/>
                </a:moveTo>
                <a:lnTo>
                  <a:pt x="468" y="141"/>
                </a:lnTo>
                <a:cubicBezTo>
                  <a:pt x="299" y="141"/>
                  <a:pt x="152" y="281"/>
                  <a:pt x="135" y="456"/>
                </a:cubicBezTo>
                <a:cubicBezTo>
                  <a:pt x="130" y="451"/>
                  <a:pt x="118" y="445"/>
                  <a:pt x="113" y="439"/>
                </a:cubicBezTo>
                <a:cubicBezTo>
                  <a:pt x="118" y="231"/>
                  <a:pt x="276" y="62"/>
                  <a:pt x="468" y="62"/>
                </a:cubicBezTo>
                <a:cubicBezTo>
                  <a:pt x="660" y="62"/>
                  <a:pt x="817" y="231"/>
                  <a:pt x="823" y="439"/>
                </a:cubicBezTo>
                <a:cubicBezTo>
                  <a:pt x="817" y="445"/>
                  <a:pt x="812" y="451"/>
                  <a:pt x="806" y="456"/>
                </a:cubicBezTo>
                <a:cubicBezTo>
                  <a:pt x="784" y="281"/>
                  <a:pt x="643" y="141"/>
                  <a:pt x="468" y="141"/>
                </a:cubicBezTo>
                <a:close/>
                <a:moveTo>
                  <a:pt x="468" y="141"/>
                </a:moveTo>
                <a:lnTo>
                  <a:pt x="468" y="1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>
              <a:latin typeface="Roboto Light"/>
            </a:endParaRPr>
          </a:p>
        </p:txBody>
      </p:sp>
      <p:sp>
        <p:nvSpPr>
          <p:cNvPr id="133" name="Freeform 304"/>
          <p:cNvSpPr>
            <a:spLocks noChangeArrowheads="1"/>
          </p:cNvSpPr>
          <p:nvPr/>
        </p:nvSpPr>
        <p:spPr bwMode="auto">
          <a:xfrm>
            <a:off x="5430065" y="7060556"/>
            <a:ext cx="616800" cy="565438"/>
          </a:xfrm>
          <a:custGeom>
            <a:avLst/>
            <a:gdLst>
              <a:gd name="T0" fmla="*/ 1110 w 1162"/>
              <a:gd name="T1" fmla="*/ 495 h 1065"/>
              <a:gd name="T2" fmla="*/ 1110 w 1162"/>
              <a:gd name="T3" fmla="*/ 495 h 1065"/>
              <a:gd name="T4" fmla="*/ 919 w 1162"/>
              <a:gd name="T5" fmla="*/ 371 h 1065"/>
              <a:gd name="T6" fmla="*/ 806 w 1162"/>
              <a:gd name="T7" fmla="*/ 371 h 1065"/>
              <a:gd name="T8" fmla="*/ 845 w 1162"/>
              <a:gd name="T9" fmla="*/ 197 h 1065"/>
              <a:gd name="T10" fmla="*/ 840 w 1162"/>
              <a:gd name="T11" fmla="*/ 130 h 1065"/>
              <a:gd name="T12" fmla="*/ 682 w 1162"/>
              <a:gd name="T13" fmla="*/ 11 h 1065"/>
              <a:gd name="T14" fmla="*/ 608 w 1162"/>
              <a:gd name="T15" fmla="*/ 118 h 1065"/>
              <a:gd name="T16" fmla="*/ 513 w 1162"/>
              <a:gd name="T17" fmla="*/ 337 h 1065"/>
              <a:gd name="T18" fmla="*/ 366 w 1162"/>
              <a:gd name="T19" fmla="*/ 456 h 1065"/>
              <a:gd name="T20" fmla="*/ 366 w 1162"/>
              <a:gd name="T21" fmla="*/ 450 h 1065"/>
              <a:gd name="T22" fmla="*/ 0 w 1162"/>
              <a:gd name="T23" fmla="*/ 450 h 1065"/>
              <a:gd name="T24" fmla="*/ 0 w 1162"/>
              <a:gd name="T25" fmla="*/ 997 h 1065"/>
              <a:gd name="T26" fmla="*/ 366 w 1162"/>
              <a:gd name="T27" fmla="*/ 997 h 1065"/>
              <a:gd name="T28" fmla="*/ 366 w 1162"/>
              <a:gd name="T29" fmla="*/ 963 h 1065"/>
              <a:gd name="T30" fmla="*/ 468 w 1162"/>
              <a:gd name="T31" fmla="*/ 969 h 1065"/>
              <a:gd name="T32" fmla="*/ 535 w 1162"/>
              <a:gd name="T33" fmla="*/ 1002 h 1065"/>
              <a:gd name="T34" fmla="*/ 580 w 1162"/>
              <a:gd name="T35" fmla="*/ 1036 h 1065"/>
              <a:gd name="T36" fmla="*/ 930 w 1162"/>
              <a:gd name="T37" fmla="*/ 1053 h 1065"/>
              <a:gd name="T38" fmla="*/ 1071 w 1162"/>
              <a:gd name="T39" fmla="*/ 935 h 1065"/>
              <a:gd name="T40" fmla="*/ 1110 w 1162"/>
              <a:gd name="T41" fmla="*/ 495 h 1065"/>
              <a:gd name="T42" fmla="*/ 1003 w 1162"/>
              <a:gd name="T43" fmla="*/ 918 h 1065"/>
              <a:gd name="T44" fmla="*/ 1003 w 1162"/>
              <a:gd name="T45" fmla="*/ 918 h 1065"/>
              <a:gd name="T46" fmla="*/ 919 w 1162"/>
              <a:gd name="T47" fmla="*/ 980 h 1065"/>
              <a:gd name="T48" fmla="*/ 614 w 1162"/>
              <a:gd name="T49" fmla="*/ 974 h 1065"/>
              <a:gd name="T50" fmla="*/ 575 w 1162"/>
              <a:gd name="T51" fmla="*/ 946 h 1065"/>
              <a:gd name="T52" fmla="*/ 490 w 1162"/>
              <a:gd name="T53" fmla="*/ 895 h 1065"/>
              <a:gd name="T54" fmla="*/ 366 w 1162"/>
              <a:gd name="T55" fmla="*/ 895 h 1065"/>
              <a:gd name="T56" fmla="*/ 366 w 1162"/>
              <a:gd name="T57" fmla="*/ 535 h 1065"/>
              <a:gd name="T58" fmla="*/ 569 w 1162"/>
              <a:gd name="T59" fmla="*/ 377 h 1065"/>
              <a:gd name="T60" fmla="*/ 676 w 1162"/>
              <a:gd name="T61" fmla="*/ 147 h 1065"/>
              <a:gd name="T62" fmla="*/ 704 w 1162"/>
              <a:gd name="T63" fmla="*/ 79 h 1065"/>
              <a:gd name="T64" fmla="*/ 766 w 1162"/>
              <a:gd name="T65" fmla="*/ 147 h 1065"/>
              <a:gd name="T66" fmla="*/ 772 w 1162"/>
              <a:gd name="T67" fmla="*/ 192 h 1065"/>
              <a:gd name="T68" fmla="*/ 716 w 1162"/>
              <a:gd name="T69" fmla="*/ 388 h 1065"/>
              <a:gd name="T70" fmla="*/ 682 w 1162"/>
              <a:gd name="T71" fmla="*/ 444 h 1065"/>
              <a:gd name="T72" fmla="*/ 919 w 1162"/>
              <a:gd name="T73" fmla="*/ 444 h 1065"/>
              <a:gd name="T74" fmla="*/ 1043 w 1162"/>
              <a:gd name="T75" fmla="*/ 523 h 1065"/>
              <a:gd name="T76" fmla="*/ 1003 w 1162"/>
              <a:gd name="T77" fmla="*/ 918 h 1065"/>
              <a:gd name="T78" fmla="*/ 1003 w 1162"/>
              <a:gd name="T79" fmla="*/ 918 h 1065"/>
              <a:gd name="T80" fmla="*/ 1003 w 1162"/>
              <a:gd name="T81" fmla="*/ 918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62" h="1065">
                <a:moveTo>
                  <a:pt x="1110" y="495"/>
                </a:moveTo>
                <a:lnTo>
                  <a:pt x="1110" y="495"/>
                </a:lnTo>
                <a:cubicBezTo>
                  <a:pt x="1076" y="416"/>
                  <a:pt x="1009" y="371"/>
                  <a:pt x="919" y="371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823" y="332"/>
                  <a:pt x="845" y="270"/>
                  <a:pt x="845" y="197"/>
                </a:cubicBezTo>
                <a:cubicBezTo>
                  <a:pt x="845" y="175"/>
                  <a:pt x="845" y="152"/>
                  <a:pt x="840" y="130"/>
                </a:cubicBezTo>
                <a:cubicBezTo>
                  <a:pt x="823" y="45"/>
                  <a:pt x="766" y="0"/>
                  <a:pt x="682" y="11"/>
                </a:cubicBezTo>
                <a:cubicBezTo>
                  <a:pt x="648" y="11"/>
                  <a:pt x="637" y="45"/>
                  <a:pt x="608" y="118"/>
                </a:cubicBezTo>
                <a:cubicBezTo>
                  <a:pt x="586" y="186"/>
                  <a:pt x="558" y="270"/>
                  <a:pt x="513" y="337"/>
                </a:cubicBezTo>
                <a:cubicBezTo>
                  <a:pt x="479" y="388"/>
                  <a:pt x="417" y="433"/>
                  <a:pt x="366" y="456"/>
                </a:cubicBezTo>
                <a:cubicBezTo>
                  <a:pt x="366" y="450"/>
                  <a:pt x="366" y="450"/>
                  <a:pt x="366" y="450"/>
                </a:cubicBezTo>
                <a:cubicBezTo>
                  <a:pt x="0" y="450"/>
                  <a:pt x="0" y="450"/>
                  <a:pt x="0" y="450"/>
                </a:cubicBezTo>
                <a:cubicBezTo>
                  <a:pt x="0" y="997"/>
                  <a:pt x="0" y="997"/>
                  <a:pt x="0" y="997"/>
                </a:cubicBezTo>
                <a:cubicBezTo>
                  <a:pt x="366" y="997"/>
                  <a:pt x="366" y="997"/>
                  <a:pt x="366" y="997"/>
                </a:cubicBezTo>
                <a:cubicBezTo>
                  <a:pt x="366" y="963"/>
                  <a:pt x="366" y="963"/>
                  <a:pt x="366" y="963"/>
                </a:cubicBezTo>
                <a:cubicBezTo>
                  <a:pt x="428" y="963"/>
                  <a:pt x="456" y="963"/>
                  <a:pt x="468" y="969"/>
                </a:cubicBezTo>
                <a:cubicBezTo>
                  <a:pt x="535" y="1002"/>
                  <a:pt x="535" y="1002"/>
                  <a:pt x="535" y="1002"/>
                </a:cubicBezTo>
                <a:cubicBezTo>
                  <a:pt x="580" y="1036"/>
                  <a:pt x="580" y="1036"/>
                  <a:pt x="580" y="1036"/>
                </a:cubicBezTo>
                <a:cubicBezTo>
                  <a:pt x="631" y="1059"/>
                  <a:pt x="840" y="1064"/>
                  <a:pt x="930" y="1053"/>
                </a:cubicBezTo>
                <a:cubicBezTo>
                  <a:pt x="1043" y="1036"/>
                  <a:pt x="1071" y="941"/>
                  <a:pt x="1071" y="935"/>
                </a:cubicBezTo>
                <a:cubicBezTo>
                  <a:pt x="1082" y="907"/>
                  <a:pt x="1161" y="625"/>
                  <a:pt x="1110" y="495"/>
                </a:cubicBezTo>
                <a:close/>
                <a:moveTo>
                  <a:pt x="1003" y="918"/>
                </a:moveTo>
                <a:lnTo>
                  <a:pt x="1003" y="918"/>
                </a:lnTo>
                <a:cubicBezTo>
                  <a:pt x="1003" y="918"/>
                  <a:pt x="986" y="969"/>
                  <a:pt x="919" y="980"/>
                </a:cubicBezTo>
                <a:cubicBezTo>
                  <a:pt x="823" y="991"/>
                  <a:pt x="642" y="986"/>
                  <a:pt x="614" y="974"/>
                </a:cubicBezTo>
                <a:lnTo>
                  <a:pt x="575" y="946"/>
                </a:lnTo>
                <a:cubicBezTo>
                  <a:pt x="490" y="895"/>
                  <a:pt x="490" y="895"/>
                  <a:pt x="490" y="895"/>
                </a:cubicBezTo>
                <a:cubicBezTo>
                  <a:pt x="468" y="890"/>
                  <a:pt x="428" y="890"/>
                  <a:pt x="366" y="895"/>
                </a:cubicBezTo>
                <a:cubicBezTo>
                  <a:pt x="366" y="535"/>
                  <a:pt x="366" y="535"/>
                  <a:pt x="366" y="535"/>
                </a:cubicBezTo>
                <a:cubicBezTo>
                  <a:pt x="428" y="512"/>
                  <a:pt x="518" y="461"/>
                  <a:pt x="569" y="377"/>
                </a:cubicBezTo>
                <a:cubicBezTo>
                  <a:pt x="620" y="303"/>
                  <a:pt x="654" y="214"/>
                  <a:pt x="676" y="147"/>
                </a:cubicBezTo>
                <a:cubicBezTo>
                  <a:pt x="676" y="147"/>
                  <a:pt x="699" y="90"/>
                  <a:pt x="704" y="79"/>
                </a:cubicBezTo>
                <a:cubicBezTo>
                  <a:pt x="744" y="79"/>
                  <a:pt x="761" y="101"/>
                  <a:pt x="766" y="147"/>
                </a:cubicBezTo>
                <a:cubicBezTo>
                  <a:pt x="772" y="164"/>
                  <a:pt x="772" y="180"/>
                  <a:pt x="772" y="192"/>
                </a:cubicBezTo>
                <a:cubicBezTo>
                  <a:pt x="772" y="303"/>
                  <a:pt x="716" y="388"/>
                  <a:pt x="716" y="388"/>
                </a:cubicBezTo>
                <a:cubicBezTo>
                  <a:pt x="682" y="444"/>
                  <a:pt x="682" y="444"/>
                  <a:pt x="682" y="444"/>
                </a:cubicBezTo>
                <a:cubicBezTo>
                  <a:pt x="919" y="444"/>
                  <a:pt x="919" y="444"/>
                  <a:pt x="919" y="444"/>
                </a:cubicBezTo>
                <a:cubicBezTo>
                  <a:pt x="981" y="444"/>
                  <a:pt x="1020" y="467"/>
                  <a:pt x="1043" y="523"/>
                </a:cubicBezTo>
                <a:cubicBezTo>
                  <a:pt x="1076" y="614"/>
                  <a:pt x="1026" y="839"/>
                  <a:pt x="1003" y="918"/>
                </a:cubicBezTo>
                <a:close/>
                <a:moveTo>
                  <a:pt x="1003" y="918"/>
                </a:moveTo>
                <a:lnTo>
                  <a:pt x="1003" y="9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>
              <a:latin typeface="Roboto Light"/>
            </a:endParaRPr>
          </a:p>
        </p:txBody>
      </p:sp>
      <p:sp>
        <p:nvSpPr>
          <p:cNvPr id="134" name="Text Box 316"/>
          <p:cNvSpPr txBox="1">
            <a:spLocks noChangeArrowheads="1"/>
          </p:cNvSpPr>
          <p:nvPr/>
        </p:nvSpPr>
        <p:spPr bwMode="auto">
          <a:xfrm>
            <a:off x="12808302" y="9408752"/>
            <a:ext cx="44391" cy="18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sz="1000" dirty="0">
                <a:solidFill>
                  <a:srgbClr val="A9A8AA"/>
                </a:solidFill>
                <a:latin typeface="Roboto Regular" charset="0"/>
                <a:ea typeface="Roboto Regular" charset="0"/>
                <a:cs typeface="Roboto Regular" charset="0"/>
              </a:rPr>
              <a:t>-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5404367" y="5282465"/>
            <a:ext cx="2261600" cy="1752386"/>
            <a:chOff x="7599241" y="5006992"/>
            <a:chExt cx="2716114" cy="2104564"/>
          </a:xfrm>
          <a:solidFill>
            <a:schemeClr val="accent2"/>
          </a:solidFill>
        </p:grpSpPr>
        <p:sp>
          <p:nvSpPr>
            <p:cNvPr id="160" name="Freeform 280"/>
            <p:cNvSpPr>
              <a:spLocks noChangeArrowheads="1"/>
            </p:cNvSpPr>
            <p:nvPr/>
          </p:nvSpPr>
          <p:spPr bwMode="auto">
            <a:xfrm>
              <a:off x="7599241" y="5006992"/>
              <a:ext cx="2432717" cy="2068086"/>
            </a:xfrm>
            <a:custGeom>
              <a:avLst/>
              <a:gdLst>
                <a:gd name="T0" fmla="*/ 3743 w 3823"/>
                <a:gd name="T1" fmla="*/ 964 h 3248"/>
                <a:gd name="T2" fmla="*/ 3743 w 3823"/>
                <a:gd name="T3" fmla="*/ 964 h 3248"/>
                <a:gd name="T4" fmla="*/ 2807 w 3823"/>
                <a:gd name="T5" fmla="*/ 3247 h 3248"/>
                <a:gd name="T6" fmla="*/ 2858 w 3823"/>
                <a:gd name="T7" fmla="*/ 3247 h 3248"/>
                <a:gd name="T8" fmla="*/ 3805 w 3823"/>
                <a:gd name="T9" fmla="*/ 975 h 3248"/>
                <a:gd name="T10" fmla="*/ 3799 w 3823"/>
                <a:gd name="T11" fmla="*/ 970 h 3248"/>
                <a:gd name="T12" fmla="*/ 3822 w 3823"/>
                <a:gd name="T13" fmla="*/ 947 h 3248"/>
                <a:gd name="T14" fmla="*/ 2886 w 3823"/>
                <a:gd name="T15" fmla="*/ 11 h 3248"/>
                <a:gd name="T16" fmla="*/ 2875 w 3823"/>
                <a:gd name="T17" fmla="*/ 23 h 3248"/>
                <a:gd name="T18" fmla="*/ 2875 w 3823"/>
                <a:gd name="T19" fmla="*/ 0 h 3248"/>
                <a:gd name="T20" fmla="*/ 0 w 3823"/>
                <a:gd name="T21" fmla="*/ 0 h 3248"/>
                <a:gd name="T22" fmla="*/ 0 w 3823"/>
                <a:gd name="T23" fmla="*/ 68 h 3248"/>
                <a:gd name="T24" fmla="*/ 2846 w 3823"/>
                <a:gd name="T25" fmla="*/ 68 h 3248"/>
                <a:gd name="T26" fmla="*/ 3743 w 3823"/>
                <a:gd name="T27" fmla="*/ 964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23" h="3248">
                  <a:moveTo>
                    <a:pt x="3743" y="964"/>
                  </a:moveTo>
                  <a:lnTo>
                    <a:pt x="3743" y="964"/>
                  </a:lnTo>
                  <a:cubicBezTo>
                    <a:pt x="3213" y="1618"/>
                    <a:pt x="2886" y="2407"/>
                    <a:pt x="2807" y="3247"/>
                  </a:cubicBezTo>
                  <a:cubicBezTo>
                    <a:pt x="2858" y="3247"/>
                    <a:pt x="2858" y="3247"/>
                    <a:pt x="2858" y="3247"/>
                  </a:cubicBezTo>
                  <a:cubicBezTo>
                    <a:pt x="2942" y="2390"/>
                    <a:pt x="3281" y="1607"/>
                    <a:pt x="3805" y="975"/>
                  </a:cubicBezTo>
                  <a:cubicBezTo>
                    <a:pt x="3799" y="970"/>
                    <a:pt x="3799" y="970"/>
                    <a:pt x="3799" y="970"/>
                  </a:cubicBezTo>
                  <a:cubicBezTo>
                    <a:pt x="3822" y="947"/>
                    <a:pt x="3822" y="947"/>
                    <a:pt x="3822" y="947"/>
                  </a:cubicBezTo>
                  <a:cubicBezTo>
                    <a:pt x="2886" y="11"/>
                    <a:pt x="2886" y="11"/>
                    <a:pt x="2886" y="11"/>
                  </a:cubicBezTo>
                  <a:cubicBezTo>
                    <a:pt x="2875" y="23"/>
                    <a:pt x="2875" y="23"/>
                    <a:pt x="2875" y="23"/>
                  </a:cubicBezTo>
                  <a:cubicBezTo>
                    <a:pt x="2875" y="0"/>
                    <a:pt x="2875" y="0"/>
                    <a:pt x="28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846" y="68"/>
                    <a:pt x="2846" y="68"/>
                    <a:pt x="2846" y="68"/>
                  </a:cubicBezTo>
                  <a:lnTo>
                    <a:pt x="3743" y="96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61" name="Freeform 328"/>
            <p:cNvSpPr>
              <a:spLocks noChangeArrowheads="1"/>
            </p:cNvSpPr>
            <p:nvPr/>
          </p:nvSpPr>
          <p:spPr bwMode="auto">
            <a:xfrm>
              <a:off x="9417466" y="5610301"/>
              <a:ext cx="897889" cy="1501255"/>
            </a:xfrm>
            <a:custGeom>
              <a:avLst/>
              <a:gdLst>
                <a:gd name="T0" fmla="*/ 1409 w 1410"/>
                <a:gd name="T1" fmla="*/ 366 h 2357"/>
                <a:gd name="T2" fmla="*/ 1409 w 1410"/>
                <a:gd name="T3" fmla="*/ 366 h 2357"/>
                <a:gd name="T4" fmla="*/ 964 w 1410"/>
                <a:gd name="T5" fmla="*/ 0 h 2357"/>
                <a:gd name="T6" fmla="*/ 0 w 1410"/>
                <a:gd name="T7" fmla="*/ 2300 h 2357"/>
                <a:gd name="T8" fmla="*/ 580 w 1410"/>
                <a:gd name="T9" fmla="*/ 2356 h 2357"/>
                <a:gd name="T10" fmla="*/ 1409 w 1410"/>
                <a:gd name="T11" fmla="*/ 366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0" h="2357">
                  <a:moveTo>
                    <a:pt x="1409" y="366"/>
                  </a:moveTo>
                  <a:lnTo>
                    <a:pt x="1409" y="366"/>
                  </a:lnTo>
                  <a:cubicBezTo>
                    <a:pt x="964" y="0"/>
                    <a:pt x="964" y="0"/>
                    <a:pt x="964" y="0"/>
                  </a:cubicBezTo>
                  <a:cubicBezTo>
                    <a:pt x="39" y="891"/>
                    <a:pt x="0" y="2300"/>
                    <a:pt x="0" y="2300"/>
                  </a:cubicBezTo>
                  <a:cubicBezTo>
                    <a:pt x="580" y="2356"/>
                    <a:pt x="580" y="2356"/>
                    <a:pt x="580" y="2356"/>
                  </a:cubicBezTo>
                  <a:cubicBezTo>
                    <a:pt x="648" y="1607"/>
                    <a:pt x="947" y="919"/>
                    <a:pt x="1409" y="36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217421" y="7420380"/>
            <a:ext cx="1441537" cy="1275595"/>
            <a:chOff x="8575695" y="7574563"/>
            <a:chExt cx="1731243" cy="1531953"/>
          </a:xfrm>
          <a:solidFill>
            <a:schemeClr val="accent1"/>
          </a:solidFill>
        </p:grpSpPr>
        <p:sp>
          <p:nvSpPr>
            <p:cNvPr id="158" name="Freeform 281"/>
            <p:cNvSpPr>
              <a:spLocks noChangeArrowheads="1"/>
            </p:cNvSpPr>
            <p:nvPr/>
          </p:nvSpPr>
          <p:spPr bwMode="auto">
            <a:xfrm>
              <a:off x="8575695" y="7610871"/>
              <a:ext cx="1445040" cy="1495645"/>
            </a:xfrm>
            <a:custGeom>
              <a:avLst/>
              <a:gdLst>
                <a:gd name="T0" fmla="*/ 0 w 2273"/>
                <a:gd name="T1" fmla="*/ 0 h 2351"/>
                <a:gd name="T2" fmla="*/ 0 w 2273"/>
                <a:gd name="T3" fmla="*/ 0 h 2351"/>
                <a:gd name="T4" fmla="*/ 0 w 2273"/>
                <a:gd name="T5" fmla="*/ 67 h 2351"/>
                <a:gd name="T6" fmla="*/ 1280 w 2273"/>
                <a:gd name="T7" fmla="*/ 67 h 2351"/>
                <a:gd name="T8" fmla="*/ 2232 w 2273"/>
                <a:gd name="T9" fmla="*/ 2350 h 2351"/>
                <a:gd name="T10" fmla="*/ 2272 w 2273"/>
                <a:gd name="T11" fmla="*/ 2311 h 2351"/>
                <a:gd name="T12" fmla="*/ 1325 w 2273"/>
                <a:gd name="T13" fmla="*/ 33 h 2351"/>
                <a:gd name="T14" fmla="*/ 1325 w 2273"/>
                <a:gd name="T15" fmla="*/ 33 h 2351"/>
                <a:gd name="T16" fmla="*/ 1325 w 2273"/>
                <a:gd name="T17" fmla="*/ 0 h 2351"/>
                <a:gd name="T18" fmla="*/ 0 w 2273"/>
                <a:gd name="T19" fmla="*/ 0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3" h="2351">
                  <a:moveTo>
                    <a:pt x="0" y="0"/>
                  </a:moveTo>
                  <a:lnTo>
                    <a:pt x="0" y="0"/>
                  </a:lnTo>
                  <a:cubicBezTo>
                    <a:pt x="0" y="67"/>
                    <a:pt x="0" y="67"/>
                    <a:pt x="0" y="67"/>
                  </a:cubicBezTo>
                  <a:cubicBezTo>
                    <a:pt x="1280" y="67"/>
                    <a:pt x="1280" y="67"/>
                    <a:pt x="1280" y="67"/>
                  </a:cubicBezTo>
                  <a:cubicBezTo>
                    <a:pt x="1364" y="907"/>
                    <a:pt x="1697" y="1696"/>
                    <a:pt x="2232" y="2350"/>
                  </a:cubicBezTo>
                  <a:cubicBezTo>
                    <a:pt x="2272" y="2311"/>
                    <a:pt x="2272" y="2311"/>
                    <a:pt x="2272" y="2311"/>
                  </a:cubicBezTo>
                  <a:cubicBezTo>
                    <a:pt x="1748" y="1680"/>
                    <a:pt x="1409" y="896"/>
                    <a:pt x="1325" y="33"/>
                  </a:cubicBezTo>
                  <a:lnTo>
                    <a:pt x="1325" y="33"/>
                  </a:lnTo>
                  <a:cubicBezTo>
                    <a:pt x="1325" y="0"/>
                    <a:pt x="1325" y="0"/>
                    <a:pt x="1325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59" name="Freeform 329"/>
            <p:cNvSpPr>
              <a:spLocks noChangeArrowheads="1"/>
            </p:cNvSpPr>
            <p:nvPr/>
          </p:nvSpPr>
          <p:spPr bwMode="auto">
            <a:xfrm>
              <a:off x="9417468" y="7574563"/>
              <a:ext cx="889470" cy="1487225"/>
            </a:xfrm>
            <a:custGeom>
              <a:avLst/>
              <a:gdLst>
                <a:gd name="T0" fmla="*/ 580 w 1399"/>
                <a:gd name="T1" fmla="*/ 0 h 2335"/>
                <a:gd name="T2" fmla="*/ 580 w 1399"/>
                <a:gd name="T3" fmla="*/ 0 h 2335"/>
                <a:gd name="T4" fmla="*/ 0 w 1399"/>
                <a:gd name="T5" fmla="*/ 56 h 2335"/>
                <a:gd name="T6" fmla="*/ 947 w 1399"/>
                <a:gd name="T7" fmla="*/ 2334 h 2335"/>
                <a:gd name="T8" fmla="*/ 1398 w 1399"/>
                <a:gd name="T9" fmla="*/ 1962 h 2335"/>
                <a:gd name="T10" fmla="*/ 580 w 1399"/>
                <a:gd name="T11" fmla="*/ 0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9" h="2335">
                  <a:moveTo>
                    <a:pt x="580" y="0"/>
                  </a:moveTo>
                  <a:lnTo>
                    <a:pt x="580" y="0"/>
                  </a:lnTo>
                  <a:cubicBezTo>
                    <a:pt x="0" y="56"/>
                    <a:pt x="0" y="56"/>
                    <a:pt x="0" y="56"/>
                  </a:cubicBezTo>
                  <a:cubicBezTo>
                    <a:pt x="90" y="1460"/>
                    <a:pt x="947" y="2334"/>
                    <a:pt x="947" y="2334"/>
                  </a:cubicBezTo>
                  <a:cubicBezTo>
                    <a:pt x="1398" y="1962"/>
                    <a:pt x="1398" y="1962"/>
                    <a:pt x="1398" y="1962"/>
                  </a:cubicBezTo>
                  <a:cubicBezTo>
                    <a:pt x="952" y="1415"/>
                    <a:pt x="654" y="739"/>
                    <a:pt x="58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726786" y="8719482"/>
            <a:ext cx="3247544" cy="785067"/>
            <a:chOff x="7986456" y="9134747"/>
            <a:chExt cx="3900205" cy="942843"/>
          </a:xfrm>
          <a:solidFill>
            <a:schemeClr val="accent6"/>
          </a:solidFill>
        </p:grpSpPr>
        <p:sp>
          <p:nvSpPr>
            <p:cNvPr id="156" name="Freeform 277"/>
            <p:cNvSpPr>
              <a:spLocks noChangeArrowheads="1"/>
            </p:cNvSpPr>
            <p:nvPr/>
          </p:nvSpPr>
          <p:spPr bwMode="auto">
            <a:xfrm>
              <a:off x="7986456" y="9426578"/>
              <a:ext cx="3860923" cy="651012"/>
            </a:xfrm>
            <a:custGeom>
              <a:avLst/>
              <a:gdLst>
                <a:gd name="T0" fmla="*/ 3789 w 6067"/>
                <a:gd name="T1" fmla="*/ 22 h 1021"/>
                <a:gd name="T2" fmla="*/ 3789 w 6067"/>
                <a:gd name="T3" fmla="*/ 22 h 1021"/>
                <a:gd name="T4" fmla="*/ 3766 w 6067"/>
                <a:gd name="T5" fmla="*/ 0 h 1021"/>
                <a:gd name="T6" fmla="*/ 2836 w 6067"/>
                <a:gd name="T7" fmla="*/ 930 h 1021"/>
                <a:gd name="T8" fmla="*/ 0 w 6067"/>
                <a:gd name="T9" fmla="*/ 930 h 1021"/>
                <a:gd name="T10" fmla="*/ 0 w 6067"/>
                <a:gd name="T11" fmla="*/ 998 h 1021"/>
                <a:gd name="T12" fmla="*/ 2876 w 6067"/>
                <a:gd name="T13" fmla="*/ 998 h 1021"/>
                <a:gd name="T14" fmla="*/ 2876 w 6067"/>
                <a:gd name="T15" fmla="*/ 986 h 1021"/>
                <a:gd name="T16" fmla="*/ 2876 w 6067"/>
                <a:gd name="T17" fmla="*/ 986 h 1021"/>
                <a:gd name="T18" fmla="*/ 3783 w 6067"/>
                <a:gd name="T19" fmla="*/ 79 h 1021"/>
                <a:gd name="T20" fmla="*/ 6066 w 6067"/>
                <a:gd name="T21" fmla="*/ 1020 h 1021"/>
                <a:gd name="T22" fmla="*/ 6066 w 6067"/>
                <a:gd name="T23" fmla="*/ 969 h 1021"/>
                <a:gd name="T24" fmla="*/ 3794 w 6067"/>
                <a:gd name="T25" fmla="*/ 22 h 1021"/>
                <a:gd name="T26" fmla="*/ 3789 w 6067"/>
                <a:gd name="T27" fmla="*/ 2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67" h="1021">
                  <a:moveTo>
                    <a:pt x="3789" y="22"/>
                  </a:moveTo>
                  <a:lnTo>
                    <a:pt x="3789" y="22"/>
                  </a:lnTo>
                  <a:cubicBezTo>
                    <a:pt x="3766" y="0"/>
                    <a:pt x="3766" y="0"/>
                    <a:pt x="3766" y="0"/>
                  </a:cubicBezTo>
                  <a:cubicBezTo>
                    <a:pt x="2836" y="930"/>
                    <a:pt x="2836" y="930"/>
                    <a:pt x="2836" y="930"/>
                  </a:cubicBezTo>
                  <a:cubicBezTo>
                    <a:pt x="0" y="930"/>
                    <a:pt x="0" y="930"/>
                    <a:pt x="0" y="930"/>
                  </a:cubicBezTo>
                  <a:cubicBezTo>
                    <a:pt x="0" y="998"/>
                    <a:pt x="0" y="998"/>
                    <a:pt x="0" y="998"/>
                  </a:cubicBezTo>
                  <a:cubicBezTo>
                    <a:pt x="2876" y="998"/>
                    <a:pt x="2876" y="998"/>
                    <a:pt x="2876" y="998"/>
                  </a:cubicBezTo>
                  <a:cubicBezTo>
                    <a:pt x="2876" y="986"/>
                    <a:pt x="2876" y="986"/>
                    <a:pt x="2876" y="986"/>
                  </a:cubicBezTo>
                  <a:lnTo>
                    <a:pt x="2876" y="986"/>
                  </a:lnTo>
                  <a:cubicBezTo>
                    <a:pt x="3783" y="79"/>
                    <a:pt x="3783" y="79"/>
                    <a:pt x="3783" y="79"/>
                  </a:cubicBezTo>
                  <a:cubicBezTo>
                    <a:pt x="4437" y="614"/>
                    <a:pt x="5226" y="936"/>
                    <a:pt x="6066" y="1020"/>
                  </a:cubicBezTo>
                  <a:cubicBezTo>
                    <a:pt x="6066" y="969"/>
                    <a:pt x="6066" y="969"/>
                    <a:pt x="6066" y="969"/>
                  </a:cubicBezTo>
                  <a:cubicBezTo>
                    <a:pt x="5209" y="885"/>
                    <a:pt x="4426" y="541"/>
                    <a:pt x="3794" y="22"/>
                  </a:cubicBezTo>
                  <a:lnTo>
                    <a:pt x="3789" y="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57" name="Freeform 330"/>
            <p:cNvSpPr>
              <a:spLocks noChangeArrowheads="1"/>
            </p:cNvSpPr>
            <p:nvPr/>
          </p:nvSpPr>
          <p:spPr bwMode="auto">
            <a:xfrm>
              <a:off x="10382696" y="9134747"/>
              <a:ext cx="1503965" cy="923201"/>
            </a:xfrm>
            <a:custGeom>
              <a:avLst/>
              <a:gdLst>
                <a:gd name="T0" fmla="*/ 378 w 2363"/>
                <a:gd name="T1" fmla="*/ 0 h 1450"/>
                <a:gd name="T2" fmla="*/ 378 w 2363"/>
                <a:gd name="T3" fmla="*/ 0 h 1450"/>
                <a:gd name="T4" fmla="*/ 0 w 2363"/>
                <a:gd name="T5" fmla="*/ 457 h 1450"/>
                <a:gd name="T6" fmla="*/ 2300 w 2363"/>
                <a:gd name="T7" fmla="*/ 1426 h 1450"/>
                <a:gd name="T8" fmla="*/ 2362 w 2363"/>
                <a:gd name="T9" fmla="*/ 829 h 1450"/>
                <a:gd name="T10" fmla="*/ 378 w 2363"/>
                <a:gd name="T11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3" h="1450">
                  <a:moveTo>
                    <a:pt x="378" y="0"/>
                  </a:moveTo>
                  <a:lnTo>
                    <a:pt x="378" y="0"/>
                  </a:lnTo>
                  <a:cubicBezTo>
                    <a:pt x="0" y="457"/>
                    <a:pt x="0" y="457"/>
                    <a:pt x="0" y="457"/>
                  </a:cubicBezTo>
                  <a:cubicBezTo>
                    <a:pt x="1167" y="1449"/>
                    <a:pt x="2300" y="1426"/>
                    <a:pt x="2300" y="1426"/>
                  </a:cubicBezTo>
                  <a:cubicBezTo>
                    <a:pt x="2362" y="829"/>
                    <a:pt x="2362" y="829"/>
                    <a:pt x="2362" y="829"/>
                  </a:cubicBezTo>
                  <a:cubicBezTo>
                    <a:pt x="1613" y="756"/>
                    <a:pt x="925" y="457"/>
                    <a:pt x="37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329457" y="8728827"/>
            <a:ext cx="1270982" cy="1436958"/>
            <a:chOff x="12313158" y="9145969"/>
            <a:chExt cx="1526411" cy="1725742"/>
          </a:xfrm>
          <a:solidFill>
            <a:schemeClr val="accent5"/>
          </a:solidFill>
        </p:grpSpPr>
        <p:sp>
          <p:nvSpPr>
            <p:cNvPr id="154" name="Freeform 291"/>
            <p:cNvSpPr>
              <a:spLocks noChangeArrowheads="1"/>
            </p:cNvSpPr>
            <p:nvPr/>
          </p:nvSpPr>
          <p:spPr bwMode="auto">
            <a:xfrm>
              <a:off x="12344022" y="9426578"/>
              <a:ext cx="1495547" cy="1445133"/>
            </a:xfrm>
            <a:custGeom>
              <a:avLst/>
              <a:gdLst>
                <a:gd name="T0" fmla="*/ 68 w 2352"/>
                <a:gd name="T1" fmla="*/ 992 h 2273"/>
                <a:gd name="T2" fmla="*/ 68 w 2352"/>
                <a:gd name="T3" fmla="*/ 992 h 2273"/>
                <a:gd name="T4" fmla="*/ 2351 w 2352"/>
                <a:gd name="T5" fmla="*/ 39 h 2273"/>
                <a:gd name="T6" fmla="*/ 2311 w 2352"/>
                <a:gd name="T7" fmla="*/ 0 h 2273"/>
                <a:gd name="T8" fmla="*/ 34 w 2352"/>
                <a:gd name="T9" fmla="*/ 947 h 2273"/>
                <a:gd name="T10" fmla="*/ 34 w 2352"/>
                <a:gd name="T11" fmla="*/ 947 h 2273"/>
                <a:gd name="T12" fmla="*/ 0 w 2352"/>
                <a:gd name="T13" fmla="*/ 947 h 2273"/>
                <a:gd name="T14" fmla="*/ 0 w 2352"/>
                <a:gd name="T15" fmla="*/ 2272 h 2273"/>
                <a:gd name="T16" fmla="*/ 68 w 2352"/>
                <a:gd name="T17" fmla="*/ 2272 h 2273"/>
                <a:gd name="T18" fmla="*/ 68 w 2352"/>
                <a:gd name="T19" fmla="*/ 992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2" h="2273">
                  <a:moveTo>
                    <a:pt x="68" y="992"/>
                  </a:moveTo>
                  <a:lnTo>
                    <a:pt x="68" y="992"/>
                  </a:lnTo>
                  <a:cubicBezTo>
                    <a:pt x="907" y="907"/>
                    <a:pt x="1697" y="575"/>
                    <a:pt x="2351" y="39"/>
                  </a:cubicBezTo>
                  <a:cubicBezTo>
                    <a:pt x="2311" y="0"/>
                    <a:pt x="2311" y="0"/>
                    <a:pt x="2311" y="0"/>
                  </a:cubicBezTo>
                  <a:cubicBezTo>
                    <a:pt x="1680" y="519"/>
                    <a:pt x="890" y="862"/>
                    <a:pt x="34" y="947"/>
                  </a:cubicBezTo>
                  <a:lnTo>
                    <a:pt x="34" y="947"/>
                  </a:lnTo>
                  <a:cubicBezTo>
                    <a:pt x="0" y="947"/>
                    <a:pt x="0" y="947"/>
                    <a:pt x="0" y="947"/>
                  </a:cubicBezTo>
                  <a:cubicBezTo>
                    <a:pt x="0" y="2272"/>
                    <a:pt x="0" y="2272"/>
                    <a:pt x="0" y="2272"/>
                  </a:cubicBezTo>
                  <a:cubicBezTo>
                    <a:pt x="68" y="2272"/>
                    <a:pt x="68" y="2272"/>
                    <a:pt x="68" y="2272"/>
                  </a:cubicBezTo>
                  <a:lnTo>
                    <a:pt x="68" y="9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55" name="Freeform 331"/>
            <p:cNvSpPr>
              <a:spLocks noChangeArrowheads="1"/>
            </p:cNvSpPr>
            <p:nvPr/>
          </p:nvSpPr>
          <p:spPr bwMode="auto">
            <a:xfrm>
              <a:off x="12313158" y="9145969"/>
              <a:ext cx="1503965" cy="883916"/>
            </a:xfrm>
            <a:custGeom>
              <a:avLst/>
              <a:gdLst>
                <a:gd name="T0" fmla="*/ 0 w 2363"/>
                <a:gd name="T1" fmla="*/ 812 h 1388"/>
                <a:gd name="T2" fmla="*/ 0 w 2363"/>
                <a:gd name="T3" fmla="*/ 812 h 1388"/>
                <a:gd name="T4" fmla="*/ 51 w 2363"/>
                <a:gd name="T5" fmla="*/ 1387 h 1388"/>
                <a:gd name="T6" fmla="*/ 2362 w 2363"/>
                <a:gd name="T7" fmla="*/ 440 h 1388"/>
                <a:gd name="T8" fmla="*/ 2001 w 2363"/>
                <a:gd name="T9" fmla="*/ 0 h 1388"/>
                <a:gd name="T10" fmla="*/ 0 w 2363"/>
                <a:gd name="T11" fmla="*/ 812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3" h="1388">
                  <a:moveTo>
                    <a:pt x="0" y="812"/>
                  </a:moveTo>
                  <a:lnTo>
                    <a:pt x="0" y="812"/>
                  </a:lnTo>
                  <a:cubicBezTo>
                    <a:pt x="51" y="1387"/>
                    <a:pt x="51" y="1387"/>
                    <a:pt x="51" y="1387"/>
                  </a:cubicBezTo>
                  <a:cubicBezTo>
                    <a:pt x="51" y="1387"/>
                    <a:pt x="1500" y="1325"/>
                    <a:pt x="2362" y="440"/>
                  </a:cubicBezTo>
                  <a:cubicBezTo>
                    <a:pt x="2001" y="0"/>
                    <a:pt x="2001" y="0"/>
                    <a:pt x="2001" y="0"/>
                  </a:cubicBezTo>
                  <a:cubicBezTo>
                    <a:pt x="1449" y="457"/>
                    <a:pt x="755" y="750"/>
                    <a:pt x="0" y="8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654175" y="7418040"/>
            <a:ext cx="2268608" cy="1757062"/>
            <a:chOff x="13904105" y="7571754"/>
            <a:chExt cx="2724531" cy="2110178"/>
          </a:xfrm>
          <a:solidFill>
            <a:schemeClr val="accent4"/>
          </a:solidFill>
        </p:grpSpPr>
        <p:sp>
          <p:nvSpPr>
            <p:cNvPr id="152" name="Freeform 282"/>
            <p:cNvSpPr>
              <a:spLocks noChangeArrowheads="1"/>
            </p:cNvSpPr>
            <p:nvPr/>
          </p:nvSpPr>
          <p:spPr bwMode="auto">
            <a:xfrm>
              <a:off x="14198725" y="7611041"/>
              <a:ext cx="2429911" cy="2070891"/>
            </a:xfrm>
            <a:custGeom>
              <a:avLst/>
              <a:gdLst>
                <a:gd name="T0" fmla="*/ 976 w 3818"/>
                <a:gd name="T1" fmla="*/ 3186 h 3254"/>
                <a:gd name="T2" fmla="*/ 976 w 3818"/>
                <a:gd name="T3" fmla="*/ 3186 h 3254"/>
                <a:gd name="T4" fmla="*/ 79 w 3818"/>
                <a:gd name="T5" fmla="*/ 2289 h 3254"/>
                <a:gd name="T6" fmla="*/ 1021 w 3818"/>
                <a:gd name="T7" fmla="*/ 0 h 3254"/>
                <a:gd name="T8" fmla="*/ 970 w 3818"/>
                <a:gd name="T9" fmla="*/ 0 h 3254"/>
                <a:gd name="T10" fmla="*/ 23 w 3818"/>
                <a:gd name="T11" fmla="*/ 2278 h 3254"/>
                <a:gd name="T12" fmla="*/ 23 w 3818"/>
                <a:gd name="T13" fmla="*/ 2278 h 3254"/>
                <a:gd name="T14" fmla="*/ 0 w 3818"/>
                <a:gd name="T15" fmla="*/ 2306 h 3254"/>
                <a:gd name="T16" fmla="*/ 942 w 3818"/>
                <a:gd name="T17" fmla="*/ 3242 h 3254"/>
                <a:gd name="T18" fmla="*/ 942 w 3818"/>
                <a:gd name="T19" fmla="*/ 3242 h 3254"/>
                <a:gd name="T20" fmla="*/ 942 w 3818"/>
                <a:gd name="T21" fmla="*/ 3253 h 3254"/>
                <a:gd name="T22" fmla="*/ 3817 w 3818"/>
                <a:gd name="T23" fmla="*/ 3253 h 3254"/>
                <a:gd name="T24" fmla="*/ 3817 w 3818"/>
                <a:gd name="T25" fmla="*/ 3186 h 3254"/>
                <a:gd name="T26" fmla="*/ 976 w 3818"/>
                <a:gd name="T27" fmla="*/ 3186 h 3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8" h="3254">
                  <a:moveTo>
                    <a:pt x="976" y="3186"/>
                  </a:moveTo>
                  <a:lnTo>
                    <a:pt x="976" y="3186"/>
                  </a:lnTo>
                  <a:cubicBezTo>
                    <a:pt x="79" y="2289"/>
                    <a:pt x="79" y="2289"/>
                    <a:pt x="79" y="2289"/>
                  </a:cubicBezTo>
                  <a:cubicBezTo>
                    <a:pt x="615" y="1635"/>
                    <a:pt x="936" y="846"/>
                    <a:pt x="1021" y="0"/>
                  </a:cubicBezTo>
                  <a:cubicBezTo>
                    <a:pt x="970" y="0"/>
                    <a:pt x="970" y="0"/>
                    <a:pt x="970" y="0"/>
                  </a:cubicBezTo>
                  <a:cubicBezTo>
                    <a:pt x="885" y="863"/>
                    <a:pt x="542" y="1647"/>
                    <a:pt x="23" y="2278"/>
                  </a:cubicBezTo>
                  <a:lnTo>
                    <a:pt x="23" y="2278"/>
                  </a:lnTo>
                  <a:cubicBezTo>
                    <a:pt x="0" y="2306"/>
                    <a:pt x="0" y="2306"/>
                    <a:pt x="0" y="2306"/>
                  </a:cubicBezTo>
                  <a:cubicBezTo>
                    <a:pt x="942" y="3242"/>
                    <a:pt x="942" y="3242"/>
                    <a:pt x="942" y="3242"/>
                  </a:cubicBezTo>
                  <a:lnTo>
                    <a:pt x="942" y="3242"/>
                  </a:lnTo>
                  <a:cubicBezTo>
                    <a:pt x="942" y="3253"/>
                    <a:pt x="942" y="3253"/>
                    <a:pt x="942" y="3253"/>
                  </a:cubicBezTo>
                  <a:cubicBezTo>
                    <a:pt x="3817" y="3253"/>
                    <a:pt x="3817" y="3253"/>
                    <a:pt x="3817" y="3253"/>
                  </a:cubicBezTo>
                  <a:cubicBezTo>
                    <a:pt x="3817" y="3186"/>
                    <a:pt x="3817" y="3186"/>
                    <a:pt x="3817" y="3186"/>
                  </a:cubicBezTo>
                  <a:lnTo>
                    <a:pt x="976" y="31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53" name="Freeform 332"/>
            <p:cNvSpPr>
              <a:spLocks noChangeArrowheads="1"/>
            </p:cNvSpPr>
            <p:nvPr/>
          </p:nvSpPr>
          <p:spPr bwMode="auto">
            <a:xfrm>
              <a:off x="13904105" y="7571754"/>
              <a:ext cx="911919" cy="1506869"/>
            </a:xfrm>
            <a:custGeom>
              <a:avLst/>
              <a:gdLst>
                <a:gd name="T0" fmla="*/ 835 w 1433"/>
                <a:gd name="T1" fmla="*/ 0 h 2368"/>
                <a:gd name="T2" fmla="*/ 835 w 1433"/>
                <a:gd name="T3" fmla="*/ 0 h 2368"/>
                <a:gd name="T4" fmla="*/ 0 w 1433"/>
                <a:gd name="T5" fmla="*/ 1978 h 2368"/>
                <a:gd name="T6" fmla="*/ 462 w 1433"/>
                <a:gd name="T7" fmla="*/ 2367 h 2368"/>
                <a:gd name="T8" fmla="*/ 1432 w 1433"/>
                <a:gd name="T9" fmla="*/ 61 h 2368"/>
                <a:gd name="T10" fmla="*/ 835 w 1433"/>
                <a:gd name="T11" fmla="*/ 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3" h="2368">
                  <a:moveTo>
                    <a:pt x="835" y="0"/>
                  </a:moveTo>
                  <a:lnTo>
                    <a:pt x="835" y="0"/>
                  </a:lnTo>
                  <a:cubicBezTo>
                    <a:pt x="761" y="749"/>
                    <a:pt x="457" y="1431"/>
                    <a:pt x="0" y="1978"/>
                  </a:cubicBezTo>
                  <a:cubicBezTo>
                    <a:pt x="462" y="2367"/>
                    <a:pt x="462" y="2367"/>
                    <a:pt x="462" y="2367"/>
                  </a:cubicBezTo>
                  <a:cubicBezTo>
                    <a:pt x="462" y="2367"/>
                    <a:pt x="1404" y="1386"/>
                    <a:pt x="1432" y="61"/>
                  </a:cubicBezTo>
                  <a:lnTo>
                    <a:pt x="83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670530" y="5777806"/>
            <a:ext cx="1443874" cy="1273403"/>
            <a:chOff x="13923747" y="5601882"/>
            <a:chExt cx="1734049" cy="1529318"/>
          </a:xfrm>
          <a:solidFill>
            <a:schemeClr val="accent3"/>
          </a:solidFill>
        </p:grpSpPr>
        <p:sp>
          <p:nvSpPr>
            <p:cNvPr id="150" name="Freeform 278"/>
            <p:cNvSpPr>
              <a:spLocks noChangeArrowheads="1"/>
            </p:cNvSpPr>
            <p:nvPr/>
          </p:nvSpPr>
          <p:spPr bwMode="auto">
            <a:xfrm>
              <a:off x="14212755" y="5601882"/>
              <a:ext cx="1445041" cy="1492838"/>
            </a:xfrm>
            <a:custGeom>
              <a:avLst/>
              <a:gdLst>
                <a:gd name="T0" fmla="*/ 2272 w 2273"/>
                <a:gd name="T1" fmla="*/ 2345 h 2346"/>
                <a:gd name="T2" fmla="*/ 2272 w 2273"/>
                <a:gd name="T3" fmla="*/ 2345 h 2346"/>
                <a:gd name="T4" fmla="*/ 2272 w 2273"/>
                <a:gd name="T5" fmla="*/ 2283 h 2346"/>
                <a:gd name="T6" fmla="*/ 992 w 2273"/>
                <a:gd name="T7" fmla="*/ 2283 h 2346"/>
                <a:gd name="T8" fmla="*/ 39 w 2273"/>
                <a:gd name="T9" fmla="*/ 0 h 2346"/>
                <a:gd name="T10" fmla="*/ 0 w 2273"/>
                <a:gd name="T11" fmla="*/ 39 h 2346"/>
                <a:gd name="T12" fmla="*/ 947 w 2273"/>
                <a:gd name="T13" fmla="*/ 2311 h 2346"/>
                <a:gd name="T14" fmla="*/ 947 w 2273"/>
                <a:gd name="T15" fmla="*/ 2311 h 2346"/>
                <a:gd name="T16" fmla="*/ 947 w 2273"/>
                <a:gd name="T17" fmla="*/ 2345 h 2346"/>
                <a:gd name="T18" fmla="*/ 2272 w 2273"/>
                <a:gd name="T19" fmla="*/ 2345 h 2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3" h="2346">
                  <a:moveTo>
                    <a:pt x="2272" y="2345"/>
                  </a:moveTo>
                  <a:lnTo>
                    <a:pt x="2272" y="2345"/>
                  </a:lnTo>
                  <a:cubicBezTo>
                    <a:pt x="2272" y="2283"/>
                    <a:pt x="2272" y="2283"/>
                    <a:pt x="2272" y="2283"/>
                  </a:cubicBezTo>
                  <a:cubicBezTo>
                    <a:pt x="992" y="2283"/>
                    <a:pt x="992" y="2283"/>
                    <a:pt x="992" y="2283"/>
                  </a:cubicBezTo>
                  <a:cubicBezTo>
                    <a:pt x="902" y="1437"/>
                    <a:pt x="575" y="654"/>
                    <a:pt x="39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19" y="671"/>
                    <a:pt x="862" y="1454"/>
                    <a:pt x="947" y="2311"/>
                  </a:cubicBezTo>
                  <a:lnTo>
                    <a:pt x="947" y="2311"/>
                  </a:lnTo>
                  <a:cubicBezTo>
                    <a:pt x="947" y="2345"/>
                    <a:pt x="947" y="2345"/>
                    <a:pt x="947" y="2345"/>
                  </a:cubicBezTo>
                  <a:lnTo>
                    <a:pt x="2272" y="23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51" name="Freeform 333"/>
            <p:cNvSpPr>
              <a:spLocks noChangeArrowheads="1"/>
            </p:cNvSpPr>
            <p:nvPr/>
          </p:nvSpPr>
          <p:spPr bwMode="auto">
            <a:xfrm>
              <a:off x="13923747" y="5627138"/>
              <a:ext cx="895082" cy="1504062"/>
            </a:xfrm>
            <a:custGeom>
              <a:avLst/>
              <a:gdLst>
                <a:gd name="T0" fmla="*/ 812 w 1405"/>
                <a:gd name="T1" fmla="*/ 2362 h 2363"/>
                <a:gd name="T2" fmla="*/ 812 w 1405"/>
                <a:gd name="T3" fmla="*/ 2362 h 2363"/>
                <a:gd name="T4" fmla="*/ 1404 w 1405"/>
                <a:gd name="T5" fmla="*/ 2306 h 2363"/>
                <a:gd name="T6" fmla="*/ 457 w 1405"/>
                <a:gd name="T7" fmla="*/ 0 h 2363"/>
                <a:gd name="T8" fmla="*/ 0 w 1405"/>
                <a:gd name="T9" fmla="*/ 367 h 2363"/>
                <a:gd name="T10" fmla="*/ 812 w 1405"/>
                <a:gd name="T11" fmla="*/ 2362 h 2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2363">
                  <a:moveTo>
                    <a:pt x="812" y="2362"/>
                  </a:moveTo>
                  <a:lnTo>
                    <a:pt x="812" y="2362"/>
                  </a:lnTo>
                  <a:cubicBezTo>
                    <a:pt x="1404" y="2306"/>
                    <a:pt x="1404" y="2306"/>
                    <a:pt x="1404" y="2306"/>
                  </a:cubicBezTo>
                  <a:cubicBezTo>
                    <a:pt x="1404" y="2306"/>
                    <a:pt x="1393" y="1021"/>
                    <a:pt x="457" y="0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451" y="919"/>
                    <a:pt x="744" y="1607"/>
                    <a:pt x="812" y="23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357494" y="4955354"/>
            <a:ext cx="3247544" cy="775724"/>
            <a:chOff x="12346829" y="4614142"/>
            <a:chExt cx="3900205" cy="931621"/>
          </a:xfrm>
          <a:solidFill>
            <a:schemeClr val="accent2"/>
          </a:solidFill>
        </p:grpSpPr>
        <p:sp>
          <p:nvSpPr>
            <p:cNvPr id="148" name="Freeform 276"/>
            <p:cNvSpPr>
              <a:spLocks noChangeArrowheads="1"/>
            </p:cNvSpPr>
            <p:nvPr/>
          </p:nvSpPr>
          <p:spPr bwMode="auto">
            <a:xfrm>
              <a:off x="12383304" y="4614142"/>
              <a:ext cx="3863730" cy="645400"/>
            </a:xfrm>
            <a:custGeom>
              <a:avLst/>
              <a:gdLst>
                <a:gd name="T0" fmla="*/ 2277 w 6072"/>
                <a:gd name="T1" fmla="*/ 992 h 1016"/>
                <a:gd name="T2" fmla="*/ 2277 w 6072"/>
                <a:gd name="T3" fmla="*/ 992 h 1016"/>
                <a:gd name="T4" fmla="*/ 2306 w 6072"/>
                <a:gd name="T5" fmla="*/ 1015 h 1016"/>
                <a:gd name="T6" fmla="*/ 3230 w 6072"/>
                <a:gd name="T7" fmla="*/ 90 h 1016"/>
                <a:gd name="T8" fmla="*/ 6071 w 6072"/>
                <a:gd name="T9" fmla="*/ 90 h 1016"/>
                <a:gd name="T10" fmla="*/ 6071 w 6072"/>
                <a:gd name="T11" fmla="*/ 23 h 1016"/>
                <a:gd name="T12" fmla="*/ 3196 w 6072"/>
                <a:gd name="T13" fmla="*/ 23 h 1016"/>
                <a:gd name="T14" fmla="*/ 3196 w 6072"/>
                <a:gd name="T15" fmla="*/ 34 h 1016"/>
                <a:gd name="T16" fmla="*/ 3196 w 6072"/>
                <a:gd name="T17" fmla="*/ 34 h 1016"/>
                <a:gd name="T18" fmla="*/ 2289 w 6072"/>
                <a:gd name="T19" fmla="*/ 936 h 1016"/>
                <a:gd name="T20" fmla="*/ 0 w 6072"/>
                <a:gd name="T21" fmla="*/ 0 h 1016"/>
                <a:gd name="T22" fmla="*/ 0 w 6072"/>
                <a:gd name="T23" fmla="*/ 51 h 1016"/>
                <a:gd name="T24" fmla="*/ 2277 w 6072"/>
                <a:gd name="T25" fmla="*/ 998 h 1016"/>
                <a:gd name="T26" fmla="*/ 2277 w 6072"/>
                <a:gd name="T27" fmla="*/ 99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72" h="1016">
                  <a:moveTo>
                    <a:pt x="2277" y="992"/>
                  </a:moveTo>
                  <a:lnTo>
                    <a:pt x="2277" y="992"/>
                  </a:lnTo>
                  <a:cubicBezTo>
                    <a:pt x="2306" y="1015"/>
                    <a:pt x="2306" y="1015"/>
                    <a:pt x="2306" y="1015"/>
                  </a:cubicBezTo>
                  <a:cubicBezTo>
                    <a:pt x="3230" y="90"/>
                    <a:pt x="3230" y="90"/>
                    <a:pt x="3230" y="90"/>
                  </a:cubicBezTo>
                  <a:cubicBezTo>
                    <a:pt x="6071" y="90"/>
                    <a:pt x="6071" y="90"/>
                    <a:pt x="6071" y="90"/>
                  </a:cubicBezTo>
                  <a:cubicBezTo>
                    <a:pt x="6071" y="23"/>
                    <a:pt x="6071" y="23"/>
                    <a:pt x="6071" y="23"/>
                  </a:cubicBezTo>
                  <a:cubicBezTo>
                    <a:pt x="3196" y="23"/>
                    <a:pt x="3196" y="23"/>
                    <a:pt x="3196" y="23"/>
                  </a:cubicBezTo>
                  <a:cubicBezTo>
                    <a:pt x="3196" y="34"/>
                    <a:pt x="3196" y="34"/>
                    <a:pt x="3196" y="34"/>
                  </a:cubicBezTo>
                  <a:lnTo>
                    <a:pt x="3196" y="34"/>
                  </a:lnTo>
                  <a:cubicBezTo>
                    <a:pt x="2289" y="936"/>
                    <a:pt x="2289" y="936"/>
                    <a:pt x="2289" y="936"/>
                  </a:cubicBezTo>
                  <a:cubicBezTo>
                    <a:pt x="1635" y="406"/>
                    <a:pt x="845" y="79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862" y="135"/>
                    <a:pt x="1646" y="474"/>
                    <a:pt x="2277" y="998"/>
                  </a:cubicBezTo>
                  <a:lnTo>
                    <a:pt x="2277" y="9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49" name="Freeform 334"/>
            <p:cNvSpPr>
              <a:spLocks noChangeArrowheads="1"/>
            </p:cNvSpPr>
            <p:nvPr/>
          </p:nvSpPr>
          <p:spPr bwMode="auto">
            <a:xfrm>
              <a:off x="12346829" y="4645010"/>
              <a:ext cx="1503965" cy="900753"/>
            </a:xfrm>
            <a:custGeom>
              <a:avLst/>
              <a:gdLst>
                <a:gd name="T0" fmla="*/ 1985 w 2364"/>
                <a:gd name="T1" fmla="*/ 1415 h 1416"/>
                <a:gd name="T2" fmla="*/ 1985 w 2364"/>
                <a:gd name="T3" fmla="*/ 1415 h 1416"/>
                <a:gd name="T4" fmla="*/ 2363 w 2364"/>
                <a:gd name="T5" fmla="*/ 964 h 1416"/>
                <a:gd name="T6" fmla="*/ 57 w 2364"/>
                <a:gd name="T7" fmla="*/ 0 h 1416"/>
                <a:gd name="T8" fmla="*/ 0 w 2364"/>
                <a:gd name="T9" fmla="*/ 575 h 1416"/>
                <a:gd name="T10" fmla="*/ 1985 w 2364"/>
                <a:gd name="T11" fmla="*/ 141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4" h="1416">
                  <a:moveTo>
                    <a:pt x="1985" y="1415"/>
                  </a:moveTo>
                  <a:lnTo>
                    <a:pt x="1985" y="1415"/>
                  </a:lnTo>
                  <a:cubicBezTo>
                    <a:pt x="2363" y="964"/>
                    <a:pt x="2363" y="964"/>
                    <a:pt x="2363" y="964"/>
                  </a:cubicBezTo>
                  <a:cubicBezTo>
                    <a:pt x="2363" y="964"/>
                    <a:pt x="1601" y="129"/>
                    <a:pt x="57" y="0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750" y="648"/>
                    <a:pt x="1438" y="952"/>
                    <a:pt x="1985" y="14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717368" y="4280101"/>
            <a:ext cx="1270982" cy="1436958"/>
            <a:chOff x="10377086" y="3803182"/>
            <a:chExt cx="1526412" cy="1725742"/>
          </a:xfrm>
          <a:solidFill>
            <a:schemeClr val="accent1"/>
          </a:solidFill>
        </p:grpSpPr>
        <p:sp>
          <p:nvSpPr>
            <p:cNvPr id="146" name="Freeform 279"/>
            <p:cNvSpPr>
              <a:spLocks noChangeArrowheads="1"/>
            </p:cNvSpPr>
            <p:nvPr/>
          </p:nvSpPr>
          <p:spPr bwMode="auto">
            <a:xfrm>
              <a:off x="10377086" y="3803182"/>
              <a:ext cx="1492740" cy="1445133"/>
            </a:xfrm>
            <a:custGeom>
              <a:avLst/>
              <a:gdLst>
                <a:gd name="T0" fmla="*/ 2283 w 2346"/>
                <a:gd name="T1" fmla="*/ 1280 h 2273"/>
                <a:gd name="T2" fmla="*/ 2283 w 2346"/>
                <a:gd name="T3" fmla="*/ 1280 h 2273"/>
                <a:gd name="T4" fmla="*/ 0 w 2346"/>
                <a:gd name="T5" fmla="*/ 2232 h 2273"/>
                <a:gd name="T6" fmla="*/ 39 w 2346"/>
                <a:gd name="T7" fmla="*/ 2272 h 2273"/>
                <a:gd name="T8" fmla="*/ 2311 w 2346"/>
                <a:gd name="T9" fmla="*/ 1325 h 2273"/>
                <a:gd name="T10" fmla="*/ 2311 w 2346"/>
                <a:gd name="T11" fmla="*/ 1325 h 2273"/>
                <a:gd name="T12" fmla="*/ 2345 w 2346"/>
                <a:gd name="T13" fmla="*/ 1325 h 2273"/>
                <a:gd name="T14" fmla="*/ 2345 w 2346"/>
                <a:gd name="T15" fmla="*/ 0 h 2273"/>
                <a:gd name="T16" fmla="*/ 2283 w 2346"/>
                <a:gd name="T17" fmla="*/ 0 h 2273"/>
                <a:gd name="T18" fmla="*/ 2283 w 2346"/>
                <a:gd name="T19" fmla="*/ 1280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6" h="2273">
                  <a:moveTo>
                    <a:pt x="2283" y="1280"/>
                  </a:moveTo>
                  <a:lnTo>
                    <a:pt x="2283" y="1280"/>
                  </a:lnTo>
                  <a:cubicBezTo>
                    <a:pt x="1437" y="1364"/>
                    <a:pt x="654" y="1697"/>
                    <a:pt x="0" y="2232"/>
                  </a:cubicBezTo>
                  <a:cubicBezTo>
                    <a:pt x="39" y="2272"/>
                    <a:pt x="39" y="2272"/>
                    <a:pt x="39" y="2272"/>
                  </a:cubicBezTo>
                  <a:cubicBezTo>
                    <a:pt x="671" y="1748"/>
                    <a:pt x="1454" y="1409"/>
                    <a:pt x="2311" y="1325"/>
                  </a:cubicBezTo>
                  <a:lnTo>
                    <a:pt x="2311" y="1325"/>
                  </a:lnTo>
                  <a:cubicBezTo>
                    <a:pt x="2345" y="1325"/>
                    <a:pt x="2345" y="1325"/>
                    <a:pt x="2345" y="1325"/>
                  </a:cubicBezTo>
                  <a:cubicBezTo>
                    <a:pt x="2345" y="0"/>
                    <a:pt x="2345" y="0"/>
                    <a:pt x="2345" y="0"/>
                  </a:cubicBezTo>
                  <a:cubicBezTo>
                    <a:pt x="2283" y="0"/>
                    <a:pt x="2283" y="0"/>
                    <a:pt x="2283" y="0"/>
                  </a:cubicBezTo>
                  <a:lnTo>
                    <a:pt x="2283" y="12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  <p:sp>
          <p:nvSpPr>
            <p:cNvPr id="147" name="Freeform 335"/>
            <p:cNvSpPr>
              <a:spLocks noChangeArrowheads="1"/>
            </p:cNvSpPr>
            <p:nvPr/>
          </p:nvSpPr>
          <p:spPr bwMode="auto">
            <a:xfrm>
              <a:off x="10402338" y="4645008"/>
              <a:ext cx="1501160" cy="883916"/>
            </a:xfrm>
            <a:custGeom>
              <a:avLst/>
              <a:gdLst>
                <a:gd name="T0" fmla="*/ 2357 w 2358"/>
                <a:gd name="T1" fmla="*/ 569 h 1387"/>
                <a:gd name="T2" fmla="*/ 2357 w 2358"/>
                <a:gd name="T3" fmla="*/ 569 h 1387"/>
                <a:gd name="T4" fmla="*/ 2306 w 2358"/>
                <a:gd name="T5" fmla="*/ 0 h 1387"/>
                <a:gd name="T6" fmla="*/ 0 w 2358"/>
                <a:gd name="T7" fmla="*/ 947 h 1387"/>
                <a:gd name="T8" fmla="*/ 361 w 2358"/>
                <a:gd name="T9" fmla="*/ 1386 h 1387"/>
                <a:gd name="T10" fmla="*/ 2357 w 2358"/>
                <a:gd name="T11" fmla="*/ 569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8" h="1387">
                  <a:moveTo>
                    <a:pt x="2357" y="569"/>
                  </a:moveTo>
                  <a:lnTo>
                    <a:pt x="2357" y="569"/>
                  </a:lnTo>
                  <a:cubicBezTo>
                    <a:pt x="2306" y="0"/>
                    <a:pt x="2306" y="0"/>
                    <a:pt x="2306" y="0"/>
                  </a:cubicBezTo>
                  <a:cubicBezTo>
                    <a:pt x="2306" y="0"/>
                    <a:pt x="1026" y="0"/>
                    <a:pt x="0" y="947"/>
                  </a:cubicBezTo>
                  <a:cubicBezTo>
                    <a:pt x="361" y="1386"/>
                    <a:pt x="361" y="1386"/>
                    <a:pt x="361" y="1386"/>
                  </a:cubicBezTo>
                  <a:cubicBezTo>
                    <a:pt x="914" y="935"/>
                    <a:pt x="1607" y="637"/>
                    <a:pt x="2357" y="5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>
                <a:latin typeface="Roboto Light"/>
              </a:endParaRPr>
            </a:p>
          </p:txBody>
        </p:sp>
      </p:grpSp>
      <p:sp>
        <p:nvSpPr>
          <p:cNvPr id="143" name="Text Box 336"/>
          <p:cNvSpPr txBox="1">
            <a:spLocks noChangeArrowheads="1"/>
          </p:cNvSpPr>
          <p:nvPr/>
        </p:nvSpPr>
        <p:spPr bwMode="auto">
          <a:xfrm>
            <a:off x="7850537" y="6897000"/>
            <a:ext cx="2721864" cy="56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/>
            <a:r>
              <a:rPr lang="en-US" sz="3200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DIVIDER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663533" y="7353724"/>
            <a:ext cx="1139431" cy="415506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Roboto Regular"/>
              </a:rPr>
              <a:t>LAYOUT</a:t>
            </a:r>
            <a:endParaRPr lang="id-ID" sz="1800" dirty="0">
              <a:solidFill>
                <a:schemeClr val="tx2"/>
              </a:solidFill>
              <a:latin typeface="Roboto Regular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37352" y="7480335"/>
            <a:ext cx="4434475" cy="1054656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400" dirty="0">
                <a:latin typeface="Roboto Light"/>
                <a:ea typeface="Roboto Regular" charset="0"/>
                <a:cs typeface="Roboto Light"/>
              </a:rPr>
              <a:t>People who work in marketing try to get </a:t>
            </a:r>
            <a:r>
              <a:rPr lang="en-US" sz="2400" dirty="0" smtClean="0">
                <a:latin typeface="Roboto Light"/>
                <a:ea typeface="Roboto Regular" charset="0"/>
                <a:cs typeface="Roboto Light"/>
              </a:rPr>
              <a:t>the</a:t>
            </a:r>
            <a:endParaRPr lang="en-US" sz="24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812342" y="6953003"/>
            <a:ext cx="2154131" cy="719821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3200" dirty="0">
                <a:latin typeface="Roboto Regular"/>
                <a:ea typeface="Roboto Regular" charset="0"/>
                <a:cs typeface="Roboto Regular"/>
              </a:rPr>
              <a:t>Marketing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3092843" y="5059876"/>
            <a:ext cx="4434475" cy="1054656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Roboto Light"/>
                <a:ea typeface="Roboto Regular" charset="0"/>
                <a:cs typeface="Roboto Light"/>
              </a:rPr>
              <a:t>People who work in marketing try to </a:t>
            </a:r>
            <a:r>
              <a:rPr lang="en-US" sz="2400" dirty="0" smtClean="0">
                <a:latin typeface="Roboto Light"/>
                <a:ea typeface="Roboto Regular" charset="0"/>
                <a:cs typeface="Roboto Light"/>
              </a:rPr>
              <a:t>get</a:t>
            </a:r>
            <a:endParaRPr lang="en-US" sz="24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3084933" y="4532544"/>
            <a:ext cx="3005326" cy="719821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latin typeface="Roboto Regular"/>
                <a:ea typeface="Roboto Regular" charset="0"/>
                <a:cs typeface="Roboto Regular"/>
              </a:rPr>
              <a:t>Home Security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3138364" y="7079322"/>
            <a:ext cx="4434475" cy="105741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Roboto Light"/>
                <a:ea typeface="Roboto Regular" charset="0"/>
                <a:cs typeface="Roboto Light"/>
              </a:rPr>
              <a:t>People who work in marketing try to get</a:t>
            </a:r>
            <a:endParaRPr lang="en-US" sz="24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3130455" y="6551991"/>
            <a:ext cx="3005326" cy="719821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latin typeface="Roboto Regular"/>
                <a:ea typeface="Roboto Regular" charset="0"/>
                <a:cs typeface="Roboto Regular"/>
              </a:rPr>
              <a:t>Home Security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3166953" y="9243487"/>
            <a:ext cx="4434475" cy="105741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Roboto Light"/>
                <a:ea typeface="Roboto Regular" charset="0"/>
                <a:cs typeface="Roboto Light"/>
              </a:rPr>
              <a:t>People who work in marketing try to get</a:t>
            </a:r>
            <a:endParaRPr lang="en-US" sz="24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3159044" y="8716156"/>
            <a:ext cx="3005326" cy="719821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latin typeface="Roboto Regular"/>
                <a:ea typeface="Roboto Regular" charset="0"/>
                <a:cs typeface="Roboto Regular"/>
              </a:rPr>
              <a:t>Home Security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37352" y="9478829"/>
            <a:ext cx="4434475" cy="105741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400" dirty="0">
                <a:latin typeface="Roboto Light"/>
                <a:ea typeface="Roboto Regular" charset="0"/>
                <a:cs typeface="Roboto Light"/>
              </a:rPr>
              <a:t>People who work in marketing try to get the</a:t>
            </a:r>
            <a:endParaRPr lang="en-US" sz="24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812342" y="8951499"/>
            <a:ext cx="2154131" cy="719821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3200" dirty="0">
                <a:latin typeface="Roboto Regular"/>
                <a:ea typeface="Roboto Regular" charset="0"/>
                <a:cs typeface="Roboto Regular"/>
              </a:rPr>
              <a:t>Marketing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60427" y="5267556"/>
            <a:ext cx="4434475" cy="105741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400" dirty="0">
                <a:latin typeface="Roboto Light"/>
                <a:ea typeface="Roboto Regular" charset="0"/>
                <a:cs typeface="Roboto Light"/>
              </a:rPr>
              <a:t>People who work in marketing try to get the</a:t>
            </a:r>
            <a:endParaRPr lang="en-US" sz="24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835418" y="4740224"/>
            <a:ext cx="2154131" cy="719821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3200" dirty="0">
                <a:latin typeface="Roboto Regular"/>
                <a:ea typeface="Roboto Regular" charset="0"/>
                <a:cs typeface="Roboto Regular"/>
              </a:rPr>
              <a:t>Marketing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7181159" y="11358530"/>
            <a:ext cx="4434475" cy="1054656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>
                <a:latin typeface="Roboto Light"/>
                <a:ea typeface="Roboto Regular" charset="0"/>
                <a:cs typeface="Roboto Light"/>
              </a:rPr>
              <a:t>People who work in marketing try to </a:t>
            </a:r>
            <a:r>
              <a:rPr lang="en-US" sz="2400" dirty="0" smtClean="0">
                <a:latin typeface="Roboto Light"/>
                <a:ea typeface="Roboto Regular" charset="0"/>
                <a:cs typeface="Roboto Light"/>
              </a:rPr>
              <a:t>get</a:t>
            </a:r>
            <a:endParaRPr lang="en-US" sz="24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376289" y="10831199"/>
            <a:ext cx="1998640" cy="719821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/>
                <a:ea typeface="Roboto Regular" charset="0"/>
                <a:cs typeface="Roboto Regular"/>
              </a:rPr>
              <a:t>Meetings</a:t>
            </a:r>
          </a:p>
        </p:txBody>
      </p:sp>
      <p:sp>
        <p:nvSpPr>
          <p:cNvPr id="74" name="Rectangle 73"/>
          <p:cNvSpPr>
            <a:spLocks/>
          </p:cNvSpPr>
          <p:nvPr/>
        </p:nvSpPr>
        <p:spPr bwMode="auto">
          <a:xfrm>
            <a:off x="5132615" y="1863674"/>
            <a:ext cx="802463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AWESOME INFOGRAPHIC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75" name="Rectangle 74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7637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8"/>
          <p:cNvSpPr>
            <a:spLocks/>
          </p:cNvSpPr>
          <p:nvPr/>
        </p:nvSpPr>
        <p:spPr bwMode="auto">
          <a:xfrm>
            <a:off x="10862597" y="7319933"/>
            <a:ext cx="3913209" cy="3210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42" name="AutoShape 9"/>
          <p:cNvSpPr>
            <a:spLocks/>
          </p:cNvSpPr>
          <p:nvPr/>
        </p:nvSpPr>
        <p:spPr bwMode="auto">
          <a:xfrm>
            <a:off x="8051075" y="7322830"/>
            <a:ext cx="4149188" cy="31812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43" name="AutoShape 10"/>
          <p:cNvSpPr>
            <a:spLocks/>
          </p:cNvSpPr>
          <p:nvPr/>
        </p:nvSpPr>
        <p:spPr bwMode="auto">
          <a:xfrm>
            <a:off x="5684963" y="7319933"/>
            <a:ext cx="3603053" cy="321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44" name="AutoShape 11"/>
          <p:cNvSpPr>
            <a:spLocks/>
          </p:cNvSpPr>
          <p:nvPr/>
        </p:nvSpPr>
        <p:spPr bwMode="auto">
          <a:xfrm>
            <a:off x="3235382" y="7319933"/>
            <a:ext cx="3386712" cy="321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46" name="AutoShape 13"/>
          <p:cNvSpPr>
            <a:spLocks/>
          </p:cNvSpPr>
          <p:nvPr/>
        </p:nvSpPr>
        <p:spPr bwMode="auto">
          <a:xfrm>
            <a:off x="3163555" y="7118462"/>
            <a:ext cx="720328" cy="720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49" name="AutoShape 16"/>
          <p:cNvSpPr>
            <a:spLocks/>
          </p:cNvSpPr>
          <p:nvPr/>
        </p:nvSpPr>
        <p:spPr bwMode="auto">
          <a:xfrm>
            <a:off x="11644557" y="7118462"/>
            <a:ext cx="720328" cy="720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2" name="AutoShape 19"/>
          <p:cNvSpPr>
            <a:spLocks/>
          </p:cNvSpPr>
          <p:nvPr/>
        </p:nvSpPr>
        <p:spPr bwMode="auto">
          <a:xfrm>
            <a:off x="5901765" y="7118462"/>
            <a:ext cx="720328" cy="720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5" name="AutoShape 28"/>
          <p:cNvSpPr>
            <a:spLocks/>
          </p:cNvSpPr>
          <p:nvPr/>
        </p:nvSpPr>
        <p:spPr bwMode="auto">
          <a:xfrm>
            <a:off x="14404631" y="7118462"/>
            <a:ext cx="718620" cy="720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7" name="AutoShape 54"/>
          <p:cNvSpPr>
            <a:spLocks/>
          </p:cNvSpPr>
          <p:nvPr/>
        </p:nvSpPr>
        <p:spPr bwMode="auto">
          <a:xfrm rot="21599989">
            <a:off x="3337215" y="6805065"/>
            <a:ext cx="373857" cy="2500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28576" tIns="28576" rIns="28576" bIns="28576" anchor="ctr"/>
          <a:lstStyle/>
          <a:p>
            <a:pPr defTabSz="342923">
              <a:defRPr/>
            </a:pPr>
            <a:endParaRPr lang="es-ES" sz="225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8" name="AutoShape 55"/>
          <p:cNvSpPr>
            <a:spLocks/>
          </p:cNvSpPr>
          <p:nvPr/>
        </p:nvSpPr>
        <p:spPr bwMode="auto">
          <a:xfrm rot="21599989">
            <a:off x="14568700" y="6805065"/>
            <a:ext cx="375048" cy="2500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8576" tIns="28576" rIns="28576" bIns="28576" anchor="ctr"/>
          <a:lstStyle/>
          <a:p>
            <a:pPr defTabSz="342923">
              <a:defRPr/>
            </a:pPr>
            <a:endParaRPr lang="es-ES" sz="225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9" name="AutoShape 59"/>
          <p:cNvSpPr>
            <a:spLocks/>
          </p:cNvSpPr>
          <p:nvPr/>
        </p:nvSpPr>
        <p:spPr bwMode="auto">
          <a:xfrm rot="10799989">
            <a:off x="11825214" y="7914893"/>
            <a:ext cx="375048" cy="2500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28576" tIns="28576" rIns="28576" bIns="28576" anchor="ctr"/>
          <a:lstStyle/>
          <a:p>
            <a:pPr defTabSz="342923">
              <a:defRPr/>
            </a:pPr>
            <a:endParaRPr lang="es-ES" sz="225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0" name="AutoShape 60"/>
          <p:cNvSpPr>
            <a:spLocks/>
          </p:cNvSpPr>
          <p:nvPr/>
        </p:nvSpPr>
        <p:spPr bwMode="auto">
          <a:xfrm rot="10799989">
            <a:off x="6076199" y="7914893"/>
            <a:ext cx="375048" cy="2500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28576" tIns="28576" rIns="28576" bIns="28576" anchor="ctr"/>
          <a:lstStyle/>
          <a:p>
            <a:pPr defTabSz="342923">
              <a:defRPr/>
            </a:pPr>
            <a:endParaRPr lang="es-ES" sz="225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13603" y="5409695"/>
            <a:ext cx="3205202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service. It includes advertising, selling and delivering products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72411" y="5086225"/>
            <a:ext cx="14875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FOUNDATION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558839" y="5409695"/>
            <a:ext cx="3205202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service. It includes advertising, selling and delivering products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67340" y="5086225"/>
            <a:ext cx="13882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BEST TOOLS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156490" y="5409695"/>
            <a:ext cx="3205202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service. It includes advertising, selling and delivering products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558283" y="5086225"/>
            <a:ext cx="24016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BRANDING COMPANY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651054" y="8917455"/>
            <a:ext cx="3205202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service. It includes advertising, selling and delivering products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1722" y="8593985"/>
            <a:ext cx="17238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GET AN AWARD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10691" y="8917455"/>
            <a:ext cx="3205202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service. It includes advertising, selling and delivering products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185022" y="8593985"/>
            <a:ext cx="16565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NEW BUILDING</a:t>
            </a:r>
          </a:p>
        </p:txBody>
      </p:sp>
      <p:sp>
        <p:nvSpPr>
          <p:cNvPr id="96" name="AutoShape 28"/>
          <p:cNvSpPr>
            <a:spLocks/>
          </p:cNvSpPr>
          <p:nvPr/>
        </p:nvSpPr>
        <p:spPr bwMode="auto">
          <a:xfrm>
            <a:off x="8815755" y="7118462"/>
            <a:ext cx="718620" cy="72051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420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99" name="AutoShape 55"/>
          <p:cNvSpPr>
            <a:spLocks/>
          </p:cNvSpPr>
          <p:nvPr/>
        </p:nvSpPr>
        <p:spPr bwMode="auto">
          <a:xfrm rot="21599989">
            <a:off x="8979824" y="6805065"/>
            <a:ext cx="375048" cy="2500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8576" tIns="28576" rIns="28576" bIns="28576" anchor="ctr"/>
          <a:lstStyle/>
          <a:p>
            <a:pPr defTabSz="342923">
              <a:defRPr/>
            </a:pPr>
            <a:endParaRPr lang="es-ES" sz="2251" dirty="0"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0" name="Freeform 29"/>
          <p:cNvSpPr>
            <a:spLocks noChangeArrowheads="1"/>
          </p:cNvSpPr>
          <p:nvPr/>
        </p:nvSpPr>
        <p:spPr bwMode="auto">
          <a:xfrm>
            <a:off x="6067913" y="7286505"/>
            <a:ext cx="400050" cy="412857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3" name="Freeform 74"/>
          <p:cNvSpPr>
            <a:spLocks noChangeArrowheads="1"/>
          </p:cNvSpPr>
          <p:nvPr/>
        </p:nvSpPr>
        <p:spPr bwMode="auto">
          <a:xfrm>
            <a:off x="3303786" y="7272687"/>
            <a:ext cx="415926" cy="368396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5" name="Freeform 101"/>
          <p:cNvSpPr>
            <a:spLocks noChangeArrowheads="1"/>
          </p:cNvSpPr>
          <p:nvPr/>
        </p:nvSpPr>
        <p:spPr bwMode="auto">
          <a:xfrm>
            <a:off x="14546218" y="7276141"/>
            <a:ext cx="447674" cy="342989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6" name="Freeform 102"/>
          <p:cNvSpPr>
            <a:spLocks noChangeArrowheads="1"/>
          </p:cNvSpPr>
          <p:nvPr/>
        </p:nvSpPr>
        <p:spPr bwMode="auto">
          <a:xfrm>
            <a:off x="8960516" y="7269790"/>
            <a:ext cx="444500" cy="400154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7" name="Freeform 126"/>
          <p:cNvSpPr>
            <a:spLocks noChangeArrowheads="1"/>
          </p:cNvSpPr>
          <p:nvPr/>
        </p:nvSpPr>
        <p:spPr bwMode="auto">
          <a:xfrm>
            <a:off x="11795038" y="7242713"/>
            <a:ext cx="447674" cy="406506"/>
          </a:xfrm>
          <a:custGeom>
            <a:avLst/>
            <a:gdLst>
              <a:gd name="T0" fmla="*/ 247 w 497"/>
              <a:gd name="T1" fmla="*/ 274 h 452"/>
              <a:gd name="T2" fmla="*/ 247 w 497"/>
              <a:gd name="T3" fmla="*/ 274 h 452"/>
              <a:gd name="T4" fmla="*/ 363 w 497"/>
              <a:gd name="T5" fmla="*/ 230 h 452"/>
              <a:gd name="T6" fmla="*/ 337 w 497"/>
              <a:gd name="T7" fmla="*/ 151 h 452"/>
              <a:gd name="T8" fmla="*/ 247 w 497"/>
              <a:gd name="T9" fmla="*/ 186 h 452"/>
              <a:gd name="T10" fmla="*/ 168 w 497"/>
              <a:gd name="T11" fmla="*/ 151 h 452"/>
              <a:gd name="T12" fmla="*/ 133 w 497"/>
              <a:gd name="T13" fmla="*/ 230 h 452"/>
              <a:gd name="T14" fmla="*/ 247 w 497"/>
              <a:gd name="T15" fmla="*/ 274 h 452"/>
              <a:gd name="T16" fmla="*/ 247 w 497"/>
              <a:gd name="T17" fmla="*/ 106 h 452"/>
              <a:gd name="T18" fmla="*/ 247 w 497"/>
              <a:gd name="T19" fmla="*/ 106 h 452"/>
              <a:gd name="T20" fmla="*/ 309 w 497"/>
              <a:gd name="T21" fmla="*/ 88 h 452"/>
              <a:gd name="T22" fmla="*/ 284 w 497"/>
              <a:gd name="T23" fmla="*/ 17 h 452"/>
              <a:gd name="T24" fmla="*/ 247 w 497"/>
              <a:gd name="T25" fmla="*/ 0 h 452"/>
              <a:gd name="T26" fmla="*/ 212 w 497"/>
              <a:gd name="T27" fmla="*/ 17 h 452"/>
              <a:gd name="T28" fmla="*/ 186 w 497"/>
              <a:gd name="T29" fmla="*/ 88 h 452"/>
              <a:gd name="T30" fmla="*/ 247 w 497"/>
              <a:gd name="T31" fmla="*/ 106 h 452"/>
              <a:gd name="T32" fmla="*/ 469 w 497"/>
              <a:gd name="T33" fmla="*/ 301 h 452"/>
              <a:gd name="T34" fmla="*/ 469 w 497"/>
              <a:gd name="T35" fmla="*/ 301 h 452"/>
              <a:gd name="T36" fmla="*/ 372 w 497"/>
              <a:gd name="T37" fmla="*/ 266 h 452"/>
              <a:gd name="T38" fmla="*/ 381 w 497"/>
              <a:gd name="T39" fmla="*/ 292 h 452"/>
              <a:gd name="T40" fmla="*/ 247 w 497"/>
              <a:gd name="T41" fmla="*/ 345 h 452"/>
              <a:gd name="T42" fmla="*/ 115 w 497"/>
              <a:gd name="T43" fmla="*/ 292 h 452"/>
              <a:gd name="T44" fmla="*/ 124 w 497"/>
              <a:gd name="T45" fmla="*/ 266 h 452"/>
              <a:gd name="T46" fmla="*/ 26 w 497"/>
              <a:gd name="T47" fmla="*/ 301 h 452"/>
              <a:gd name="T48" fmla="*/ 26 w 497"/>
              <a:gd name="T49" fmla="*/ 345 h 452"/>
              <a:gd name="T50" fmla="*/ 203 w 497"/>
              <a:gd name="T51" fmla="*/ 434 h 452"/>
              <a:gd name="T52" fmla="*/ 292 w 497"/>
              <a:gd name="T53" fmla="*/ 434 h 452"/>
              <a:gd name="T54" fmla="*/ 469 w 497"/>
              <a:gd name="T55" fmla="*/ 345 h 452"/>
              <a:gd name="T56" fmla="*/ 469 w 497"/>
              <a:gd name="T57" fmla="*/ 30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4505860" y="8026456"/>
            <a:ext cx="539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cap="all" spc="40" dirty="0">
                <a:latin typeface="Roboto Regular"/>
                <a:cs typeface="Roboto Regular"/>
              </a:rPr>
              <a:t>2015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259210" y="8026456"/>
            <a:ext cx="539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cap="all" spc="40" dirty="0">
                <a:latin typeface="Roboto Regular"/>
                <a:cs typeface="Roboto Regular"/>
              </a:rPr>
              <a:t>1990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886699" y="8026456"/>
            <a:ext cx="539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cap="all" spc="40" dirty="0">
                <a:latin typeface="Roboto Regular"/>
                <a:cs typeface="Roboto Regular"/>
              </a:rPr>
              <a:t>2000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1081" y="6649815"/>
            <a:ext cx="539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cap="all" spc="40" dirty="0">
                <a:latin typeface="Roboto Regular"/>
                <a:cs typeface="Roboto Regular"/>
              </a:rPr>
              <a:t>1995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718856" y="6649815"/>
            <a:ext cx="539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cap="all" spc="40" dirty="0">
                <a:latin typeface="Roboto Regular"/>
                <a:cs typeface="Roboto Regular"/>
              </a:rPr>
              <a:t>2008</a:t>
            </a:r>
          </a:p>
        </p:txBody>
      </p:sp>
      <p:sp>
        <p:nvSpPr>
          <p:cNvPr id="54" name="Rectangle 53"/>
          <p:cNvSpPr>
            <a:spLocks/>
          </p:cNvSpPr>
          <p:nvPr/>
        </p:nvSpPr>
        <p:spPr bwMode="auto">
          <a:xfrm>
            <a:off x="4910370" y="1863674"/>
            <a:ext cx="846911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BRIEF COMPANY HISTORY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4780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6" grpId="0" animBg="1"/>
      <p:bldP spid="49" grpId="0" animBg="1"/>
      <p:bldP spid="52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6" grpId="0" animBg="1"/>
      <p:bldP spid="99" grpId="0" animBg="1"/>
      <p:bldP spid="100" grpId="0" animBg="1"/>
      <p:bldP spid="103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26"/>
          <p:cNvSpPr/>
          <p:nvPr/>
        </p:nvSpPr>
        <p:spPr>
          <a:xfrm>
            <a:off x="1583161" y="3718379"/>
            <a:ext cx="15121680" cy="129648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endParaRPr lang="en-US" sz="2701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237568" y="5027080"/>
            <a:ext cx="11467273" cy="129648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endParaRPr lang="en-US" sz="2701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8891974" y="6335781"/>
            <a:ext cx="7812867" cy="1296482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endParaRPr lang="en-US" sz="2701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2546378" y="7644483"/>
            <a:ext cx="4158462" cy="129648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endParaRPr lang="en-US" sz="2701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35" name="Freeform 29"/>
          <p:cNvSpPr>
            <a:spLocks noChangeArrowheads="1"/>
          </p:cNvSpPr>
          <p:nvPr/>
        </p:nvSpPr>
        <p:spPr bwMode="auto">
          <a:xfrm>
            <a:off x="5374913" y="5450794"/>
            <a:ext cx="451567" cy="466023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36" name="Freeform 47"/>
          <p:cNvSpPr>
            <a:spLocks noChangeArrowheads="1"/>
          </p:cNvSpPr>
          <p:nvPr/>
        </p:nvSpPr>
        <p:spPr bwMode="auto">
          <a:xfrm>
            <a:off x="9029226" y="6759349"/>
            <a:ext cx="501741" cy="440930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37" name="Freeform 154"/>
          <p:cNvSpPr>
            <a:spLocks noChangeArrowheads="1"/>
          </p:cNvSpPr>
          <p:nvPr/>
        </p:nvSpPr>
        <p:spPr bwMode="auto">
          <a:xfrm>
            <a:off x="1731961" y="4112227"/>
            <a:ext cx="361968" cy="491115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38" name="Freeform 133"/>
          <p:cNvSpPr>
            <a:spLocks noChangeArrowheads="1"/>
          </p:cNvSpPr>
          <p:nvPr/>
        </p:nvSpPr>
        <p:spPr bwMode="auto">
          <a:xfrm>
            <a:off x="12693399" y="8047188"/>
            <a:ext cx="505323" cy="483950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8389" y="5308102"/>
            <a:ext cx="2847874" cy="2333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advertising, selling items and delivering products to people who work on social media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00284" y="4846344"/>
            <a:ext cx="1158667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latin typeface="Roboto Regular"/>
                <a:cs typeface="Roboto Regular"/>
              </a:rPr>
              <a:t>BOOKS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77123" y="6639504"/>
            <a:ext cx="2847874" cy="2333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advertising, selling items and delivering products to people who work on social media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29018" y="6177747"/>
            <a:ext cx="1158667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latin typeface="Roboto Regular"/>
                <a:cs typeface="Roboto Regular"/>
              </a:rPr>
              <a:t>BOOKS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68826" y="7914778"/>
            <a:ext cx="2847874" cy="2333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advertising, selling items and delivering products to people who work on social media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20721" y="7453020"/>
            <a:ext cx="1158667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latin typeface="Roboto Regular"/>
                <a:cs typeface="Roboto Regular"/>
              </a:rPr>
              <a:t>BOOKS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914571" y="9219043"/>
            <a:ext cx="2847874" cy="2333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 that includes advertising, selling items and delivering products to people who work on social media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766466" y="8757285"/>
            <a:ext cx="1158667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latin typeface="Roboto Regular"/>
                <a:cs typeface="Roboto Regular"/>
              </a:rPr>
              <a:t>BOOKS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4339136" y="1863674"/>
            <a:ext cx="961160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ARROW INFOGRAPHIC SLIDES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727089" y="7055598"/>
            <a:ext cx="68557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301863" y="6227420"/>
            <a:ext cx="1659983" cy="1660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1650" b="1" dirty="0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307537" y="6408746"/>
            <a:ext cx="1291173" cy="12915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1650" b="1" dirty="0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11179" y="6408746"/>
            <a:ext cx="1291173" cy="12915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1650" b="1" dirty="0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07449" y="4491125"/>
            <a:ext cx="3901405" cy="6003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r>
              <a:rPr lang="id-ID" sz="3001" dirty="0">
                <a:latin typeface="+mj-lt"/>
              </a:rPr>
              <a:t>Social Media Analysis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07449" y="5037257"/>
            <a:ext cx="7252167" cy="857166"/>
          </a:xfrm>
          <a:prstGeom prst="rect">
            <a:avLst/>
          </a:prstGeom>
          <a:noFill/>
        </p:spPr>
        <p:txBody>
          <a:bodyPr wrap="square" lIns="137168" tIns="68584" rIns="137168" bIns="68584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advertising, selling and delivering products to people.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66576" y="7958409"/>
            <a:ext cx="1173094" cy="6003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3001" dirty="0">
                <a:latin typeface="Roboto Regular"/>
                <a:cs typeface="Roboto Regular"/>
              </a:rPr>
              <a:t>345K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16025" y="7958409"/>
            <a:ext cx="831655" cy="6003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3001" dirty="0">
                <a:latin typeface="Roboto Regular"/>
                <a:cs typeface="Roboto Regular"/>
              </a:rPr>
              <a:t>3M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90144" y="7958409"/>
            <a:ext cx="1173094" cy="6003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3001" dirty="0">
                <a:latin typeface="Roboto Regular"/>
                <a:cs typeface="Roboto Regular"/>
              </a:rPr>
              <a:t>492K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45425" y="9098640"/>
            <a:ext cx="350190" cy="755447"/>
            <a:chOff x="3927355" y="10609022"/>
            <a:chExt cx="466798" cy="1007000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4084388" y="10609022"/>
              <a:ext cx="148429" cy="1527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>
              <a:off x="3927355" y="10791918"/>
              <a:ext cx="466798" cy="824104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 dirty="0">
                <a:latin typeface="Roboto Light"/>
              </a:endParaRPr>
            </a:p>
          </p:txBody>
        </p:sp>
      </p:grpSp>
      <p:sp>
        <p:nvSpPr>
          <p:cNvPr id="70" name="Content Placeholder 2"/>
          <p:cNvSpPr txBox="1">
            <a:spLocks/>
          </p:cNvSpPr>
          <p:nvPr/>
        </p:nvSpPr>
        <p:spPr>
          <a:xfrm>
            <a:off x="2974011" y="8937638"/>
            <a:ext cx="2077019" cy="932821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1" b="1" dirty="0">
                <a:solidFill>
                  <a:schemeClr val="tx1"/>
                </a:solidFill>
                <a:latin typeface="Roboto Light"/>
                <a:cs typeface="Roboto Light"/>
              </a:rPr>
              <a:t>60%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2995615" y="9404049"/>
            <a:ext cx="2055415" cy="739345"/>
          </a:xfrm>
          <a:prstGeom prst="rect">
            <a:avLst/>
          </a:prstGeom>
        </p:spPr>
        <p:txBody>
          <a:bodyPr vert="horz" lIns="68598" tIns="34299" rIns="68598" bIns="34299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101" dirty="0">
                <a:solidFill>
                  <a:schemeClr val="tx1"/>
                </a:solidFill>
                <a:latin typeface="Roboto Light"/>
                <a:cs typeface="Roboto Light"/>
              </a:rPr>
              <a:t>Female Users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49082" y="9075097"/>
            <a:ext cx="306320" cy="779321"/>
            <a:chOff x="7397994" y="10577639"/>
            <a:chExt cx="408320" cy="1038824"/>
          </a:xfrm>
        </p:grpSpPr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7397994" y="10755216"/>
              <a:ext cx="408320" cy="861247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79" name="Oval 13"/>
            <p:cNvSpPr>
              <a:spLocks noChangeArrowheads="1"/>
            </p:cNvSpPr>
            <p:nvPr/>
          </p:nvSpPr>
          <p:spPr bwMode="auto">
            <a:xfrm>
              <a:off x="7522265" y="10577639"/>
              <a:ext cx="161997" cy="1620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 dirty="0">
                <a:latin typeface="Roboto Light"/>
              </a:endParaRPr>
            </a:p>
          </p:txBody>
        </p:sp>
      </p:grpSp>
      <p:sp>
        <p:nvSpPr>
          <p:cNvPr id="77" name="Content Placeholder 2"/>
          <p:cNvSpPr txBox="1">
            <a:spLocks/>
          </p:cNvSpPr>
          <p:nvPr/>
        </p:nvSpPr>
        <p:spPr>
          <a:xfrm>
            <a:off x="5545999" y="8937634"/>
            <a:ext cx="2077019" cy="932821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1" b="1" dirty="0">
                <a:solidFill>
                  <a:schemeClr val="tx1"/>
                </a:solidFill>
                <a:latin typeface="Roboto Light"/>
                <a:cs typeface="Roboto Light"/>
              </a:rPr>
              <a:t>40%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5567603" y="9386437"/>
            <a:ext cx="2055415" cy="739343"/>
          </a:xfrm>
          <a:prstGeom prst="rect">
            <a:avLst/>
          </a:prstGeom>
        </p:spPr>
        <p:txBody>
          <a:bodyPr vert="horz" lIns="68598" tIns="34299" rIns="68598" bIns="3429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101" dirty="0">
                <a:solidFill>
                  <a:schemeClr val="tx1"/>
                </a:solidFill>
                <a:latin typeface="Roboto Light"/>
                <a:cs typeface="Roboto Light"/>
              </a:rPr>
              <a:t>Male Users</a:t>
            </a:r>
          </a:p>
        </p:txBody>
      </p:sp>
      <p:sp>
        <p:nvSpPr>
          <p:cNvPr id="83" name="Freeform 79"/>
          <p:cNvSpPr>
            <a:spLocks noChangeArrowheads="1"/>
          </p:cNvSpPr>
          <p:nvPr/>
        </p:nvSpPr>
        <p:spPr bwMode="auto">
          <a:xfrm>
            <a:off x="7101106" y="6798356"/>
            <a:ext cx="520700" cy="514484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84" name="Freeform 86"/>
          <p:cNvSpPr>
            <a:spLocks noChangeArrowheads="1"/>
          </p:cNvSpPr>
          <p:nvPr/>
        </p:nvSpPr>
        <p:spPr bwMode="auto">
          <a:xfrm>
            <a:off x="4711650" y="6621473"/>
            <a:ext cx="877219" cy="861495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85" name="Freeform 87"/>
          <p:cNvSpPr>
            <a:spLocks noChangeArrowheads="1"/>
          </p:cNvSpPr>
          <p:nvPr/>
        </p:nvSpPr>
        <p:spPr bwMode="auto">
          <a:xfrm>
            <a:off x="2725521" y="6785570"/>
            <a:ext cx="463550" cy="473199"/>
          </a:xfrm>
          <a:custGeom>
            <a:avLst/>
            <a:gdLst>
              <a:gd name="T0" fmla="*/ 345 w 426"/>
              <a:gd name="T1" fmla="*/ 213 h 435"/>
              <a:gd name="T2" fmla="*/ 345 w 426"/>
              <a:gd name="T3" fmla="*/ 213 h 435"/>
              <a:gd name="T4" fmla="*/ 213 w 426"/>
              <a:gd name="T5" fmla="*/ 346 h 435"/>
              <a:gd name="T6" fmla="*/ 79 w 426"/>
              <a:gd name="T7" fmla="*/ 213 h 435"/>
              <a:gd name="T8" fmla="*/ 88 w 426"/>
              <a:gd name="T9" fmla="*/ 195 h 435"/>
              <a:gd name="T10" fmla="*/ 0 w 426"/>
              <a:gd name="T11" fmla="*/ 195 h 435"/>
              <a:gd name="T12" fmla="*/ 0 w 426"/>
              <a:gd name="T13" fmla="*/ 363 h 435"/>
              <a:gd name="T14" fmla="*/ 62 w 426"/>
              <a:gd name="T15" fmla="*/ 434 h 435"/>
              <a:gd name="T16" fmla="*/ 363 w 426"/>
              <a:gd name="T17" fmla="*/ 434 h 435"/>
              <a:gd name="T18" fmla="*/ 425 w 426"/>
              <a:gd name="T19" fmla="*/ 363 h 435"/>
              <a:gd name="T20" fmla="*/ 425 w 426"/>
              <a:gd name="T21" fmla="*/ 195 h 435"/>
              <a:gd name="T22" fmla="*/ 337 w 426"/>
              <a:gd name="T23" fmla="*/ 195 h 435"/>
              <a:gd name="T24" fmla="*/ 345 w 426"/>
              <a:gd name="T25" fmla="*/ 213 h 435"/>
              <a:gd name="T26" fmla="*/ 363 w 426"/>
              <a:gd name="T27" fmla="*/ 0 h 435"/>
              <a:gd name="T28" fmla="*/ 363 w 426"/>
              <a:gd name="T29" fmla="*/ 0 h 435"/>
              <a:gd name="T30" fmla="*/ 62 w 426"/>
              <a:gd name="T31" fmla="*/ 0 h 435"/>
              <a:gd name="T32" fmla="*/ 0 w 426"/>
              <a:gd name="T33" fmla="*/ 71 h 435"/>
              <a:gd name="T34" fmla="*/ 0 w 426"/>
              <a:gd name="T35" fmla="*/ 142 h 435"/>
              <a:gd name="T36" fmla="*/ 106 w 426"/>
              <a:gd name="T37" fmla="*/ 142 h 435"/>
              <a:gd name="T38" fmla="*/ 213 w 426"/>
              <a:gd name="T39" fmla="*/ 89 h 435"/>
              <a:gd name="T40" fmla="*/ 319 w 426"/>
              <a:gd name="T41" fmla="*/ 142 h 435"/>
              <a:gd name="T42" fmla="*/ 425 w 426"/>
              <a:gd name="T43" fmla="*/ 142 h 435"/>
              <a:gd name="T44" fmla="*/ 425 w 426"/>
              <a:gd name="T45" fmla="*/ 71 h 435"/>
              <a:gd name="T46" fmla="*/ 363 w 426"/>
              <a:gd name="T47" fmla="*/ 0 h 435"/>
              <a:gd name="T48" fmla="*/ 390 w 426"/>
              <a:gd name="T49" fmla="*/ 89 h 435"/>
              <a:gd name="T50" fmla="*/ 390 w 426"/>
              <a:gd name="T51" fmla="*/ 89 h 435"/>
              <a:gd name="T52" fmla="*/ 381 w 426"/>
              <a:gd name="T53" fmla="*/ 97 h 435"/>
              <a:gd name="T54" fmla="*/ 345 w 426"/>
              <a:gd name="T55" fmla="*/ 97 h 435"/>
              <a:gd name="T56" fmla="*/ 328 w 426"/>
              <a:gd name="T57" fmla="*/ 89 h 435"/>
              <a:gd name="T58" fmla="*/ 328 w 426"/>
              <a:gd name="T59" fmla="*/ 53 h 435"/>
              <a:gd name="T60" fmla="*/ 345 w 426"/>
              <a:gd name="T61" fmla="*/ 36 h 435"/>
              <a:gd name="T62" fmla="*/ 381 w 426"/>
              <a:gd name="T63" fmla="*/ 36 h 435"/>
              <a:gd name="T64" fmla="*/ 390 w 426"/>
              <a:gd name="T65" fmla="*/ 53 h 435"/>
              <a:gd name="T66" fmla="*/ 390 w 426"/>
              <a:gd name="T67" fmla="*/ 89 h 435"/>
              <a:gd name="T68" fmla="*/ 292 w 426"/>
              <a:gd name="T69" fmla="*/ 213 h 435"/>
              <a:gd name="T70" fmla="*/ 292 w 426"/>
              <a:gd name="T71" fmla="*/ 213 h 435"/>
              <a:gd name="T72" fmla="*/ 213 w 426"/>
              <a:gd name="T73" fmla="*/ 133 h 435"/>
              <a:gd name="T74" fmla="*/ 132 w 426"/>
              <a:gd name="T75" fmla="*/ 213 h 435"/>
              <a:gd name="T76" fmla="*/ 213 w 426"/>
              <a:gd name="T77" fmla="*/ 293 h 435"/>
              <a:gd name="T78" fmla="*/ 292 w 426"/>
              <a:gd name="T79" fmla="*/ 213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6" h="435">
                <a:moveTo>
                  <a:pt x="345" y="213"/>
                </a:moveTo>
                <a:lnTo>
                  <a:pt x="345" y="213"/>
                </a:lnTo>
                <a:cubicBezTo>
                  <a:pt x="345" y="284"/>
                  <a:pt x="284" y="346"/>
                  <a:pt x="213" y="346"/>
                </a:cubicBezTo>
                <a:cubicBezTo>
                  <a:pt x="142" y="346"/>
                  <a:pt x="79" y="284"/>
                  <a:pt x="79" y="213"/>
                </a:cubicBezTo>
                <a:cubicBezTo>
                  <a:pt x="79" y="203"/>
                  <a:pt x="88" y="203"/>
                  <a:pt x="88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99"/>
                  <a:pt x="26" y="434"/>
                  <a:pt x="62" y="434"/>
                </a:cubicBezTo>
                <a:cubicBezTo>
                  <a:pt x="363" y="434"/>
                  <a:pt x="363" y="434"/>
                  <a:pt x="363" y="434"/>
                </a:cubicBezTo>
                <a:cubicBezTo>
                  <a:pt x="398" y="434"/>
                  <a:pt x="425" y="399"/>
                  <a:pt x="425" y="363"/>
                </a:cubicBezTo>
                <a:cubicBezTo>
                  <a:pt x="425" y="195"/>
                  <a:pt x="425" y="195"/>
                  <a:pt x="425" y="195"/>
                </a:cubicBezTo>
                <a:cubicBezTo>
                  <a:pt x="337" y="195"/>
                  <a:pt x="337" y="195"/>
                  <a:pt x="337" y="195"/>
                </a:cubicBezTo>
                <a:cubicBezTo>
                  <a:pt x="337" y="203"/>
                  <a:pt x="345" y="203"/>
                  <a:pt x="345" y="213"/>
                </a:cubicBezTo>
                <a:close/>
                <a:moveTo>
                  <a:pt x="363" y="0"/>
                </a:moveTo>
                <a:lnTo>
                  <a:pt x="363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36"/>
                  <a:pt x="0" y="71"/>
                </a:cubicBezTo>
                <a:cubicBezTo>
                  <a:pt x="0" y="142"/>
                  <a:pt x="0" y="142"/>
                  <a:pt x="0" y="142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32" y="106"/>
                  <a:pt x="168" y="89"/>
                  <a:pt x="213" y="89"/>
                </a:cubicBezTo>
                <a:cubicBezTo>
                  <a:pt x="257" y="89"/>
                  <a:pt x="292" y="106"/>
                  <a:pt x="319" y="142"/>
                </a:cubicBezTo>
                <a:cubicBezTo>
                  <a:pt x="425" y="142"/>
                  <a:pt x="425" y="142"/>
                  <a:pt x="425" y="142"/>
                </a:cubicBezTo>
                <a:cubicBezTo>
                  <a:pt x="425" y="71"/>
                  <a:pt x="425" y="71"/>
                  <a:pt x="425" y="71"/>
                </a:cubicBezTo>
                <a:cubicBezTo>
                  <a:pt x="425" y="36"/>
                  <a:pt x="398" y="0"/>
                  <a:pt x="363" y="0"/>
                </a:cubicBezTo>
                <a:close/>
                <a:moveTo>
                  <a:pt x="390" y="89"/>
                </a:moveTo>
                <a:lnTo>
                  <a:pt x="390" y="89"/>
                </a:lnTo>
                <a:cubicBezTo>
                  <a:pt x="390" y="89"/>
                  <a:pt x="390" y="97"/>
                  <a:pt x="381" y="97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37" y="97"/>
                  <a:pt x="328" y="89"/>
                  <a:pt x="328" y="89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44"/>
                  <a:pt x="337" y="36"/>
                  <a:pt x="345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90" y="36"/>
                  <a:pt x="390" y="44"/>
                  <a:pt x="390" y="53"/>
                </a:cubicBezTo>
                <a:lnTo>
                  <a:pt x="390" y="89"/>
                </a:lnTo>
                <a:close/>
                <a:moveTo>
                  <a:pt x="292" y="213"/>
                </a:moveTo>
                <a:lnTo>
                  <a:pt x="292" y="213"/>
                </a:lnTo>
                <a:cubicBezTo>
                  <a:pt x="292" y="168"/>
                  <a:pt x="257" y="133"/>
                  <a:pt x="213" y="133"/>
                </a:cubicBezTo>
                <a:cubicBezTo>
                  <a:pt x="168" y="133"/>
                  <a:pt x="132" y="168"/>
                  <a:pt x="132" y="213"/>
                </a:cubicBezTo>
                <a:cubicBezTo>
                  <a:pt x="132" y="257"/>
                  <a:pt x="168" y="293"/>
                  <a:pt x="213" y="293"/>
                </a:cubicBezTo>
                <a:cubicBezTo>
                  <a:pt x="257" y="293"/>
                  <a:pt x="292" y="257"/>
                  <a:pt x="292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11706891" y="6064773"/>
            <a:ext cx="2427542" cy="4904347"/>
          </a:xfrm>
          <a:custGeom>
            <a:avLst/>
            <a:gdLst>
              <a:gd name="T0" fmla="*/ 616 w 725"/>
              <a:gd name="T1" fmla="*/ 590 h 1468"/>
              <a:gd name="T2" fmla="*/ 459 w 725"/>
              <a:gd name="T3" fmla="*/ 759 h 1468"/>
              <a:gd name="T4" fmla="*/ 478 w 725"/>
              <a:gd name="T5" fmla="*/ 488 h 1468"/>
              <a:gd name="T6" fmla="*/ 725 w 725"/>
              <a:gd name="T7" fmla="*/ 191 h 1468"/>
              <a:gd name="T8" fmla="*/ 675 w 725"/>
              <a:gd name="T9" fmla="*/ 124 h 1468"/>
              <a:gd name="T10" fmla="*/ 440 w 725"/>
              <a:gd name="T11" fmla="*/ 376 h 1468"/>
              <a:gd name="T12" fmla="*/ 412 w 725"/>
              <a:gd name="T13" fmla="*/ 0 h 1468"/>
              <a:gd name="T14" fmla="*/ 344 w 725"/>
              <a:gd name="T15" fmla="*/ 0 h 1468"/>
              <a:gd name="T16" fmla="*/ 314 w 725"/>
              <a:gd name="T17" fmla="*/ 577 h 1468"/>
              <a:gd name="T18" fmla="*/ 46 w 725"/>
              <a:gd name="T19" fmla="*/ 271 h 1468"/>
              <a:gd name="T20" fmla="*/ 0 w 725"/>
              <a:gd name="T21" fmla="*/ 313 h 1468"/>
              <a:gd name="T22" fmla="*/ 285 w 725"/>
              <a:gd name="T23" fmla="*/ 698 h 1468"/>
              <a:gd name="T24" fmla="*/ 216 w 725"/>
              <a:gd name="T25" fmla="*/ 1468 h 1468"/>
              <a:gd name="T26" fmla="*/ 548 w 725"/>
              <a:gd name="T27" fmla="*/ 1468 h 1468"/>
              <a:gd name="T28" fmla="*/ 471 w 725"/>
              <a:gd name="T29" fmla="*/ 892 h 1468"/>
              <a:gd name="T30" fmla="*/ 667 w 725"/>
              <a:gd name="T31" fmla="*/ 657 h 1468"/>
              <a:gd name="T32" fmla="*/ 616 w 725"/>
              <a:gd name="T33" fmla="*/ 59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5" h="1468">
                <a:moveTo>
                  <a:pt x="616" y="590"/>
                </a:moveTo>
                <a:cubicBezTo>
                  <a:pt x="459" y="759"/>
                  <a:pt x="459" y="759"/>
                  <a:pt x="459" y="759"/>
                </a:cubicBezTo>
                <a:cubicBezTo>
                  <a:pt x="439" y="488"/>
                  <a:pt x="478" y="488"/>
                  <a:pt x="478" y="488"/>
                </a:cubicBezTo>
                <a:cubicBezTo>
                  <a:pt x="725" y="191"/>
                  <a:pt x="725" y="191"/>
                  <a:pt x="725" y="191"/>
                </a:cubicBezTo>
                <a:cubicBezTo>
                  <a:pt x="675" y="124"/>
                  <a:pt x="675" y="124"/>
                  <a:pt x="675" y="124"/>
                </a:cubicBezTo>
                <a:cubicBezTo>
                  <a:pt x="440" y="376"/>
                  <a:pt x="440" y="376"/>
                  <a:pt x="440" y="376"/>
                </a:cubicBezTo>
                <a:cubicBezTo>
                  <a:pt x="412" y="0"/>
                  <a:pt x="412" y="0"/>
                  <a:pt x="412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14" y="577"/>
                  <a:pt x="314" y="577"/>
                  <a:pt x="314" y="577"/>
                </a:cubicBezTo>
                <a:cubicBezTo>
                  <a:pt x="46" y="271"/>
                  <a:pt x="46" y="271"/>
                  <a:pt x="46" y="271"/>
                </a:cubicBezTo>
                <a:cubicBezTo>
                  <a:pt x="0" y="313"/>
                  <a:pt x="0" y="313"/>
                  <a:pt x="0" y="313"/>
                </a:cubicBezTo>
                <a:cubicBezTo>
                  <a:pt x="285" y="698"/>
                  <a:pt x="285" y="698"/>
                  <a:pt x="285" y="698"/>
                </a:cubicBezTo>
                <a:cubicBezTo>
                  <a:pt x="323" y="824"/>
                  <a:pt x="216" y="1468"/>
                  <a:pt x="216" y="1468"/>
                </a:cubicBezTo>
                <a:cubicBezTo>
                  <a:pt x="548" y="1468"/>
                  <a:pt x="548" y="1468"/>
                  <a:pt x="548" y="1468"/>
                </a:cubicBezTo>
                <a:cubicBezTo>
                  <a:pt x="548" y="1468"/>
                  <a:pt x="500" y="1168"/>
                  <a:pt x="471" y="892"/>
                </a:cubicBezTo>
                <a:cubicBezTo>
                  <a:pt x="667" y="657"/>
                  <a:pt x="667" y="657"/>
                  <a:pt x="667" y="657"/>
                </a:cubicBezTo>
                <a:lnTo>
                  <a:pt x="616" y="5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880049" y="7360681"/>
            <a:ext cx="831478" cy="831695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711527" y="7960991"/>
            <a:ext cx="686116" cy="68629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443134" y="7864122"/>
            <a:ext cx="618442" cy="618602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671987" y="7360681"/>
            <a:ext cx="476532" cy="476657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000198" y="6706267"/>
            <a:ext cx="791534" cy="79174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463649" y="7334770"/>
            <a:ext cx="252793" cy="252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715354" y="7941856"/>
            <a:ext cx="444684" cy="444799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912943" y="7766186"/>
            <a:ext cx="285556" cy="2856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5228478" y="6686695"/>
            <a:ext cx="688362" cy="688542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16539" y="6773580"/>
            <a:ext cx="534385" cy="53452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326337" y="8349971"/>
            <a:ext cx="469428" cy="46955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289913" y="6084440"/>
            <a:ext cx="212078" cy="2121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2311026" y="6890299"/>
            <a:ext cx="349307" cy="349397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5611510" y="6051633"/>
            <a:ext cx="633466" cy="633632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1306975" y="7692372"/>
            <a:ext cx="633466" cy="633632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987626" y="5275346"/>
            <a:ext cx="559888" cy="560034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393395" y="5593986"/>
            <a:ext cx="554692" cy="55483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5519381" y="5383190"/>
            <a:ext cx="657772" cy="657943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1012130" y="4643449"/>
            <a:ext cx="554692" cy="55483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928790" y="8281944"/>
            <a:ext cx="622032" cy="622193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163050" y="4498692"/>
            <a:ext cx="547413" cy="547556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4681363" y="4931995"/>
            <a:ext cx="379310" cy="37940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5143545" y="5084916"/>
            <a:ext cx="459189" cy="459309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51712" y="6356349"/>
            <a:ext cx="349307" cy="349397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id-ID" sz="2401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0572682" y="5885154"/>
            <a:ext cx="1726461" cy="1726911"/>
          </a:xfrm>
          <a:prstGeom prst="ellipse">
            <a:avLst/>
          </a:prstGeom>
          <a:solidFill>
            <a:schemeClr val="accent1">
              <a:lumMod val="60000"/>
              <a:lumOff val="4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810049" rIns="137168" bIns="68584" rtlCol="0" anchor="ctr"/>
          <a:lstStyle/>
          <a:p>
            <a:pPr algn="ctr"/>
            <a:endParaRPr lang="id-ID" sz="2701" b="1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3287575" y="6851089"/>
            <a:ext cx="2125369" cy="2125924"/>
          </a:xfrm>
          <a:prstGeom prst="ellips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810049" rIns="137168" bIns="68584" rtlCol="0" anchor="ctr"/>
          <a:lstStyle/>
          <a:p>
            <a:pPr algn="ctr"/>
            <a:endParaRPr lang="id-ID" sz="2401" b="1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611594" y="4173321"/>
            <a:ext cx="2690181" cy="2690882"/>
          </a:xfrm>
          <a:prstGeom prst="ellips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810049" rIns="137168" bIns="68584" rtlCol="0" anchor="ctr"/>
          <a:lstStyle/>
          <a:p>
            <a:pPr algn="ctr"/>
            <a:endParaRPr lang="id-ID" sz="2701" b="1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3718709" y="5370457"/>
            <a:ext cx="1726461" cy="1726911"/>
          </a:xfrm>
          <a:prstGeom prst="ellipse">
            <a:avLst/>
          </a:prstGeom>
          <a:solidFill>
            <a:schemeClr val="accent1">
              <a:lumMod val="60000"/>
              <a:lumOff val="4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810049" rIns="137168" bIns="68584" rtlCol="0" anchor="ctr"/>
          <a:lstStyle/>
          <a:p>
            <a:pPr algn="ctr"/>
            <a:endParaRPr lang="id-ID" sz="2701" b="1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311994" y="5764272"/>
            <a:ext cx="725578" cy="730603"/>
            <a:chOff x="6851303" y="3015616"/>
            <a:chExt cx="634835" cy="639231"/>
          </a:xfrm>
          <a:solidFill>
            <a:schemeClr val="bg1"/>
          </a:solidFill>
        </p:grpSpPr>
        <p:sp>
          <p:nvSpPr>
            <p:cNvPr id="97" name="Freeform 47"/>
            <p:cNvSpPr>
              <a:spLocks noChangeArrowheads="1"/>
            </p:cNvSpPr>
            <p:nvPr/>
          </p:nvSpPr>
          <p:spPr bwMode="auto">
            <a:xfrm>
              <a:off x="6851303" y="3015616"/>
              <a:ext cx="139665" cy="630765"/>
            </a:xfrm>
            <a:custGeom>
              <a:avLst/>
              <a:gdLst>
                <a:gd name="T0" fmla="*/ 98 w 99"/>
                <a:gd name="T1" fmla="*/ 44 h 435"/>
                <a:gd name="T2" fmla="*/ 98 w 99"/>
                <a:gd name="T3" fmla="*/ 44 h 435"/>
                <a:gd name="T4" fmla="*/ 45 w 99"/>
                <a:gd name="T5" fmla="*/ 88 h 435"/>
                <a:gd name="T6" fmla="*/ 0 w 99"/>
                <a:gd name="T7" fmla="*/ 44 h 435"/>
                <a:gd name="T8" fmla="*/ 45 w 99"/>
                <a:gd name="T9" fmla="*/ 0 h 435"/>
                <a:gd name="T10" fmla="*/ 98 w 99"/>
                <a:gd name="T11" fmla="*/ 44 h 435"/>
                <a:gd name="T12" fmla="*/ 0 w 99"/>
                <a:gd name="T13" fmla="*/ 434 h 435"/>
                <a:gd name="T14" fmla="*/ 0 w 99"/>
                <a:gd name="T15" fmla="*/ 434 h 435"/>
                <a:gd name="T16" fmla="*/ 0 w 99"/>
                <a:gd name="T17" fmla="*/ 132 h 435"/>
                <a:gd name="T18" fmla="*/ 98 w 99"/>
                <a:gd name="T19" fmla="*/ 132 h 435"/>
                <a:gd name="T20" fmla="*/ 98 w 99"/>
                <a:gd name="T21" fmla="*/ 434 h 435"/>
                <a:gd name="T22" fmla="*/ 0 w 99"/>
                <a:gd name="T23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35">
                  <a:moveTo>
                    <a:pt x="98" y="44"/>
                  </a:moveTo>
                  <a:lnTo>
                    <a:pt x="98" y="44"/>
                  </a:lnTo>
                  <a:cubicBezTo>
                    <a:pt x="98" y="71"/>
                    <a:pt x="80" y="88"/>
                    <a:pt x="45" y="88"/>
                  </a:cubicBezTo>
                  <a:cubicBezTo>
                    <a:pt x="17" y="88"/>
                    <a:pt x="0" y="71"/>
                    <a:pt x="0" y="44"/>
                  </a:cubicBezTo>
                  <a:cubicBezTo>
                    <a:pt x="0" y="18"/>
                    <a:pt x="17" y="0"/>
                    <a:pt x="45" y="0"/>
                  </a:cubicBezTo>
                  <a:cubicBezTo>
                    <a:pt x="80" y="0"/>
                    <a:pt x="98" y="18"/>
                    <a:pt x="98" y="44"/>
                  </a:cubicBezTo>
                  <a:close/>
                  <a:moveTo>
                    <a:pt x="0" y="434"/>
                  </a:moveTo>
                  <a:lnTo>
                    <a:pt x="0" y="434"/>
                  </a:lnTo>
                  <a:cubicBezTo>
                    <a:pt x="0" y="132"/>
                    <a:pt x="0" y="132"/>
                    <a:pt x="0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434"/>
                    <a:pt x="98" y="434"/>
                    <a:pt x="98" y="434"/>
                  </a:cubicBezTo>
                  <a:lnTo>
                    <a:pt x="0" y="4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lIns="68586" tIns="34293" rIns="68586" bIns="34293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98" name="Freeform 48"/>
            <p:cNvSpPr>
              <a:spLocks noChangeArrowheads="1"/>
            </p:cNvSpPr>
            <p:nvPr/>
          </p:nvSpPr>
          <p:spPr bwMode="auto">
            <a:xfrm>
              <a:off x="7067148" y="3201882"/>
              <a:ext cx="418990" cy="452965"/>
            </a:xfrm>
            <a:custGeom>
              <a:avLst/>
              <a:gdLst>
                <a:gd name="T0" fmla="*/ 0 w 293"/>
                <a:gd name="T1" fmla="*/ 106 h 311"/>
                <a:gd name="T2" fmla="*/ 0 w 293"/>
                <a:gd name="T3" fmla="*/ 106 h 311"/>
                <a:gd name="T4" fmla="*/ 0 w 293"/>
                <a:gd name="T5" fmla="*/ 8 h 311"/>
                <a:gd name="T6" fmla="*/ 79 w 293"/>
                <a:gd name="T7" fmla="*/ 8 h 311"/>
                <a:gd name="T8" fmla="*/ 88 w 293"/>
                <a:gd name="T9" fmla="*/ 44 h 311"/>
                <a:gd name="T10" fmla="*/ 88 w 293"/>
                <a:gd name="T11" fmla="*/ 44 h 311"/>
                <a:gd name="T12" fmla="*/ 186 w 293"/>
                <a:gd name="T13" fmla="*/ 0 h 311"/>
                <a:gd name="T14" fmla="*/ 292 w 293"/>
                <a:gd name="T15" fmla="*/ 132 h 311"/>
                <a:gd name="T16" fmla="*/ 292 w 293"/>
                <a:gd name="T17" fmla="*/ 310 h 311"/>
                <a:gd name="T18" fmla="*/ 194 w 293"/>
                <a:gd name="T19" fmla="*/ 310 h 311"/>
                <a:gd name="T20" fmla="*/ 194 w 293"/>
                <a:gd name="T21" fmla="*/ 141 h 311"/>
                <a:gd name="T22" fmla="*/ 150 w 293"/>
                <a:gd name="T23" fmla="*/ 79 h 311"/>
                <a:gd name="T24" fmla="*/ 97 w 293"/>
                <a:gd name="T25" fmla="*/ 115 h 311"/>
                <a:gd name="T26" fmla="*/ 97 w 293"/>
                <a:gd name="T27" fmla="*/ 132 h 311"/>
                <a:gd name="T28" fmla="*/ 97 w 293"/>
                <a:gd name="T29" fmla="*/ 310 h 311"/>
                <a:gd name="T30" fmla="*/ 0 w 293"/>
                <a:gd name="T31" fmla="*/ 310 h 311"/>
                <a:gd name="T32" fmla="*/ 0 w 293"/>
                <a:gd name="T33" fmla="*/ 10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311">
                  <a:moveTo>
                    <a:pt x="0" y="106"/>
                  </a:moveTo>
                  <a:lnTo>
                    <a:pt x="0" y="106"/>
                  </a:lnTo>
                  <a:cubicBezTo>
                    <a:pt x="0" y="62"/>
                    <a:pt x="0" y="35"/>
                    <a:pt x="0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88" y="44"/>
                    <a:pt x="88" y="44"/>
                    <a:pt x="88" y="44"/>
                  </a:cubicBezTo>
                  <a:lnTo>
                    <a:pt x="88" y="44"/>
                  </a:lnTo>
                  <a:cubicBezTo>
                    <a:pt x="97" y="26"/>
                    <a:pt x="132" y="0"/>
                    <a:pt x="186" y="0"/>
                  </a:cubicBezTo>
                  <a:cubicBezTo>
                    <a:pt x="248" y="0"/>
                    <a:pt x="292" y="44"/>
                    <a:pt x="292" y="132"/>
                  </a:cubicBezTo>
                  <a:cubicBezTo>
                    <a:pt x="292" y="310"/>
                    <a:pt x="292" y="310"/>
                    <a:pt x="292" y="310"/>
                  </a:cubicBezTo>
                  <a:cubicBezTo>
                    <a:pt x="194" y="310"/>
                    <a:pt x="194" y="310"/>
                    <a:pt x="194" y="310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4" y="106"/>
                    <a:pt x="186" y="79"/>
                    <a:pt x="150" y="79"/>
                  </a:cubicBezTo>
                  <a:cubicBezTo>
                    <a:pt x="123" y="79"/>
                    <a:pt x="106" y="97"/>
                    <a:pt x="97" y="115"/>
                  </a:cubicBezTo>
                  <a:cubicBezTo>
                    <a:pt x="97" y="115"/>
                    <a:pt x="97" y="124"/>
                    <a:pt x="97" y="132"/>
                  </a:cubicBezTo>
                  <a:cubicBezTo>
                    <a:pt x="97" y="310"/>
                    <a:pt x="97" y="310"/>
                    <a:pt x="97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106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lIns="68586" tIns="34293" rIns="68586" bIns="34293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</p:grpSp>
      <p:sp>
        <p:nvSpPr>
          <p:cNvPr id="99" name="Freeform 74"/>
          <p:cNvSpPr>
            <a:spLocks noChangeArrowheads="1"/>
          </p:cNvSpPr>
          <p:nvPr/>
        </p:nvSpPr>
        <p:spPr bwMode="auto">
          <a:xfrm>
            <a:off x="11092527" y="6377108"/>
            <a:ext cx="768991" cy="759070"/>
          </a:xfrm>
          <a:custGeom>
            <a:avLst/>
            <a:gdLst>
              <a:gd name="T0" fmla="*/ 27 w 445"/>
              <a:gd name="T1" fmla="*/ 107 h 436"/>
              <a:gd name="T2" fmla="*/ 27 w 445"/>
              <a:gd name="T3" fmla="*/ 107 h 436"/>
              <a:gd name="T4" fmla="*/ 62 w 445"/>
              <a:gd name="T5" fmla="*/ 186 h 436"/>
              <a:gd name="T6" fmla="*/ 116 w 445"/>
              <a:gd name="T7" fmla="*/ 204 h 436"/>
              <a:gd name="T8" fmla="*/ 125 w 445"/>
              <a:gd name="T9" fmla="*/ 204 h 436"/>
              <a:gd name="T10" fmla="*/ 134 w 445"/>
              <a:gd name="T11" fmla="*/ 248 h 436"/>
              <a:gd name="T12" fmla="*/ 134 w 445"/>
              <a:gd name="T13" fmla="*/ 248 h 436"/>
              <a:gd name="T14" fmla="*/ 0 w 445"/>
              <a:gd name="T15" fmla="*/ 345 h 436"/>
              <a:gd name="T16" fmla="*/ 116 w 445"/>
              <a:gd name="T17" fmla="*/ 435 h 436"/>
              <a:gd name="T18" fmla="*/ 116 w 445"/>
              <a:gd name="T19" fmla="*/ 435 h 436"/>
              <a:gd name="T20" fmla="*/ 125 w 445"/>
              <a:gd name="T21" fmla="*/ 435 h 436"/>
              <a:gd name="T22" fmla="*/ 196 w 445"/>
              <a:gd name="T23" fmla="*/ 417 h 436"/>
              <a:gd name="T24" fmla="*/ 249 w 445"/>
              <a:gd name="T25" fmla="*/ 320 h 436"/>
              <a:gd name="T26" fmla="*/ 205 w 445"/>
              <a:gd name="T27" fmla="*/ 230 h 436"/>
              <a:gd name="T28" fmla="*/ 178 w 445"/>
              <a:gd name="T29" fmla="*/ 204 h 436"/>
              <a:gd name="T30" fmla="*/ 196 w 445"/>
              <a:gd name="T31" fmla="*/ 177 h 436"/>
              <a:gd name="T32" fmla="*/ 231 w 445"/>
              <a:gd name="T33" fmla="*/ 98 h 436"/>
              <a:gd name="T34" fmla="*/ 196 w 445"/>
              <a:gd name="T35" fmla="*/ 18 h 436"/>
              <a:gd name="T36" fmla="*/ 213 w 445"/>
              <a:gd name="T37" fmla="*/ 18 h 436"/>
              <a:gd name="T38" fmla="*/ 249 w 445"/>
              <a:gd name="T39" fmla="*/ 0 h 436"/>
              <a:gd name="T40" fmla="*/ 249 w 445"/>
              <a:gd name="T41" fmla="*/ 0 h 436"/>
              <a:gd name="T42" fmla="*/ 143 w 445"/>
              <a:gd name="T43" fmla="*/ 0 h 436"/>
              <a:gd name="T44" fmla="*/ 27 w 445"/>
              <a:gd name="T45" fmla="*/ 107 h 436"/>
              <a:gd name="T46" fmla="*/ 205 w 445"/>
              <a:gd name="T47" fmla="*/ 328 h 436"/>
              <a:gd name="T48" fmla="*/ 205 w 445"/>
              <a:gd name="T49" fmla="*/ 328 h 436"/>
              <a:gd name="T50" fmla="*/ 134 w 445"/>
              <a:gd name="T51" fmla="*/ 390 h 436"/>
              <a:gd name="T52" fmla="*/ 54 w 445"/>
              <a:gd name="T53" fmla="*/ 345 h 436"/>
              <a:gd name="T54" fmla="*/ 71 w 445"/>
              <a:gd name="T55" fmla="*/ 292 h 436"/>
              <a:gd name="T56" fmla="*/ 125 w 445"/>
              <a:gd name="T57" fmla="*/ 275 h 436"/>
              <a:gd name="T58" fmla="*/ 134 w 445"/>
              <a:gd name="T59" fmla="*/ 275 h 436"/>
              <a:gd name="T60" fmla="*/ 205 w 445"/>
              <a:gd name="T61" fmla="*/ 328 h 436"/>
              <a:gd name="T62" fmla="*/ 178 w 445"/>
              <a:gd name="T63" fmla="*/ 80 h 436"/>
              <a:gd name="T64" fmla="*/ 178 w 445"/>
              <a:gd name="T65" fmla="*/ 80 h 436"/>
              <a:gd name="T66" fmla="*/ 143 w 445"/>
              <a:gd name="T67" fmla="*/ 169 h 436"/>
              <a:gd name="T68" fmla="*/ 134 w 445"/>
              <a:gd name="T69" fmla="*/ 169 h 436"/>
              <a:gd name="T70" fmla="*/ 81 w 445"/>
              <a:gd name="T71" fmla="*/ 116 h 436"/>
              <a:gd name="T72" fmla="*/ 81 w 445"/>
              <a:gd name="T73" fmla="*/ 62 h 436"/>
              <a:gd name="T74" fmla="*/ 107 w 445"/>
              <a:gd name="T75" fmla="*/ 26 h 436"/>
              <a:gd name="T76" fmla="*/ 116 w 445"/>
              <a:gd name="T77" fmla="*/ 26 h 436"/>
              <a:gd name="T78" fmla="*/ 178 w 445"/>
              <a:gd name="T79" fmla="*/ 80 h 436"/>
              <a:gd name="T80" fmla="*/ 373 w 445"/>
              <a:gd name="T81" fmla="*/ 169 h 436"/>
              <a:gd name="T82" fmla="*/ 373 w 445"/>
              <a:gd name="T83" fmla="*/ 169 h 436"/>
              <a:gd name="T84" fmla="*/ 373 w 445"/>
              <a:gd name="T85" fmla="*/ 98 h 436"/>
              <a:gd name="T86" fmla="*/ 319 w 445"/>
              <a:gd name="T87" fmla="*/ 98 h 436"/>
              <a:gd name="T88" fmla="*/ 319 w 445"/>
              <a:gd name="T89" fmla="*/ 169 h 436"/>
              <a:gd name="T90" fmla="*/ 249 w 445"/>
              <a:gd name="T91" fmla="*/ 169 h 436"/>
              <a:gd name="T92" fmla="*/ 249 w 445"/>
              <a:gd name="T93" fmla="*/ 213 h 436"/>
              <a:gd name="T94" fmla="*/ 319 w 445"/>
              <a:gd name="T95" fmla="*/ 213 h 436"/>
              <a:gd name="T96" fmla="*/ 319 w 445"/>
              <a:gd name="T97" fmla="*/ 292 h 436"/>
              <a:gd name="T98" fmla="*/ 373 w 445"/>
              <a:gd name="T99" fmla="*/ 292 h 436"/>
              <a:gd name="T100" fmla="*/ 373 w 445"/>
              <a:gd name="T101" fmla="*/ 213 h 436"/>
              <a:gd name="T102" fmla="*/ 444 w 445"/>
              <a:gd name="T103" fmla="*/ 213 h 436"/>
              <a:gd name="T104" fmla="*/ 444 w 445"/>
              <a:gd name="T105" fmla="*/ 169 h 436"/>
              <a:gd name="T106" fmla="*/ 373 w 445"/>
              <a:gd name="T107" fmla="*/ 16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436">
                <a:moveTo>
                  <a:pt x="27" y="107"/>
                </a:moveTo>
                <a:lnTo>
                  <a:pt x="27" y="107"/>
                </a:lnTo>
                <a:cubicBezTo>
                  <a:pt x="27" y="142"/>
                  <a:pt x="36" y="169"/>
                  <a:pt x="62" y="186"/>
                </a:cubicBezTo>
                <a:cubicBezTo>
                  <a:pt x="81" y="195"/>
                  <a:pt x="107" y="204"/>
                  <a:pt x="116" y="204"/>
                </a:cubicBezTo>
                <a:lnTo>
                  <a:pt x="125" y="204"/>
                </a:lnTo>
                <a:cubicBezTo>
                  <a:pt x="125" y="204"/>
                  <a:pt x="116" y="222"/>
                  <a:pt x="134" y="248"/>
                </a:cubicBezTo>
                <a:lnTo>
                  <a:pt x="134" y="248"/>
                </a:lnTo>
                <a:cubicBezTo>
                  <a:pt x="107" y="248"/>
                  <a:pt x="0" y="257"/>
                  <a:pt x="0" y="345"/>
                </a:cubicBezTo>
                <a:cubicBezTo>
                  <a:pt x="0" y="435"/>
                  <a:pt x="98" y="435"/>
                  <a:pt x="116" y="435"/>
                </a:cubicBezTo>
                <a:lnTo>
                  <a:pt x="116" y="435"/>
                </a:lnTo>
                <a:cubicBezTo>
                  <a:pt x="116" y="435"/>
                  <a:pt x="116" y="435"/>
                  <a:pt x="125" y="435"/>
                </a:cubicBezTo>
                <a:cubicBezTo>
                  <a:pt x="134" y="435"/>
                  <a:pt x="169" y="435"/>
                  <a:pt x="196" y="417"/>
                </a:cubicBezTo>
                <a:cubicBezTo>
                  <a:pt x="231" y="399"/>
                  <a:pt x="249" y="364"/>
                  <a:pt x="249" y="320"/>
                </a:cubicBezTo>
                <a:cubicBezTo>
                  <a:pt x="249" y="275"/>
                  <a:pt x="222" y="248"/>
                  <a:pt x="205" y="230"/>
                </a:cubicBezTo>
                <a:cubicBezTo>
                  <a:pt x="187" y="222"/>
                  <a:pt x="178" y="213"/>
                  <a:pt x="178" y="204"/>
                </a:cubicBezTo>
                <a:cubicBezTo>
                  <a:pt x="178" y="195"/>
                  <a:pt x="187" y="186"/>
                  <a:pt x="196" y="177"/>
                </a:cubicBezTo>
                <a:cubicBezTo>
                  <a:pt x="213" y="160"/>
                  <a:pt x="231" y="142"/>
                  <a:pt x="231" y="98"/>
                </a:cubicBezTo>
                <a:cubicBezTo>
                  <a:pt x="231" y="62"/>
                  <a:pt x="222" y="36"/>
                  <a:pt x="196" y="18"/>
                </a:cubicBezTo>
                <a:lnTo>
                  <a:pt x="213" y="18"/>
                </a:lnTo>
                <a:cubicBezTo>
                  <a:pt x="231" y="18"/>
                  <a:pt x="249" y="9"/>
                  <a:pt x="249" y="0"/>
                </a:cubicBezTo>
                <a:lnTo>
                  <a:pt x="249" y="0"/>
                </a:lnTo>
                <a:cubicBezTo>
                  <a:pt x="143" y="0"/>
                  <a:pt x="143" y="0"/>
                  <a:pt x="143" y="0"/>
                </a:cubicBezTo>
                <a:cubicBezTo>
                  <a:pt x="134" y="0"/>
                  <a:pt x="27" y="0"/>
                  <a:pt x="27" y="107"/>
                </a:cubicBezTo>
                <a:close/>
                <a:moveTo>
                  <a:pt x="205" y="328"/>
                </a:moveTo>
                <a:lnTo>
                  <a:pt x="205" y="328"/>
                </a:lnTo>
                <a:cubicBezTo>
                  <a:pt x="213" y="364"/>
                  <a:pt x="178" y="390"/>
                  <a:pt x="134" y="390"/>
                </a:cubicBezTo>
                <a:cubicBezTo>
                  <a:pt x="90" y="399"/>
                  <a:pt x="54" y="381"/>
                  <a:pt x="54" y="345"/>
                </a:cubicBezTo>
                <a:cubicBezTo>
                  <a:pt x="45" y="328"/>
                  <a:pt x="54" y="310"/>
                  <a:pt x="71" y="292"/>
                </a:cubicBezTo>
                <a:cubicBezTo>
                  <a:pt x="90" y="283"/>
                  <a:pt x="107" y="275"/>
                  <a:pt x="125" y="275"/>
                </a:cubicBezTo>
                <a:cubicBezTo>
                  <a:pt x="134" y="275"/>
                  <a:pt x="134" y="275"/>
                  <a:pt x="134" y="275"/>
                </a:cubicBezTo>
                <a:cubicBezTo>
                  <a:pt x="178" y="275"/>
                  <a:pt x="205" y="301"/>
                  <a:pt x="205" y="328"/>
                </a:cubicBezTo>
                <a:close/>
                <a:moveTo>
                  <a:pt x="178" y="80"/>
                </a:moveTo>
                <a:lnTo>
                  <a:pt x="178" y="80"/>
                </a:lnTo>
                <a:cubicBezTo>
                  <a:pt x="187" y="124"/>
                  <a:pt x="169" y="160"/>
                  <a:pt x="143" y="169"/>
                </a:cubicBezTo>
                <a:cubicBezTo>
                  <a:pt x="143" y="169"/>
                  <a:pt x="143" y="169"/>
                  <a:pt x="134" y="169"/>
                </a:cubicBezTo>
                <a:cubicBezTo>
                  <a:pt x="107" y="169"/>
                  <a:pt x="90" y="151"/>
                  <a:pt x="81" y="116"/>
                </a:cubicBezTo>
                <a:cubicBezTo>
                  <a:pt x="71" y="98"/>
                  <a:pt x="71" y="80"/>
                  <a:pt x="81" y="62"/>
                </a:cubicBezTo>
                <a:cubicBezTo>
                  <a:pt x="81" y="45"/>
                  <a:pt x="98" y="36"/>
                  <a:pt x="107" y="26"/>
                </a:cubicBezTo>
                <a:lnTo>
                  <a:pt x="116" y="26"/>
                </a:lnTo>
                <a:cubicBezTo>
                  <a:pt x="151" y="26"/>
                  <a:pt x="169" y="45"/>
                  <a:pt x="178" y="80"/>
                </a:cubicBezTo>
                <a:close/>
                <a:moveTo>
                  <a:pt x="373" y="169"/>
                </a:moveTo>
                <a:lnTo>
                  <a:pt x="373" y="169"/>
                </a:lnTo>
                <a:cubicBezTo>
                  <a:pt x="373" y="98"/>
                  <a:pt x="373" y="98"/>
                  <a:pt x="373" y="98"/>
                </a:cubicBezTo>
                <a:cubicBezTo>
                  <a:pt x="319" y="98"/>
                  <a:pt x="319" y="98"/>
                  <a:pt x="319" y="98"/>
                </a:cubicBezTo>
                <a:cubicBezTo>
                  <a:pt x="319" y="169"/>
                  <a:pt x="319" y="169"/>
                  <a:pt x="319" y="169"/>
                </a:cubicBezTo>
                <a:cubicBezTo>
                  <a:pt x="249" y="169"/>
                  <a:pt x="249" y="169"/>
                  <a:pt x="249" y="169"/>
                </a:cubicBezTo>
                <a:cubicBezTo>
                  <a:pt x="249" y="213"/>
                  <a:pt x="249" y="213"/>
                  <a:pt x="249" y="213"/>
                </a:cubicBezTo>
                <a:cubicBezTo>
                  <a:pt x="319" y="213"/>
                  <a:pt x="319" y="213"/>
                  <a:pt x="319" y="213"/>
                </a:cubicBezTo>
                <a:cubicBezTo>
                  <a:pt x="319" y="292"/>
                  <a:pt x="319" y="292"/>
                  <a:pt x="319" y="292"/>
                </a:cubicBezTo>
                <a:cubicBezTo>
                  <a:pt x="373" y="292"/>
                  <a:pt x="373" y="292"/>
                  <a:pt x="373" y="292"/>
                </a:cubicBezTo>
                <a:cubicBezTo>
                  <a:pt x="373" y="213"/>
                  <a:pt x="373" y="213"/>
                  <a:pt x="373" y="213"/>
                </a:cubicBezTo>
                <a:cubicBezTo>
                  <a:pt x="444" y="213"/>
                  <a:pt x="444" y="213"/>
                  <a:pt x="444" y="213"/>
                </a:cubicBezTo>
                <a:cubicBezTo>
                  <a:pt x="444" y="169"/>
                  <a:pt x="444" y="169"/>
                  <a:pt x="444" y="169"/>
                </a:cubicBezTo>
                <a:lnTo>
                  <a:pt x="373" y="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0" name="Freeform 75"/>
          <p:cNvSpPr>
            <a:spLocks noChangeArrowheads="1"/>
          </p:cNvSpPr>
          <p:nvPr/>
        </p:nvSpPr>
        <p:spPr bwMode="auto">
          <a:xfrm>
            <a:off x="12516635" y="4804518"/>
            <a:ext cx="717611" cy="1333056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1" name="Freeform 85"/>
          <p:cNvSpPr>
            <a:spLocks noChangeArrowheads="1"/>
          </p:cNvSpPr>
          <p:nvPr/>
        </p:nvSpPr>
        <p:spPr bwMode="auto">
          <a:xfrm>
            <a:off x="13917826" y="7533330"/>
            <a:ext cx="979842" cy="787803"/>
          </a:xfrm>
          <a:custGeom>
            <a:avLst/>
            <a:gdLst>
              <a:gd name="T0" fmla="*/ 461 w 462"/>
              <a:gd name="T1" fmla="*/ 45 h 374"/>
              <a:gd name="T2" fmla="*/ 461 w 462"/>
              <a:gd name="T3" fmla="*/ 45 h 374"/>
              <a:gd name="T4" fmla="*/ 408 w 462"/>
              <a:gd name="T5" fmla="*/ 63 h 374"/>
              <a:gd name="T6" fmla="*/ 443 w 462"/>
              <a:gd name="T7" fmla="*/ 10 h 374"/>
              <a:gd name="T8" fmla="*/ 389 w 462"/>
              <a:gd name="T9" fmla="*/ 36 h 374"/>
              <a:gd name="T10" fmla="*/ 319 w 462"/>
              <a:gd name="T11" fmla="*/ 0 h 374"/>
              <a:gd name="T12" fmla="*/ 221 w 462"/>
              <a:gd name="T13" fmla="*/ 98 h 374"/>
              <a:gd name="T14" fmla="*/ 230 w 462"/>
              <a:gd name="T15" fmla="*/ 116 h 374"/>
              <a:gd name="T16" fmla="*/ 35 w 462"/>
              <a:gd name="T17" fmla="*/ 19 h 374"/>
              <a:gd name="T18" fmla="*/ 17 w 462"/>
              <a:gd name="T19" fmla="*/ 72 h 374"/>
              <a:gd name="T20" fmla="*/ 61 w 462"/>
              <a:gd name="T21" fmla="*/ 151 h 374"/>
              <a:gd name="T22" fmla="*/ 17 w 462"/>
              <a:gd name="T23" fmla="*/ 134 h 374"/>
              <a:gd name="T24" fmla="*/ 17 w 462"/>
              <a:gd name="T25" fmla="*/ 134 h 374"/>
              <a:gd name="T26" fmla="*/ 98 w 462"/>
              <a:gd name="T27" fmla="*/ 231 h 374"/>
              <a:gd name="T28" fmla="*/ 70 w 462"/>
              <a:gd name="T29" fmla="*/ 231 h 374"/>
              <a:gd name="T30" fmla="*/ 53 w 462"/>
              <a:gd name="T31" fmla="*/ 231 h 374"/>
              <a:gd name="T32" fmla="*/ 142 w 462"/>
              <a:gd name="T33" fmla="*/ 294 h 374"/>
              <a:gd name="T34" fmla="*/ 26 w 462"/>
              <a:gd name="T35" fmla="*/ 338 h 374"/>
              <a:gd name="T36" fmla="*/ 0 w 462"/>
              <a:gd name="T37" fmla="*/ 338 h 374"/>
              <a:gd name="T38" fmla="*/ 142 w 462"/>
              <a:gd name="T39" fmla="*/ 373 h 374"/>
              <a:gd name="T40" fmla="*/ 408 w 462"/>
              <a:gd name="T41" fmla="*/ 107 h 374"/>
              <a:gd name="T42" fmla="*/ 408 w 462"/>
              <a:gd name="T43" fmla="*/ 98 h 374"/>
              <a:gd name="T44" fmla="*/ 461 w 462"/>
              <a:gd name="T45" fmla="*/ 45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lnTo>
                  <a:pt x="17" y="134"/>
                </a:ln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82" name="Rectangle 81"/>
          <p:cNvSpPr>
            <a:spLocks/>
          </p:cNvSpPr>
          <p:nvPr/>
        </p:nvSpPr>
        <p:spPr bwMode="auto">
          <a:xfrm>
            <a:off x="6780505" y="1863674"/>
            <a:ext cx="472886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SOCIAL MEDIA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86" name="Rectangle 85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9606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70" grpId="0"/>
      <p:bldP spid="68" grpId="0"/>
      <p:bldP spid="77" grpId="0"/>
      <p:bldP spid="75" grpId="0"/>
      <p:bldP spid="83" grpId="0" animBg="1"/>
      <p:bldP spid="84" grpId="0" animBg="1"/>
      <p:bldP spid="8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9" grpId="0" animBg="1"/>
      <p:bldP spid="100" grpId="0" animBg="1"/>
      <p:bldP spid="1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5"/>
          <p:cNvSpPr>
            <a:spLocks/>
          </p:cNvSpPr>
          <p:nvPr/>
        </p:nvSpPr>
        <p:spPr bwMode="auto">
          <a:xfrm flipH="1">
            <a:off x="6455931" y="5661186"/>
            <a:ext cx="2777974" cy="3207253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8102" dirty="0">
              <a:latin typeface="Roboto Regular"/>
              <a:cs typeface="Roboto Regular"/>
            </a:endParaRPr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 flipH="1">
            <a:off x="5552837" y="8211088"/>
            <a:ext cx="1770096" cy="204362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801" dirty="0">
              <a:latin typeface="Roboto Regular"/>
              <a:cs typeface="Roboto Regular"/>
            </a:endParaRPr>
          </a:p>
        </p:txBody>
      </p:sp>
      <p:sp>
        <p:nvSpPr>
          <p:cNvPr id="74" name="Freeform 5"/>
          <p:cNvSpPr>
            <a:spLocks noChangeAspect="1"/>
          </p:cNvSpPr>
          <p:nvPr/>
        </p:nvSpPr>
        <p:spPr bwMode="auto">
          <a:xfrm flipH="1">
            <a:off x="9378271" y="6027679"/>
            <a:ext cx="1532947" cy="1769825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3001" dirty="0">
              <a:latin typeface="Roboto Regular"/>
              <a:cs typeface="Roboto Regular"/>
            </a:endParaRPr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 flipH="1">
            <a:off x="10207912" y="7245492"/>
            <a:ext cx="2450109" cy="2828724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2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 flipH="1">
            <a:off x="12817269" y="7491160"/>
            <a:ext cx="1319754" cy="1523696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3601" dirty="0">
              <a:latin typeface="Roboto Regular"/>
              <a:cs typeface="Roboto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 flipH="1">
            <a:off x="4109925" y="7521183"/>
            <a:ext cx="1319754" cy="1523696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68" tIns="68584" rIns="137168" bIns="68584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3601" dirty="0">
              <a:latin typeface="Roboto Regular"/>
              <a:cs typeface="Roboto Regular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822706" y="7862028"/>
            <a:ext cx="1283734" cy="1292623"/>
            <a:chOff x="6851303" y="3015616"/>
            <a:chExt cx="634835" cy="639231"/>
          </a:xfrm>
          <a:solidFill>
            <a:schemeClr val="bg1"/>
          </a:solidFill>
        </p:grpSpPr>
        <p:sp>
          <p:nvSpPr>
            <p:cNvPr id="86" name="Freeform 47"/>
            <p:cNvSpPr>
              <a:spLocks noChangeArrowheads="1"/>
            </p:cNvSpPr>
            <p:nvPr/>
          </p:nvSpPr>
          <p:spPr bwMode="auto">
            <a:xfrm>
              <a:off x="6851303" y="3015616"/>
              <a:ext cx="139665" cy="630765"/>
            </a:xfrm>
            <a:custGeom>
              <a:avLst/>
              <a:gdLst>
                <a:gd name="T0" fmla="*/ 98 w 99"/>
                <a:gd name="T1" fmla="*/ 44 h 435"/>
                <a:gd name="T2" fmla="*/ 98 w 99"/>
                <a:gd name="T3" fmla="*/ 44 h 435"/>
                <a:gd name="T4" fmla="*/ 45 w 99"/>
                <a:gd name="T5" fmla="*/ 88 h 435"/>
                <a:gd name="T6" fmla="*/ 0 w 99"/>
                <a:gd name="T7" fmla="*/ 44 h 435"/>
                <a:gd name="T8" fmla="*/ 45 w 99"/>
                <a:gd name="T9" fmla="*/ 0 h 435"/>
                <a:gd name="T10" fmla="*/ 98 w 99"/>
                <a:gd name="T11" fmla="*/ 44 h 435"/>
                <a:gd name="T12" fmla="*/ 0 w 99"/>
                <a:gd name="T13" fmla="*/ 434 h 435"/>
                <a:gd name="T14" fmla="*/ 0 w 99"/>
                <a:gd name="T15" fmla="*/ 434 h 435"/>
                <a:gd name="T16" fmla="*/ 0 w 99"/>
                <a:gd name="T17" fmla="*/ 132 h 435"/>
                <a:gd name="T18" fmla="*/ 98 w 99"/>
                <a:gd name="T19" fmla="*/ 132 h 435"/>
                <a:gd name="T20" fmla="*/ 98 w 99"/>
                <a:gd name="T21" fmla="*/ 434 h 435"/>
                <a:gd name="T22" fmla="*/ 0 w 99"/>
                <a:gd name="T23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35">
                  <a:moveTo>
                    <a:pt x="98" y="44"/>
                  </a:moveTo>
                  <a:lnTo>
                    <a:pt x="98" y="44"/>
                  </a:lnTo>
                  <a:cubicBezTo>
                    <a:pt x="98" y="71"/>
                    <a:pt x="80" y="88"/>
                    <a:pt x="45" y="88"/>
                  </a:cubicBezTo>
                  <a:cubicBezTo>
                    <a:pt x="17" y="88"/>
                    <a:pt x="0" y="71"/>
                    <a:pt x="0" y="44"/>
                  </a:cubicBezTo>
                  <a:cubicBezTo>
                    <a:pt x="0" y="18"/>
                    <a:pt x="17" y="0"/>
                    <a:pt x="45" y="0"/>
                  </a:cubicBezTo>
                  <a:cubicBezTo>
                    <a:pt x="80" y="0"/>
                    <a:pt x="98" y="18"/>
                    <a:pt x="98" y="44"/>
                  </a:cubicBezTo>
                  <a:close/>
                  <a:moveTo>
                    <a:pt x="0" y="434"/>
                  </a:moveTo>
                  <a:lnTo>
                    <a:pt x="0" y="434"/>
                  </a:lnTo>
                  <a:cubicBezTo>
                    <a:pt x="0" y="132"/>
                    <a:pt x="0" y="132"/>
                    <a:pt x="0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434"/>
                    <a:pt x="98" y="434"/>
                    <a:pt x="98" y="434"/>
                  </a:cubicBezTo>
                  <a:lnTo>
                    <a:pt x="0" y="4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lIns="68586" tIns="34293" rIns="68586" bIns="34293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87" name="Freeform 48"/>
            <p:cNvSpPr>
              <a:spLocks noChangeArrowheads="1"/>
            </p:cNvSpPr>
            <p:nvPr/>
          </p:nvSpPr>
          <p:spPr bwMode="auto">
            <a:xfrm>
              <a:off x="7067148" y="3201882"/>
              <a:ext cx="418990" cy="452965"/>
            </a:xfrm>
            <a:custGeom>
              <a:avLst/>
              <a:gdLst>
                <a:gd name="T0" fmla="*/ 0 w 293"/>
                <a:gd name="T1" fmla="*/ 106 h 311"/>
                <a:gd name="T2" fmla="*/ 0 w 293"/>
                <a:gd name="T3" fmla="*/ 106 h 311"/>
                <a:gd name="T4" fmla="*/ 0 w 293"/>
                <a:gd name="T5" fmla="*/ 8 h 311"/>
                <a:gd name="T6" fmla="*/ 79 w 293"/>
                <a:gd name="T7" fmla="*/ 8 h 311"/>
                <a:gd name="T8" fmla="*/ 88 w 293"/>
                <a:gd name="T9" fmla="*/ 44 h 311"/>
                <a:gd name="T10" fmla="*/ 88 w 293"/>
                <a:gd name="T11" fmla="*/ 44 h 311"/>
                <a:gd name="T12" fmla="*/ 186 w 293"/>
                <a:gd name="T13" fmla="*/ 0 h 311"/>
                <a:gd name="T14" fmla="*/ 292 w 293"/>
                <a:gd name="T15" fmla="*/ 132 h 311"/>
                <a:gd name="T16" fmla="*/ 292 w 293"/>
                <a:gd name="T17" fmla="*/ 310 h 311"/>
                <a:gd name="T18" fmla="*/ 194 w 293"/>
                <a:gd name="T19" fmla="*/ 310 h 311"/>
                <a:gd name="T20" fmla="*/ 194 w 293"/>
                <a:gd name="T21" fmla="*/ 141 h 311"/>
                <a:gd name="T22" fmla="*/ 150 w 293"/>
                <a:gd name="T23" fmla="*/ 79 h 311"/>
                <a:gd name="T24" fmla="*/ 97 w 293"/>
                <a:gd name="T25" fmla="*/ 115 h 311"/>
                <a:gd name="T26" fmla="*/ 97 w 293"/>
                <a:gd name="T27" fmla="*/ 132 h 311"/>
                <a:gd name="T28" fmla="*/ 97 w 293"/>
                <a:gd name="T29" fmla="*/ 310 h 311"/>
                <a:gd name="T30" fmla="*/ 0 w 293"/>
                <a:gd name="T31" fmla="*/ 310 h 311"/>
                <a:gd name="T32" fmla="*/ 0 w 293"/>
                <a:gd name="T33" fmla="*/ 10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311">
                  <a:moveTo>
                    <a:pt x="0" y="106"/>
                  </a:moveTo>
                  <a:lnTo>
                    <a:pt x="0" y="106"/>
                  </a:lnTo>
                  <a:cubicBezTo>
                    <a:pt x="0" y="62"/>
                    <a:pt x="0" y="35"/>
                    <a:pt x="0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88" y="44"/>
                    <a:pt x="88" y="44"/>
                    <a:pt x="88" y="44"/>
                  </a:cubicBezTo>
                  <a:lnTo>
                    <a:pt x="88" y="44"/>
                  </a:lnTo>
                  <a:cubicBezTo>
                    <a:pt x="97" y="26"/>
                    <a:pt x="132" y="0"/>
                    <a:pt x="186" y="0"/>
                  </a:cubicBezTo>
                  <a:cubicBezTo>
                    <a:pt x="248" y="0"/>
                    <a:pt x="292" y="44"/>
                    <a:pt x="292" y="132"/>
                  </a:cubicBezTo>
                  <a:cubicBezTo>
                    <a:pt x="292" y="310"/>
                    <a:pt x="292" y="310"/>
                    <a:pt x="292" y="310"/>
                  </a:cubicBezTo>
                  <a:cubicBezTo>
                    <a:pt x="194" y="310"/>
                    <a:pt x="194" y="310"/>
                    <a:pt x="194" y="310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4" y="106"/>
                    <a:pt x="186" y="79"/>
                    <a:pt x="150" y="79"/>
                  </a:cubicBezTo>
                  <a:cubicBezTo>
                    <a:pt x="123" y="79"/>
                    <a:pt x="106" y="97"/>
                    <a:pt x="97" y="115"/>
                  </a:cubicBezTo>
                  <a:cubicBezTo>
                    <a:pt x="97" y="115"/>
                    <a:pt x="97" y="124"/>
                    <a:pt x="97" y="132"/>
                  </a:cubicBezTo>
                  <a:cubicBezTo>
                    <a:pt x="97" y="310"/>
                    <a:pt x="97" y="310"/>
                    <a:pt x="97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106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lIns="68586" tIns="34293" rIns="68586" bIns="34293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</p:grpSp>
      <p:sp>
        <p:nvSpPr>
          <p:cNvPr id="88" name="Freeform 74"/>
          <p:cNvSpPr>
            <a:spLocks noChangeArrowheads="1"/>
          </p:cNvSpPr>
          <p:nvPr/>
        </p:nvSpPr>
        <p:spPr bwMode="auto">
          <a:xfrm>
            <a:off x="4490209" y="7898410"/>
            <a:ext cx="768991" cy="759070"/>
          </a:xfrm>
          <a:custGeom>
            <a:avLst/>
            <a:gdLst>
              <a:gd name="T0" fmla="*/ 27 w 445"/>
              <a:gd name="T1" fmla="*/ 107 h 436"/>
              <a:gd name="T2" fmla="*/ 27 w 445"/>
              <a:gd name="T3" fmla="*/ 107 h 436"/>
              <a:gd name="T4" fmla="*/ 62 w 445"/>
              <a:gd name="T5" fmla="*/ 186 h 436"/>
              <a:gd name="T6" fmla="*/ 116 w 445"/>
              <a:gd name="T7" fmla="*/ 204 h 436"/>
              <a:gd name="T8" fmla="*/ 125 w 445"/>
              <a:gd name="T9" fmla="*/ 204 h 436"/>
              <a:gd name="T10" fmla="*/ 134 w 445"/>
              <a:gd name="T11" fmla="*/ 248 h 436"/>
              <a:gd name="T12" fmla="*/ 134 w 445"/>
              <a:gd name="T13" fmla="*/ 248 h 436"/>
              <a:gd name="T14" fmla="*/ 0 w 445"/>
              <a:gd name="T15" fmla="*/ 345 h 436"/>
              <a:gd name="T16" fmla="*/ 116 w 445"/>
              <a:gd name="T17" fmla="*/ 435 h 436"/>
              <a:gd name="T18" fmla="*/ 116 w 445"/>
              <a:gd name="T19" fmla="*/ 435 h 436"/>
              <a:gd name="T20" fmla="*/ 125 w 445"/>
              <a:gd name="T21" fmla="*/ 435 h 436"/>
              <a:gd name="T22" fmla="*/ 196 w 445"/>
              <a:gd name="T23" fmla="*/ 417 h 436"/>
              <a:gd name="T24" fmla="*/ 249 w 445"/>
              <a:gd name="T25" fmla="*/ 320 h 436"/>
              <a:gd name="T26" fmla="*/ 205 w 445"/>
              <a:gd name="T27" fmla="*/ 230 h 436"/>
              <a:gd name="T28" fmla="*/ 178 w 445"/>
              <a:gd name="T29" fmla="*/ 204 h 436"/>
              <a:gd name="T30" fmla="*/ 196 w 445"/>
              <a:gd name="T31" fmla="*/ 177 h 436"/>
              <a:gd name="T32" fmla="*/ 231 w 445"/>
              <a:gd name="T33" fmla="*/ 98 h 436"/>
              <a:gd name="T34" fmla="*/ 196 w 445"/>
              <a:gd name="T35" fmla="*/ 18 h 436"/>
              <a:gd name="T36" fmla="*/ 213 w 445"/>
              <a:gd name="T37" fmla="*/ 18 h 436"/>
              <a:gd name="T38" fmla="*/ 249 w 445"/>
              <a:gd name="T39" fmla="*/ 0 h 436"/>
              <a:gd name="T40" fmla="*/ 249 w 445"/>
              <a:gd name="T41" fmla="*/ 0 h 436"/>
              <a:gd name="T42" fmla="*/ 143 w 445"/>
              <a:gd name="T43" fmla="*/ 0 h 436"/>
              <a:gd name="T44" fmla="*/ 27 w 445"/>
              <a:gd name="T45" fmla="*/ 107 h 436"/>
              <a:gd name="T46" fmla="*/ 205 w 445"/>
              <a:gd name="T47" fmla="*/ 328 h 436"/>
              <a:gd name="T48" fmla="*/ 205 w 445"/>
              <a:gd name="T49" fmla="*/ 328 h 436"/>
              <a:gd name="T50" fmla="*/ 134 w 445"/>
              <a:gd name="T51" fmla="*/ 390 h 436"/>
              <a:gd name="T52" fmla="*/ 54 w 445"/>
              <a:gd name="T53" fmla="*/ 345 h 436"/>
              <a:gd name="T54" fmla="*/ 71 w 445"/>
              <a:gd name="T55" fmla="*/ 292 h 436"/>
              <a:gd name="T56" fmla="*/ 125 w 445"/>
              <a:gd name="T57" fmla="*/ 275 h 436"/>
              <a:gd name="T58" fmla="*/ 134 w 445"/>
              <a:gd name="T59" fmla="*/ 275 h 436"/>
              <a:gd name="T60" fmla="*/ 205 w 445"/>
              <a:gd name="T61" fmla="*/ 328 h 436"/>
              <a:gd name="T62" fmla="*/ 178 w 445"/>
              <a:gd name="T63" fmla="*/ 80 h 436"/>
              <a:gd name="T64" fmla="*/ 178 w 445"/>
              <a:gd name="T65" fmla="*/ 80 h 436"/>
              <a:gd name="T66" fmla="*/ 143 w 445"/>
              <a:gd name="T67" fmla="*/ 169 h 436"/>
              <a:gd name="T68" fmla="*/ 134 w 445"/>
              <a:gd name="T69" fmla="*/ 169 h 436"/>
              <a:gd name="T70" fmla="*/ 81 w 445"/>
              <a:gd name="T71" fmla="*/ 116 h 436"/>
              <a:gd name="T72" fmla="*/ 81 w 445"/>
              <a:gd name="T73" fmla="*/ 62 h 436"/>
              <a:gd name="T74" fmla="*/ 107 w 445"/>
              <a:gd name="T75" fmla="*/ 26 h 436"/>
              <a:gd name="T76" fmla="*/ 116 w 445"/>
              <a:gd name="T77" fmla="*/ 26 h 436"/>
              <a:gd name="T78" fmla="*/ 178 w 445"/>
              <a:gd name="T79" fmla="*/ 80 h 436"/>
              <a:gd name="T80" fmla="*/ 373 w 445"/>
              <a:gd name="T81" fmla="*/ 169 h 436"/>
              <a:gd name="T82" fmla="*/ 373 w 445"/>
              <a:gd name="T83" fmla="*/ 169 h 436"/>
              <a:gd name="T84" fmla="*/ 373 w 445"/>
              <a:gd name="T85" fmla="*/ 98 h 436"/>
              <a:gd name="T86" fmla="*/ 319 w 445"/>
              <a:gd name="T87" fmla="*/ 98 h 436"/>
              <a:gd name="T88" fmla="*/ 319 w 445"/>
              <a:gd name="T89" fmla="*/ 169 h 436"/>
              <a:gd name="T90" fmla="*/ 249 w 445"/>
              <a:gd name="T91" fmla="*/ 169 h 436"/>
              <a:gd name="T92" fmla="*/ 249 w 445"/>
              <a:gd name="T93" fmla="*/ 213 h 436"/>
              <a:gd name="T94" fmla="*/ 319 w 445"/>
              <a:gd name="T95" fmla="*/ 213 h 436"/>
              <a:gd name="T96" fmla="*/ 319 w 445"/>
              <a:gd name="T97" fmla="*/ 292 h 436"/>
              <a:gd name="T98" fmla="*/ 373 w 445"/>
              <a:gd name="T99" fmla="*/ 292 h 436"/>
              <a:gd name="T100" fmla="*/ 373 w 445"/>
              <a:gd name="T101" fmla="*/ 213 h 436"/>
              <a:gd name="T102" fmla="*/ 444 w 445"/>
              <a:gd name="T103" fmla="*/ 213 h 436"/>
              <a:gd name="T104" fmla="*/ 444 w 445"/>
              <a:gd name="T105" fmla="*/ 169 h 436"/>
              <a:gd name="T106" fmla="*/ 373 w 445"/>
              <a:gd name="T107" fmla="*/ 16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436">
                <a:moveTo>
                  <a:pt x="27" y="107"/>
                </a:moveTo>
                <a:lnTo>
                  <a:pt x="27" y="107"/>
                </a:lnTo>
                <a:cubicBezTo>
                  <a:pt x="27" y="142"/>
                  <a:pt x="36" y="169"/>
                  <a:pt x="62" y="186"/>
                </a:cubicBezTo>
                <a:cubicBezTo>
                  <a:pt x="81" y="195"/>
                  <a:pt x="107" y="204"/>
                  <a:pt x="116" y="204"/>
                </a:cubicBezTo>
                <a:lnTo>
                  <a:pt x="125" y="204"/>
                </a:lnTo>
                <a:cubicBezTo>
                  <a:pt x="125" y="204"/>
                  <a:pt x="116" y="222"/>
                  <a:pt x="134" y="248"/>
                </a:cubicBezTo>
                <a:lnTo>
                  <a:pt x="134" y="248"/>
                </a:lnTo>
                <a:cubicBezTo>
                  <a:pt x="107" y="248"/>
                  <a:pt x="0" y="257"/>
                  <a:pt x="0" y="345"/>
                </a:cubicBezTo>
                <a:cubicBezTo>
                  <a:pt x="0" y="435"/>
                  <a:pt x="98" y="435"/>
                  <a:pt x="116" y="435"/>
                </a:cubicBezTo>
                <a:lnTo>
                  <a:pt x="116" y="435"/>
                </a:lnTo>
                <a:cubicBezTo>
                  <a:pt x="116" y="435"/>
                  <a:pt x="116" y="435"/>
                  <a:pt x="125" y="435"/>
                </a:cubicBezTo>
                <a:cubicBezTo>
                  <a:pt x="134" y="435"/>
                  <a:pt x="169" y="435"/>
                  <a:pt x="196" y="417"/>
                </a:cubicBezTo>
                <a:cubicBezTo>
                  <a:pt x="231" y="399"/>
                  <a:pt x="249" y="364"/>
                  <a:pt x="249" y="320"/>
                </a:cubicBezTo>
                <a:cubicBezTo>
                  <a:pt x="249" y="275"/>
                  <a:pt x="222" y="248"/>
                  <a:pt x="205" y="230"/>
                </a:cubicBezTo>
                <a:cubicBezTo>
                  <a:pt x="187" y="222"/>
                  <a:pt x="178" y="213"/>
                  <a:pt x="178" y="204"/>
                </a:cubicBezTo>
                <a:cubicBezTo>
                  <a:pt x="178" y="195"/>
                  <a:pt x="187" y="186"/>
                  <a:pt x="196" y="177"/>
                </a:cubicBezTo>
                <a:cubicBezTo>
                  <a:pt x="213" y="160"/>
                  <a:pt x="231" y="142"/>
                  <a:pt x="231" y="98"/>
                </a:cubicBezTo>
                <a:cubicBezTo>
                  <a:pt x="231" y="62"/>
                  <a:pt x="222" y="36"/>
                  <a:pt x="196" y="18"/>
                </a:cubicBezTo>
                <a:lnTo>
                  <a:pt x="213" y="18"/>
                </a:lnTo>
                <a:cubicBezTo>
                  <a:pt x="231" y="18"/>
                  <a:pt x="249" y="9"/>
                  <a:pt x="249" y="0"/>
                </a:cubicBezTo>
                <a:lnTo>
                  <a:pt x="249" y="0"/>
                </a:lnTo>
                <a:cubicBezTo>
                  <a:pt x="143" y="0"/>
                  <a:pt x="143" y="0"/>
                  <a:pt x="143" y="0"/>
                </a:cubicBezTo>
                <a:cubicBezTo>
                  <a:pt x="134" y="0"/>
                  <a:pt x="27" y="0"/>
                  <a:pt x="27" y="107"/>
                </a:cubicBezTo>
                <a:close/>
                <a:moveTo>
                  <a:pt x="205" y="328"/>
                </a:moveTo>
                <a:lnTo>
                  <a:pt x="205" y="328"/>
                </a:lnTo>
                <a:cubicBezTo>
                  <a:pt x="213" y="364"/>
                  <a:pt x="178" y="390"/>
                  <a:pt x="134" y="390"/>
                </a:cubicBezTo>
                <a:cubicBezTo>
                  <a:pt x="90" y="399"/>
                  <a:pt x="54" y="381"/>
                  <a:pt x="54" y="345"/>
                </a:cubicBezTo>
                <a:cubicBezTo>
                  <a:pt x="45" y="328"/>
                  <a:pt x="54" y="310"/>
                  <a:pt x="71" y="292"/>
                </a:cubicBezTo>
                <a:cubicBezTo>
                  <a:pt x="90" y="283"/>
                  <a:pt x="107" y="275"/>
                  <a:pt x="125" y="275"/>
                </a:cubicBezTo>
                <a:cubicBezTo>
                  <a:pt x="134" y="275"/>
                  <a:pt x="134" y="275"/>
                  <a:pt x="134" y="275"/>
                </a:cubicBezTo>
                <a:cubicBezTo>
                  <a:pt x="178" y="275"/>
                  <a:pt x="205" y="301"/>
                  <a:pt x="205" y="328"/>
                </a:cubicBezTo>
                <a:close/>
                <a:moveTo>
                  <a:pt x="178" y="80"/>
                </a:moveTo>
                <a:lnTo>
                  <a:pt x="178" y="80"/>
                </a:lnTo>
                <a:cubicBezTo>
                  <a:pt x="187" y="124"/>
                  <a:pt x="169" y="160"/>
                  <a:pt x="143" y="169"/>
                </a:cubicBezTo>
                <a:cubicBezTo>
                  <a:pt x="143" y="169"/>
                  <a:pt x="143" y="169"/>
                  <a:pt x="134" y="169"/>
                </a:cubicBezTo>
                <a:cubicBezTo>
                  <a:pt x="107" y="169"/>
                  <a:pt x="90" y="151"/>
                  <a:pt x="81" y="116"/>
                </a:cubicBezTo>
                <a:cubicBezTo>
                  <a:pt x="71" y="98"/>
                  <a:pt x="71" y="80"/>
                  <a:pt x="81" y="62"/>
                </a:cubicBezTo>
                <a:cubicBezTo>
                  <a:pt x="81" y="45"/>
                  <a:pt x="98" y="36"/>
                  <a:pt x="107" y="26"/>
                </a:cubicBezTo>
                <a:lnTo>
                  <a:pt x="116" y="26"/>
                </a:lnTo>
                <a:cubicBezTo>
                  <a:pt x="151" y="26"/>
                  <a:pt x="169" y="45"/>
                  <a:pt x="178" y="80"/>
                </a:cubicBezTo>
                <a:close/>
                <a:moveTo>
                  <a:pt x="373" y="169"/>
                </a:moveTo>
                <a:lnTo>
                  <a:pt x="373" y="169"/>
                </a:lnTo>
                <a:cubicBezTo>
                  <a:pt x="373" y="98"/>
                  <a:pt x="373" y="98"/>
                  <a:pt x="373" y="98"/>
                </a:cubicBezTo>
                <a:cubicBezTo>
                  <a:pt x="319" y="98"/>
                  <a:pt x="319" y="98"/>
                  <a:pt x="319" y="98"/>
                </a:cubicBezTo>
                <a:cubicBezTo>
                  <a:pt x="319" y="169"/>
                  <a:pt x="319" y="169"/>
                  <a:pt x="319" y="169"/>
                </a:cubicBezTo>
                <a:cubicBezTo>
                  <a:pt x="249" y="169"/>
                  <a:pt x="249" y="169"/>
                  <a:pt x="249" y="169"/>
                </a:cubicBezTo>
                <a:cubicBezTo>
                  <a:pt x="249" y="213"/>
                  <a:pt x="249" y="213"/>
                  <a:pt x="249" y="213"/>
                </a:cubicBezTo>
                <a:cubicBezTo>
                  <a:pt x="319" y="213"/>
                  <a:pt x="319" y="213"/>
                  <a:pt x="319" y="213"/>
                </a:cubicBezTo>
                <a:cubicBezTo>
                  <a:pt x="319" y="292"/>
                  <a:pt x="319" y="292"/>
                  <a:pt x="319" y="292"/>
                </a:cubicBezTo>
                <a:cubicBezTo>
                  <a:pt x="373" y="292"/>
                  <a:pt x="373" y="292"/>
                  <a:pt x="373" y="292"/>
                </a:cubicBezTo>
                <a:cubicBezTo>
                  <a:pt x="373" y="213"/>
                  <a:pt x="373" y="213"/>
                  <a:pt x="373" y="213"/>
                </a:cubicBezTo>
                <a:cubicBezTo>
                  <a:pt x="444" y="213"/>
                  <a:pt x="444" y="213"/>
                  <a:pt x="444" y="213"/>
                </a:cubicBezTo>
                <a:cubicBezTo>
                  <a:pt x="444" y="169"/>
                  <a:pt x="444" y="169"/>
                  <a:pt x="444" y="169"/>
                </a:cubicBezTo>
                <a:lnTo>
                  <a:pt x="373" y="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89" name="Freeform 75"/>
          <p:cNvSpPr>
            <a:spLocks noChangeArrowheads="1"/>
          </p:cNvSpPr>
          <p:nvPr/>
        </p:nvSpPr>
        <p:spPr bwMode="auto">
          <a:xfrm>
            <a:off x="6100879" y="8763879"/>
            <a:ext cx="546714" cy="1015592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91" name="Freeform 85"/>
          <p:cNvSpPr>
            <a:spLocks noChangeArrowheads="1"/>
          </p:cNvSpPr>
          <p:nvPr/>
        </p:nvSpPr>
        <p:spPr bwMode="auto">
          <a:xfrm>
            <a:off x="7187332" y="6715810"/>
            <a:ext cx="1375665" cy="1106048"/>
          </a:xfrm>
          <a:custGeom>
            <a:avLst/>
            <a:gdLst>
              <a:gd name="T0" fmla="*/ 461 w 462"/>
              <a:gd name="T1" fmla="*/ 45 h 374"/>
              <a:gd name="T2" fmla="*/ 461 w 462"/>
              <a:gd name="T3" fmla="*/ 45 h 374"/>
              <a:gd name="T4" fmla="*/ 408 w 462"/>
              <a:gd name="T5" fmla="*/ 63 h 374"/>
              <a:gd name="T6" fmla="*/ 443 w 462"/>
              <a:gd name="T7" fmla="*/ 10 h 374"/>
              <a:gd name="T8" fmla="*/ 389 w 462"/>
              <a:gd name="T9" fmla="*/ 36 h 374"/>
              <a:gd name="T10" fmla="*/ 319 w 462"/>
              <a:gd name="T11" fmla="*/ 0 h 374"/>
              <a:gd name="T12" fmla="*/ 221 w 462"/>
              <a:gd name="T13" fmla="*/ 98 h 374"/>
              <a:gd name="T14" fmla="*/ 230 w 462"/>
              <a:gd name="T15" fmla="*/ 116 h 374"/>
              <a:gd name="T16" fmla="*/ 35 w 462"/>
              <a:gd name="T17" fmla="*/ 19 h 374"/>
              <a:gd name="T18" fmla="*/ 17 w 462"/>
              <a:gd name="T19" fmla="*/ 72 h 374"/>
              <a:gd name="T20" fmla="*/ 61 w 462"/>
              <a:gd name="T21" fmla="*/ 151 h 374"/>
              <a:gd name="T22" fmla="*/ 17 w 462"/>
              <a:gd name="T23" fmla="*/ 134 h 374"/>
              <a:gd name="T24" fmla="*/ 17 w 462"/>
              <a:gd name="T25" fmla="*/ 134 h 374"/>
              <a:gd name="T26" fmla="*/ 98 w 462"/>
              <a:gd name="T27" fmla="*/ 231 h 374"/>
              <a:gd name="T28" fmla="*/ 70 w 462"/>
              <a:gd name="T29" fmla="*/ 231 h 374"/>
              <a:gd name="T30" fmla="*/ 53 w 462"/>
              <a:gd name="T31" fmla="*/ 231 h 374"/>
              <a:gd name="T32" fmla="*/ 142 w 462"/>
              <a:gd name="T33" fmla="*/ 294 h 374"/>
              <a:gd name="T34" fmla="*/ 26 w 462"/>
              <a:gd name="T35" fmla="*/ 338 h 374"/>
              <a:gd name="T36" fmla="*/ 0 w 462"/>
              <a:gd name="T37" fmla="*/ 338 h 374"/>
              <a:gd name="T38" fmla="*/ 142 w 462"/>
              <a:gd name="T39" fmla="*/ 373 h 374"/>
              <a:gd name="T40" fmla="*/ 408 w 462"/>
              <a:gd name="T41" fmla="*/ 107 h 374"/>
              <a:gd name="T42" fmla="*/ 408 w 462"/>
              <a:gd name="T43" fmla="*/ 98 h 374"/>
              <a:gd name="T44" fmla="*/ 461 w 462"/>
              <a:gd name="T45" fmla="*/ 45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lnTo>
                  <a:pt x="17" y="134"/>
                </a:ln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92" name="Freeform 87"/>
          <p:cNvSpPr>
            <a:spLocks noChangeAspect="1" noChangeArrowheads="1"/>
          </p:cNvSpPr>
          <p:nvPr/>
        </p:nvSpPr>
        <p:spPr bwMode="auto">
          <a:xfrm>
            <a:off x="9828142" y="6570429"/>
            <a:ext cx="625139" cy="638154"/>
          </a:xfrm>
          <a:custGeom>
            <a:avLst/>
            <a:gdLst>
              <a:gd name="T0" fmla="*/ 345 w 426"/>
              <a:gd name="T1" fmla="*/ 213 h 435"/>
              <a:gd name="T2" fmla="*/ 345 w 426"/>
              <a:gd name="T3" fmla="*/ 213 h 435"/>
              <a:gd name="T4" fmla="*/ 213 w 426"/>
              <a:gd name="T5" fmla="*/ 346 h 435"/>
              <a:gd name="T6" fmla="*/ 79 w 426"/>
              <a:gd name="T7" fmla="*/ 213 h 435"/>
              <a:gd name="T8" fmla="*/ 88 w 426"/>
              <a:gd name="T9" fmla="*/ 195 h 435"/>
              <a:gd name="T10" fmla="*/ 0 w 426"/>
              <a:gd name="T11" fmla="*/ 195 h 435"/>
              <a:gd name="T12" fmla="*/ 0 w 426"/>
              <a:gd name="T13" fmla="*/ 363 h 435"/>
              <a:gd name="T14" fmla="*/ 62 w 426"/>
              <a:gd name="T15" fmla="*/ 434 h 435"/>
              <a:gd name="T16" fmla="*/ 363 w 426"/>
              <a:gd name="T17" fmla="*/ 434 h 435"/>
              <a:gd name="T18" fmla="*/ 425 w 426"/>
              <a:gd name="T19" fmla="*/ 363 h 435"/>
              <a:gd name="T20" fmla="*/ 425 w 426"/>
              <a:gd name="T21" fmla="*/ 195 h 435"/>
              <a:gd name="T22" fmla="*/ 337 w 426"/>
              <a:gd name="T23" fmla="*/ 195 h 435"/>
              <a:gd name="T24" fmla="*/ 345 w 426"/>
              <a:gd name="T25" fmla="*/ 213 h 435"/>
              <a:gd name="T26" fmla="*/ 363 w 426"/>
              <a:gd name="T27" fmla="*/ 0 h 435"/>
              <a:gd name="T28" fmla="*/ 363 w 426"/>
              <a:gd name="T29" fmla="*/ 0 h 435"/>
              <a:gd name="T30" fmla="*/ 62 w 426"/>
              <a:gd name="T31" fmla="*/ 0 h 435"/>
              <a:gd name="T32" fmla="*/ 0 w 426"/>
              <a:gd name="T33" fmla="*/ 71 h 435"/>
              <a:gd name="T34" fmla="*/ 0 w 426"/>
              <a:gd name="T35" fmla="*/ 142 h 435"/>
              <a:gd name="T36" fmla="*/ 106 w 426"/>
              <a:gd name="T37" fmla="*/ 142 h 435"/>
              <a:gd name="T38" fmla="*/ 213 w 426"/>
              <a:gd name="T39" fmla="*/ 89 h 435"/>
              <a:gd name="T40" fmla="*/ 319 w 426"/>
              <a:gd name="T41" fmla="*/ 142 h 435"/>
              <a:gd name="T42" fmla="*/ 425 w 426"/>
              <a:gd name="T43" fmla="*/ 142 h 435"/>
              <a:gd name="T44" fmla="*/ 425 w 426"/>
              <a:gd name="T45" fmla="*/ 71 h 435"/>
              <a:gd name="T46" fmla="*/ 363 w 426"/>
              <a:gd name="T47" fmla="*/ 0 h 435"/>
              <a:gd name="T48" fmla="*/ 390 w 426"/>
              <a:gd name="T49" fmla="*/ 89 h 435"/>
              <a:gd name="T50" fmla="*/ 390 w 426"/>
              <a:gd name="T51" fmla="*/ 89 h 435"/>
              <a:gd name="T52" fmla="*/ 381 w 426"/>
              <a:gd name="T53" fmla="*/ 97 h 435"/>
              <a:gd name="T54" fmla="*/ 345 w 426"/>
              <a:gd name="T55" fmla="*/ 97 h 435"/>
              <a:gd name="T56" fmla="*/ 328 w 426"/>
              <a:gd name="T57" fmla="*/ 89 h 435"/>
              <a:gd name="T58" fmla="*/ 328 w 426"/>
              <a:gd name="T59" fmla="*/ 53 h 435"/>
              <a:gd name="T60" fmla="*/ 345 w 426"/>
              <a:gd name="T61" fmla="*/ 36 h 435"/>
              <a:gd name="T62" fmla="*/ 381 w 426"/>
              <a:gd name="T63" fmla="*/ 36 h 435"/>
              <a:gd name="T64" fmla="*/ 390 w 426"/>
              <a:gd name="T65" fmla="*/ 53 h 435"/>
              <a:gd name="T66" fmla="*/ 390 w 426"/>
              <a:gd name="T67" fmla="*/ 89 h 435"/>
              <a:gd name="T68" fmla="*/ 292 w 426"/>
              <a:gd name="T69" fmla="*/ 213 h 435"/>
              <a:gd name="T70" fmla="*/ 292 w 426"/>
              <a:gd name="T71" fmla="*/ 213 h 435"/>
              <a:gd name="T72" fmla="*/ 213 w 426"/>
              <a:gd name="T73" fmla="*/ 133 h 435"/>
              <a:gd name="T74" fmla="*/ 132 w 426"/>
              <a:gd name="T75" fmla="*/ 213 h 435"/>
              <a:gd name="T76" fmla="*/ 213 w 426"/>
              <a:gd name="T77" fmla="*/ 293 h 435"/>
              <a:gd name="T78" fmla="*/ 292 w 426"/>
              <a:gd name="T79" fmla="*/ 213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6" h="435">
                <a:moveTo>
                  <a:pt x="345" y="213"/>
                </a:moveTo>
                <a:lnTo>
                  <a:pt x="345" y="213"/>
                </a:lnTo>
                <a:cubicBezTo>
                  <a:pt x="345" y="284"/>
                  <a:pt x="284" y="346"/>
                  <a:pt x="213" y="346"/>
                </a:cubicBezTo>
                <a:cubicBezTo>
                  <a:pt x="142" y="346"/>
                  <a:pt x="79" y="284"/>
                  <a:pt x="79" y="213"/>
                </a:cubicBezTo>
                <a:cubicBezTo>
                  <a:pt x="79" y="203"/>
                  <a:pt x="88" y="203"/>
                  <a:pt x="88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99"/>
                  <a:pt x="26" y="434"/>
                  <a:pt x="62" y="434"/>
                </a:cubicBezTo>
                <a:cubicBezTo>
                  <a:pt x="363" y="434"/>
                  <a:pt x="363" y="434"/>
                  <a:pt x="363" y="434"/>
                </a:cubicBezTo>
                <a:cubicBezTo>
                  <a:pt x="398" y="434"/>
                  <a:pt x="425" y="399"/>
                  <a:pt x="425" y="363"/>
                </a:cubicBezTo>
                <a:cubicBezTo>
                  <a:pt x="425" y="195"/>
                  <a:pt x="425" y="195"/>
                  <a:pt x="425" y="195"/>
                </a:cubicBezTo>
                <a:cubicBezTo>
                  <a:pt x="337" y="195"/>
                  <a:pt x="337" y="195"/>
                  <a:pt x="337" y="195"/>
                </a:cubicBezTo>
                <a:cubicBezTo>
                  <a:pt x="337" y="203"/>
                  <a:pt x="345" y="203"/>
                  <a:pt x="345" y="213"/>
                </a:cubicBezTo>
                <a:close/>
                <a:moveTo>
                  <a:pt x="363" y="0"/>
                </a:moveTo>
                <a:lnTo>
                  <a:pt x="363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36"/>
                  <a:pt x="0" y="71"/>
                </a:cubicBezTo>
                <a:cubicBezTo>
                  <a:pt x="0" y="142"/>
                  <a:pt x="0" y="142"/>
                  <a:pt x="0" y="142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32" y="106"/>
                  <a:pt x="168" y="89"/>
                  <a:pt x="213" y="89"/>
                </a:cubicBezTo>
                <a:cubicBezTo>
                  <a:pt x="257" y="89"/>
                  <a:pt x="292" y="106"/>
                  <a:pt x="319" y="142"/>
                </a:cubicBezTo>
                <a:cubicBezTo>
                  <a:pt x="425" y="142"/>
                  <a:pt x="425" y="142"/>
                  <a:pt x="425" y="142"/>
                </a:cubicBezTo>
                <a:cubicBezTo>
                  <a:pt x="425" y="71"/>
                  <a:pt x="425" y="71"/>
                  <a:pt x="425" y="71"/>
                </a:cubicBezTo>
                <a:cubicBezTo>
                  <a:pt x="425" y="36"/>
                  <a:pt x="398" y="0"/>
                  <a:pt x="363" y="0"/>
                </a:cubicBezTo>
                <a:close/>
                <a:moveTo>
                  <a:pt x="390" y="89"/>
                </a:moveTo>
                <a:lnTo>
                  <a:pt x="390" y="89"/>
                </a:lnTo>
                <a:cubicBezTo>
                  <a:pt x="390" y="89"/>
                  <a:pt x="390" y="97"/>
                  <a:pt x="381" y="97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37" y="97"/>
                  <a:pt x="328" y="89"/>
                  <a:pt x="328" y="89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44"/>
                  <a:pt x="337" y="36"/>
                  <a:pt x="345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90" y="36"/>
                  <a:pt x="390" y="44"/>
                  <a:pt x="390" y="53"/>
                </a:cubicBezTo>
                <a:lnTo>
                  <a:pt x="390" y="89"/>
                </a:lnTo>
                <a:close/>
                <a:moveTo>
                  <a:pt x="292" y="213"/>
                </a:moveTo>
                <a:lnTo>
                  <a:pt x="292" y="213"/>
                </a:lnTo>
                <a:cubicBezTo>
                  <a:pt x="292" y="168"/>
                  <a:pt x="257" y="133"/>
                  <a:pt x="213" y="133"/>
                </a:cubicBezTo>
                <a:cubicBezTo>
                  <a:pt x="168" y="133"/>
                  <a:pt x="132" y="168"/>
                  <a:pt x="132" y="213"/>
                </a:cubicBezTo>
                <a:cubicBezTo>
                  <a:pt x="132" y="257"/>
                  <a:pt x="168" y="293"/>
                  <a:pt x="213" y="293"/>
                </a:cubicBezTo>
                <a:cubicBezTo>
                  <a:pt x="257" y="293"/>
                  <a:pt x="292" y="257"/>
                  <a:pt x="292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93" name="Freeform 50"/>
          <p:cNvSpPr>
            <a:spLocks noChangeArrowheads="1"/>
          </p:cNvSpPr>
          <p:nvPr/>
        </p:nvSpPr>
        <p:spPr bwMode="auto">
          <a:xfrm>
            <a:off x="13131838" y="7925703"/>
            <a:ext cx="703347" cy="664920"/>
          </a:xfrm>
          <a:custGeom>
            <a:avLst/>
            <a:gdLst>
              <a:gd name="T0" fmla="*/ 142 w 480"/>
              <a:gd name="T1" fmla="*/ 0 h 453"/>
              <a:gd name="T2" fmla="*/ 142 w 480"/>
              <a:gd name="T3" fmla="*/ 0 h 453"/>
              <a:gd name="T4" fmla="*/ 0 w 480"/>
              <a:gd name="T5" fmla="*/ 89 h 453"/>
              <a:gd name="T6" fmla="*/ 98 w 480"/>
              <a:gd name="T7" fmla="*/ 168 h 453"/>
              <a:gd name="T8" fmla="*/ 239 w 480"/>
              <a:gd name="T9" fmla="*/ 80 h 453"/>
              <a:gd name="T10" fmla="*/ 142 w 480"/>
              <a:gd name="T11" fmla="*/ 0 h 453"/>
              <a:gd name="T12" fmla="*/ 327 w 480"/>
              <a:gd name="T13" fmla="*/ 372 h 453"/>
              <a:gd name="T14" fmla="*/ 327 w 480"/>
              <a:gd name="T15" fmla="*/ 372 h 453"/>
              <a:gd name="T16" fmla="*/ 319 w 480"/>
              <a:gd name="T17" fmla="*/ 372 h 453"/>
              <a:gd name="T18" fmla="*/ 239 w 480"/>
              <a:gd name="T19" fmla="*/ 310 h 453"/>
              <a:gd name="T20" fmla="*/ 159 w 480"/>
              <a:gd name="T21" fmla="*/ 372 h 453"/>
              <a:gd name="T22" fmla="*/ 151 w 480"/>
              <a:gd name="T23" fmla="*/ 372 h 453"/>
              <a:gd name="T24" fmla="*/ 151 w 480"/>
              <a:gd name="T25" fmla="*/ 372 h 453"/>
              <a:gd name="T26" fmla="*/ 88 w 480"/>
              <a:gd name="T27" fmla="*/ 337 h 453"/>
              <a:gd name="T28" fmla="*/ 88 w 480"/>
              <a:gd name="T29" fmla="*/ 355 h 453"/>
              <a:gd name="T30" fmla="*/ 239 w 480"/>
              <a:gd name="T31" fmla="*/ 452 h 453"/>
              <a:gd name="T32" fmla="*/ 389 w 480"/>
              <a:gd name="T33" fmla="*/ 355 h 453"/>
              <a:gd name="T34" fmla="*/ 389 w 480"/>
              <a:gd name="T35" fmla="*/ 337 h 453"/>
              <a:gd name="T36" fmla="*/ 327 w 480"/>
              <a:gd name="T37" fmla="*/ 372 h 453"/>
              <a:gd name="T38" fmla="*/ 479 w 480"/>
              <a:gd name="T39" fmla="*/ 89 h 453"/>
              <a:gd name="T40" fmla="*/ 479 w 480"/>
              <a:gd name="T41" fmla="*/ 89 h 453"/>
              <a:gd name="T42" fmla="*/ 336 w 480"/>
              <a:gd name="T43" fmla="*/ 0 h 453"/>
              <a:gd name="T44" fmla="*/ 239 w 480"/>
              <a:gd name="T45" fmla="*/ 80 h 453"/>
              <a:gd name="T46" fmla="*/ 380 w 480"/>
              <a:gd name="T47" fmla="*/ 168 h 453"/>
              <a:gd name="T48" fmla="*/ 479 w 480"/>
              <a:gd name="T49" fmla="*/ 89 h 453"/>
              <a:gd name="T50" fmla="*/ 239 w 480"/>
              <a:gd name="T51" fmla="*/ 257 h 453"/>
              <a:gd name="T52" fmla="*/ 239 w 480"/>
              <a:gd name="T53" fmla="*/ 257 h 453"/>
              <a:gd name="T54" fmla="*/ 327 w 480"/>
              <a:gd name="T55" fmla="*/ 328 h 453"/>
              <a:gd name="T56" fmla="*/ 470 w 480"/>
              <a:gd name="T57" fmla="*/ 240 h 453"/>
              <a:gd name="T58" fmla="*/ 380 w 480"/>
              <a:gd name="T59" fmla="*/ 168 h 453"/>
              <a:gd name="T60" fmla="*/ 239 w 480"/>
              <a:gd name="T61" fmla="*/ 257 h 453"/>
              <a:gd name="T62" fmla="*/ 151 w 480"/>
              <a:gd name="T63" fmla="*/ 328 h 453"/>
              <a:gd name="T64" fmla="*/ 151 w 480"/>
              <a:gd name="T65" fmla="*/ 328 h 453"/>
              <a:gd name="T66" fmla="*/ 239 w 480"/>
              <a:gd name="T67" fmla="*/ 257 h 453"/>
              <a:gd name="T68" fmla="*/ 98 w 480"/>
              <a:gd name="T69" fmla="*/ 168 h 453"/>
              <a:gd name="T70" fmla="*/ 8 w 480"/>
              <a:gd name="T71" fmla="*/ 240 h 453"/>
              <a:gd name="T72" fmla="*/ 151 w 480"/>
              <a:gd name="T73" fmla="*/ 3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0" h="453">
                <a:moveTo>
                  <a:pt x="142" y="0"/>
                </a:moveTo>
                <a:lnTo>
                  <a:pt x="142" y="0"/>
                </a:lnTo>
                <a:cubicBezTo>
                  <a:pt x="0" y="89"/>
                  <a:pt x="0" y="89"/>
                  <a:pt x="0" y="89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239" y="80"/>
                  <a:pt x="239" y="80"/>
                  <a:pt x="239" y="80"/>
                </a:cubicBezTo>
                <a:lnTo>
                  <a:pt x="142" y="0"/>
                </a:lnTo>
                <a:close/>
                <a:moveTo>
                  <a:pt x="327" y="372"/>
                </a:moveTo>
                <a:lnTo>
                  <a:pt x="327" y="372"/>
                </a:lnTo>
                <a:cubicBezTo>
                  <a:pt x="319" y="372"/>
                  <a:pt x="319" y="372"/>
                  <a:pt x="319" y="372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159" y="372"/>
                  <a:pt x="159" y="372"/>
                  <a:pt x="159" y="372"/>
                </a:cubicBezTo>
                <a:cubicBezTo>
                  <a:pt x="159" y="372"/>
                  <a:pt x="159" y="372"/>
                  <a:pt x="151" y="372"/>
                </a:cubicBezTo>
                <a:lnTo>
                  <a:pt x="151" y="372"/>
                </a:lnTo>
                <a:cubicBezTo>
                  <a:pt x="88" y="337"/>
                  <a:pt x="88" y="337"/>
                  <a:pt x="88" y="337"/>
                </a:cubicBezTo>
                <a:cubicBezTo>
                  <a:pt x="88" y="355"/>
                  <a:pt x="88" y="355"/>
                  <a:pt x="88" y="355"/>
                </a:cubicBezTo>
                <a:cubicBezTo>
                  <a:pt x="239" y="452"/>
                  <a:pt x="239" y="452"/>
                  <a:pt x="239" y="452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337"/>
                  <a:pt x="389" y="337"/>
                  <a:pt x="389" y="337"/>
                </a:cubicBezTo>
                <a:cubicBezTo>
                  <a:pt x="327" y="372"/>
                  <a:pt x="327" y="372"/>
                  <a:pt x="327" y="372"/>
                </a:cubicBezTo>
                <a:close/>
                <a:moveTo>
                  <a:pt x="479" y="89"/>
                </a:moveTo>
                <a:lnTo>
                  <a:pt x="479" y="89"/>
                </a:lnTo>
                <a:cubicBezTo>
                  <a:pt x="336" y="0"/>
                  <a:pt x="336" y="0"/>
                  <a:pt x="336" y="0"/>
                </a:cubicBezTo>
                <a:cubicBezTo>
                  <a:pt x="239" y="80"/>
                  <a:pt x="239" y="80"/>
                  <a:pt x="239" y="80"/>
                </a:cubicBezTo>
                <a:cubicBezTo>
                  <a:pt x="380" y="168"/>
                  <a:pt x="380" y="168"/>
                  <a:pt x="380" y="168"/>
                </a:cubicBezTo>
                <a:lnTo>
                  <a:pt x="479" y="89"/>
                </a:lnTo>
                <a:close/>
                <a:moveTo>
                  <a:pt x="239" y="257"/>
                </a:moveTo>
                <a:lnTo>
                  <a:pt x="239" y="257"/>
                </a:lnTo>
                <a:cubicBezTo>
                  <a:pt x="327" y="328"/>
                  <a:pt x="327" y="328"/>
                  <a:pt x="327" y="328"/>
                </a:cubicBezTo>
                <a:cubicBezTo>
                  <a:pt x="470" y="240"/>
                  <a:pt x="470" y="240"/>
                  <a:pt x="470" y="240"/>
                </a:cubicBezTo>
                <a:cubicBezTo>
                  <a:pt x="380" y="168"/>
                  <a:pt x="380" y="168"/>
                  <a:pt x="380" y="168"/>
                </a:cubicBezTo>
                <a:lnTo>
                  <a:pt x="239" y="257"/>
                </a:lnTo>
                <a:close/>
                <a:moveTo>
                  <a:pt x="151" y="328"/>
                </a:moveTo>
                <a:lnTo>
                  <a:pt x="151" y="328"/>
                </a:lnTo>
                <a:cubicBezTo>
                  <a:pt x="239" y="257"/>
                  <a:pt x="239" y="257"/>
                  <a:pt x="239" y="257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8" y="240"/>
                  <a:pt x="8" y="240"/>
                  <a:pt x="8" y="240"/>
                </a:cubicBezTo>
                <a:lnTo>
                  <a:pt x="151" y="3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03173" y="8171806"/>
            <a:ext cx="2781117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best attention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69422" y="7642226"/>
            <a:ext cx="2243899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45K Followers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048658" y="10831647"/>
            <a:ext cx="2781117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best attention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90162" y="10302066"/>
            <a:ext cx="2316035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10M Followers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446725" y="4283114"/>
            <a:ext cx="2781117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best attention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637736" y="3753533"/>
            <a:ext cx="241702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100K Followers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350721" y="4842628"/>
            <a:ext cx="2781117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best attention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714856" y="4313048"/>
            <a:ext cx="2070776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5K Followers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021613" y="10621088"/>
            <a:ext cx="2781117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best attention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299187" y="10091508"/>
            <a:ext cx="2243900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34K Followers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4227901" y="8088456"/>
            <a:ext cx="2781117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People who work in marketing try to get the best attention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227901" y="7558875"/>
            <a:ext cx="2070776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9K Followers</a:t>
            </a:r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5724128" y="1863674"/>
            <a:ext cx="684161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SOCIAL MEDIA SLIDE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3" grpId="0" animBg="1"/>
      <p:bldP spid="74" grpId="0" animBg="1"/>
      <p:bldP spid="76" grpId="0" animBg="1"/>
      <p:bldP spid="80" grpId="0" animBg="1"/>
      <p:bldP spid="81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/>
      <p:bldP spid="95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1"/>
          <p:cNvSpPr>
            <a:spLocks noChangeArrowheads="1"/>
          </p:cNvSpPr>
          <p:nvPr/>
        </p:nvSpPr>
        <p:spPr bwMode="auto">
          <a:xfrm rot="10800000">
            <a:off x="4745985" y="5896610"/>
            <a:ext cx="335757" cy="525136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182937" tIns="91468" rIns="182937" bIns="91468" anchor="ctr"/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97" name="Freeform 1"/>
          <p:cNvSpPr>
            <a:spLocks noChangeArrowheads="1"/>
          </p:cNvSpPr>
          <p:nvPr/>
        </p:nvSpPr>
        <p:spPr bwMode="auto">
          <a:xfrm rot="10800000">
            <a:off x="7286643" y="5896610"/>
            <a:ext cx="335757" cy="525136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182937" tIns="91468" rIns="182937" bIns="91468" anchor="ctr"/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98" name="Freeform 1"/>
          <p:cNvSpPr>
            <a:spLocks noChangeArrowheads="1"/>
          </p:cNvSpPr>
          <p:nvPr/>
        </p:nvSpPr>
        <p:spPr bwMode="auto">
          <a:xfrm rot="10800000">
            <a:off x="10809150" y="5896612"/>
            <a:ext cx="335757" cy="525136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182937" tIns="91468" rIns="182937" bIns="91468" anchor="ctr"/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100" name="Freeform 1"/>
          <p:cNvSpPr>
            <a:spLocks noChangeArrowheads="1"/>
          </p:cNvSpPr>
          <p:nvPr/>
        </p:nvSpPr>
        <p:spPr bwMode="auto">
          <a:xfrm rot="10800000">
            <a:off x="13401519" y="5896612"/>
            <a:ext cx="335757" cy="525136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182937" tIns="91468" rIns="182937" bIns="91468" anchor="ctr"/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998349" y="5021011"/>
            <a:ext cx="2326703" cy="23273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937" tIns="91468" rIns="182937" bIns="91468" rtlCol="0" anchor="ctr"/>
          <a:lstStyle/>
          <a:p>
            <a:pPr algn="ctr"/>
            <a:endParaRPr lang="en-US" sz="2701" dirty="0">
              <a:latin typeface="Roboto Light"/>
            </a:endParaRPr>
          </a:p>
        </p:txBody>
      </p:sp>
      <p:sp>
        <p:nvSpPr>
          <p:cNvPr id="101" name="Freeform 16"/>
          <p:cNvSpPr>
            <a:spLocks noChangeArrowheads="1"/>
          </p:cNvSpPr>
          <p:nvPr/>
        </p:nvSpPr>
        <p:spPr bwMode="auto">
          <a:xfrm>
            <a:off x="2707344" y="5471729"/>
            <a:ext cx="883866" cy="1388450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937" tIns="91468" rIns="182937" bIns="91468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178624" y="7417760"/>
            <a:ext cx="0" cy="1187054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426806" y="5469395"/>
            <a:ext cx="1379205" cy="1379564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937" tIns="91468" rIns="182937" bIns="91468" rtlCol="0" anchor="ctr"/>
          <a:lstStyle/>
          <a:p>
            <a:pPr algn="ctr"/>
            <a:endParaRPr lang="en-US" sz="2701" dirty="0">
              <a:latin typeface="Roboto Light"/>
            </a:endParaRPr>
          </a:p>
        </p:txBody>
      </p:sp>
      <p:sp>
        <p:nvSpPr>
          <p:cNvPr id="102" name="Freeform 17"/>
          <p:cNvSpPr>
            <a:spLocks noChangeArrowheads="1"/>
          </p:cNvSpPr>
          <p:nvPr/>
        </p:nvSpPr>
        <p:spPr bwMode="auto">
          <a:xfrm>
            <a:off x="5868490" y="5770000"/>
            <a:ext cx="503534" cy="702482"/>
          </a:xfrm>
          <a:custGeom>
            <a:avLst/>
            <a:gdLst>
              <a:gd name="T0" fmla="*/ 326 w 503"/>
              <a:gd name="T1" fmla="*/ 142 h 703"/>
              <a:gd name="T2" fmla="*/ 168 w 503"/>
              <a:gd name="T3" fmla="*/ 142 h 703"/>
              <a:gd name="T4" fmla="*/ 168 w 503"/>
              <a:gd name="T5" fmla="*/ 134 h 703"/>
              <a:gd name="T6" fmla="*/ 184 w 503"/>
              <a:gd name="T7" fmla="*/ 125 h 703"/>
              <a:gd name="T8" fmla="*/ 310 w 503"/>
              <a:gd name="T9" fmla="*/ 125 h 703"/>
              <a:gd name="T10" fmla="*/ 343 w 503"/>
              <a:gd name="T11" fmla="*/ 0 h 703"/>
              <a:gd name="T12" fmla="*/ 151 w 503"/>
              <a:gd name="T13" fmla="*/ 0 h 703"/>
              <a:gd name="T14" fmla="*/ 176 w 503"/>
              <a:gd name="T15" fmla="*/ 125 h 703"/>
              <a:gd name="T16" fmla="*/ 67 w 503"/>
              <a:gd name="T17" fmla="*/ 67 h 703"/>
              <a:gd name="T18" fmla="*/ 75 w 503"/>
              <a:gd name="T19" fmla="*/ 84 h 703"/>
              <a:gd name="T20" fmla="*/ 168 w 503"/>
              <a:gd name="T21" fmla="*/ 134 h 703"/>
              <a:gd name="T22" fmla="*/ 92 w 503"/>
              <a:gd name="T23" fmla="*/ 134 h 703"/>
              <a:gd name="T24" fmla="*/ 84 w 503"/>
              <a:gd name="T25" fmla="*/ 142 h 703"/>
              <a:gd name="T26" fmla="*/ 126 w 503"/>
              <a:gd name="T27" fmla="*/ 159 h 703"/>
              <a:gd name="T28" fmla="*/ 151 w 503"/>
              <a:gd name="T29" fmla="*/ 151 h 703"/>
              <a:gd name="T30" fmla="*/ 0 w 503"/>
              <a:gd name="T31" fmla="*/ 460 h 703"/>
              <a:gd name="T32" fmla="*/ 251 w 503"/>
              <a:gd name="T33" fmla="*/ 702 h 703"/>
              <a:gd name="T34" fmla="*/ 502 w 503"/>
              <a:gd name="T35" fmla="*/ 452 h 703"/>
              <a:gd name="T36" fmla="*/ 326 w 503"/>
              <a:gd name="T37" fmla="*/ 142 h 703"/>
              <a:gd name="T38" fmla="*/ 318 w 503"/>
              <a:gd name="T39" fmla="*/ 535 h 703"/>
              <a:gd name="T40" fmla="*/ 276 w 503"/>
              <a:gd name="T41" fmla="*/ 560 h 703"/>
              <a:gd name="T42" fmla="*/ 276 w 503"/>
              <a:gd name="T43" fmla="*/ 602 h 703"/>
              <a:gd name="T44" fmla="*/ 234 w 503"/>
              <a:gd name="T45" fmla="*/ 602 h 703"/>
              <a:gd name="T46" fmla="*/ 226 w 503"/>
              <a:gd name="T47" fmla="*/ 560 h 703"/>
              <a:gd name="T48" fmla="*/ 176 w 503"/>
              <a:gd name="T49" fmla="*/ 535 h 703"/>
              <a:gd name="T50" fmla="*/ 151 w 503"/>
              <a:gd name="T51" fmla="*/ 485 h 703"/>
              <a:gd name="T52" fmla="*/ 151 w 503"/>
              <a:gd name="T53" fmla="*/ 468 h 703"/>
              <a:gd name="T54" fmla="*/ 193 w 503"/>
              <a:gd name="T55" fmla="*/ 468 h 703"/>
              <a:gd name="T56" fmla="*/ 193 w 503"/>
              <a:gd name="T57" fmla="*/ 476 h 703"/>
              <a:gd name="T58" fmla="*/ 209 w 503"/>
              <a:gd name="T59" fmla="*/ 510 h 703"/>
              <a:gd name="T60" fmla="*/ 251 w 503"/>
              <a:gd name="T61" fmla="*/ 527 h 703"/>
              <a:gd name="T62" fmla="*/ 293 w 503"/>
              <a:gd name="T63" fmla="*/ 510 h 703"/>
              <a:gd name="T64" fmla="*/ 310 w 503"/>
              <a:gd name="T65" fmla="*/ 476 h 703"/>
              <a:gd name="T66" fmla="*/ 293 w 503"/>
              <a:gd name="T67" fmla="*/ 443 h 703"/>
              <a:gd name="T68" fmla="*/ 243 w 503"/>
              <a:gd name="T69" fmla="*/ 426 h 703"/>
              <a:gd name="T70" fmla="*/ 184 w 503"/>
              <a:gd name="T71" fmla="*/ 393 h 703"/>
              <a:gd name="T72" fmla="*/ 159 w 503"/>
              <a:gd name="T73" fmla="*/ 351 h 703"/>
              <a:gd name="T74" fmla="*/ 184 w 503"/>
              <a:gd name="T75" fmla="*/ 293 h 703"/>
              <a:gd name="T76" fmla="*/ 226 w 503"/>
              <a:gd name="T77" fmla="*/ 276 h 703"/>
              <a:gd name="T78" fmla="*/ 226 w 503"/>
              <a:gd name="T79" fmla="*/ 234 h 703"/>
              <a:gd name="T80" fmla="*/ 268 w 503"/>
              <a:gd name="T81" fmla="*/ 234 h 703"/>
              <a:gd name="T82" fmla="*/ 268 w 503"/>
              <a:gd name="T83" fmla="*/ 267 h 703"/>
              <a:gd name="T84" fmla="*/ 318 w 503"/>
              <a:gd name="T85" fmla="*/ 293 h 703"/>
              <a:gd name="T86" fmla="*/ 343 w 503"/>
              <a:gd name="T87" fmla="*/ 351 h 703"/>
              <a:gd name="T88" fmla="*/ 301 w 503"/>
              <a:gd name="T89" fmla="*/ 351 h 703"/>
              <a:gd name="T90" fmla="*/ 284 w 503"/>
              <a:gd name="T91" fmla="*/ 318 h 703"/>
              <a:gd name="T92" fmla="*/ 251 w 503"/>
              <a:gd name="T93" fmla="*/ 301 h 703"/>
              <a:gd name="T94" fmla="*/ 218 w 503"/>
              <a:gd name="T95" fmla="*/ 318 h 703"/>
              <a:gd name="T96" fmla="*/ 201 w 503"/>
              <a:gd name="T97" fmla="*/ 343 h 703"/>
              <a:gd name="T98" fmla="*/ 218 w 503"/>
              <a:gd name="T99" fmla="*/ 376 h 703"/>
              <a:gd name="T100" fmla="*/ 260 w 503"/>
              <a:gd name="T101" fmla="*/ 393 h 703"/>
              <a:gd name="T102" fmla="*/ 326 w 503"/>
              <a:gd name="T103" fmla="*/ 426 h 703"/>
              <a:gd name="T104" fmla="*/ 351 w 503"/>
              <a:gd name="T105" fmla="*/ 476 h 703"/>
              <a:gd name="T106" fmla="*/ 318 w 503"/>
              <a:gd name="T107" fmla="*/ 535 h 703"/>
              <a:gd name="T108" fmla="*/ 318 w 503"/>
              <a:gd name="T109" fmla="*/ 535 h 703"/>
              <a:gd name="T110" fmla="*/ 318 w 503"/>
              <a:gd name="T111" fmla="*/ 535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3" h="703">
                <a:moveTo>
                  <a:pt x="326" y="142"/>
                </a:moveTo>
                <a:cubicBezTo>
                  <a:pt x="168" y="142"/>
                  <a:pt x="168" y="142"/>
                  <a:pt x="168" y="142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84" y="125"/>
                  <a:pt x="184" y="125"/>
                  <a:pt x="184" y="125"/>
                </a:cubicBezTo>
                <a:cubicBezTo>
                  <a:pt x="310" y="125"/>
                  <a:pt x="310" y="125"/>
                  <a:pt x="310" y="125"/>
                </a:cubicBezTo>
                <a:cubicBezTo>
                  <a:pt x="343" y="0"/>
                  <a:pt x="343" y="0"/>
                  <a:pt x="343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59" y="100"/>
                  <a:pt x="109" y="50"/>
                  <a:pt x="67" y="67"/>
                </a:cubicBezTo>
                <a:cubicBezTo>
                  <a:pt x="75" y="84"/>
                  <a:pt x="75" y="84"/>
                  <a:pt x="75" y="84"/>
                </a:cubicBezTo>
                <a:cubicBezTo>
                  <a:pt x="109" y="67"/>
                  <a:pt x="159" y="117"/>
                  <a:pt x="168" y="134"/>
                </a:cubicBezTo>
                <a:cubicBezTo>
                  <a:pt x="142" y="142"/>
                  <a:pt x="109" y="151"/>
                  <a:pt x="92" y="134"/>
                </a:cubicBezTo>
                <a:cubicBezTo>
                  <a:pt x="84" y="142"/>
                  <a:pt x="84" y="142"/>
                  <a:pt x="84" y="142"/>
                </a:cubicBezTo>
                <a:cubicBezTo>
                  <a:pt x="92" y="151"/>
                  <a:pt x="109" y="159"/>
                  <a:pt x="126" y="159"/>
                </a:cubicBezTo>
                <a:cubicBezTo>
                  <a:pt x="134" y="159"/>
                  <a:pt x="142" y="159"/>
                  <a:pt x="151" y="151"/>
                </a:cubicBezTo>
                <a:cubicBezTo>
                  <a:pt x="67" y="217"/>
                  <a:pt x="0" y="351"/>
                  <a:pt x="0" y="460"/>
                </a:cubicBezTo>
                <a:cubicBezTo>
                  <a:pt x="0" y="594"/>
                  <a:pt x="117" y="702"/>
                  <a:pt x="251" y="702"/>
                </a:cubicBezTo>
                <a:cubicBezTo>
                  <a:pt x="393" y="702"/>
                  <a:pt x="502" y="594"/>
                  <a:pt x="502" y="452"/>
                </a:cubicBezTo>
                <a:cubicBezTo>
                  <a:pt x="502" y="343"/>
                  <a:pt x="427" y="192"/>
                  <a:pt x="326" y="142"/>
                </a:cubicBezTo>
                <a:close/>
                <a:moveTo>
                  <a:pt x="318" y="535"/>
                </a:moveTo>
                <a:cubicBezTo>
                  <a:pt x="310" y="552"/>
                  <a:pt x="293" y="552"/>
                  <a:pt x="276" y="560"/>
                </a:cubicBezTo>
                <a:cubicBezTo>
                  <a:pt x="276" y="602"/>
                  <a:pt x="276" y="602"/>
                  <a:pt x="276" y="602"/>
                </a:cubicBezTo>
                <a:cubicBezTo>
                  <a:pt x="234" y="602"/>
                  <a:pt x="234" y="602"/>
                  <a:pt x="234" y="602"/>
                </a:cubicBezTo>
                <a:cubicBezTo>
                  <a:pt x="226" y="560"/>
                  <a:pt x="226" y="560"/>
                  <a:pt x="226" y="560"/>
                </a:cubicBezTo>
                <a:cubicBezTo>
                  <a:pt x="209" y="560"/>
                  <a:pt x="193" y="552"/>
                  <a:pt x="176" y="535"/>
                </a:cubicBezTo>
                <a:cubicBezTo>
                  <a:pt x="159" y="518"/>
                  <a:pt x="151" y="502"/>
                  <a:pt x="151" y="485"/>
                </a:cubicBezTo>
                <a:cubicBezTo>
                  <a:pt x="151" y="468"/>
                  <a:pt x="151" y="468"/>
                  <a:pt x="151" y="468"/>
                </a:cubicBezTo>
                <a:cubicBezTo>
                  <a:pt x="193" y="468"/>
                  <a:pt x="193" y="468"/>
                  <a:pt x="193" y="468"/>
                </a:cubicBezTo>
                <a:cubicBezTo>
                  <a:pt x="193" y="476"/>
                  <a:pt x="193" y="476"/>
                  <a:pt x="193" y="476"/>
                </a:cubicBezTo>
                <a:cubicBezTo>
                  <a:pt x="193" y="493"/>
                  <a:pt x="201" y="502"/>
                  <a:pt x="209" y="510"/>
                </a:cubicBezTo>
                <a:cubicBezTo>
                  <a:pt x="218" y="518"/>
                  <a:pt x="234" y="527"/>
                  <a:pt x="251" y="527"/>
                </a:cubicBezTo>
                <a:cubicBezTo>
                  <a:pt x="268" y="527"/>
                  <a:pt x="284" y="518"/>
                  <a:pt x="293" y="510"/>
                </a:cubicBezTo>
                <a:cubicBezTo>
                  <a:pt x="301" y="502"/>
                  <a:pt x="310" y="493"/>
                  <a:pt x="310" y="476"/>
                </a:cubicBezTo>
                <a:cubicBezTo>
                  <a:pt x="310" y="460"/>
                  <a:pt x="301" y="452"/>
                  <a:pt x="293" y="443"/>
                </a:cubicBezTo>
                <a:cubicBezTo>
                  <a:pt x="284" y="435"/>
                  <a:pt x="268" y="426"/>
                  <a:pt x="243" y="426"/>
                </a:cubicBezTo>
                <a:cubicBezTo>
                  <a:pt x="218" y="418"/>
                  <a:pt x="193" y="410"/>
                  <a:pt x="184" y="393"/>
                </a:cubicBezTo>
                <a:cubicBezTo>
                  <a:pt x="168" y="385"/>
                  <a:pt x="159" y="368"/>
                  <a:pt x="159" y="351"/>
                </a:cubicBezTo>
                <a:cubicBezTo>
                  <a:pt x="159" y="326"/>
                  <a:pt x="168" y="309"/>
                  <a:pt x="184" y="293"/>
                </a:cubicBezTo>
                <a:cubicBezTo>
                  <a:pt x="201" y="284"/>
                  <a:pt x="209" y="276"/>
                  <a:pt x="226" y="276"/>
                </a:cubicBezTo>
                <a:cubicBezTo>
                  <a:pt x="226" y="234"/>
                  <a:pt x="226" y="234"/>
                  <a:pt x="226" y="2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68" y="267"/>
                  <a:pt x="268" y="267"/>
                  <a:pt x="268" y="267"/>
                </a:cubicBezTo>
                <a:cubicBezTo>
                  <a:pt x="293" y="276"/>
                  <a:pt x="310" y="276"/>
                  <a:pt x="318" y="293"/>
                </a:cubicBezTo>
                <a:cubicBezTo>
                  <a:pt x="335" y="301"/>
                  <a:pt x="343" y="326"/>
                  <a:pt x="343" y="351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01" y="334"/>
                  <a:pt x="293" y="326"/>
                  <a:pt x="284" y="318"/>
                </a:cubicBezTo>
                <a:cubicBezTo>
                  <a:pt x="284" y="309"/>
                  <a:pt x="268" y="301"/>
                  <a:pt x="251" y="301"/>
                </a:cubicBezTo>
                <a:cubicBezTo>
                  <a:pt x="234" y="301"/>
                  <a:pt x="226" y="309"/>
                  <a:pt x="218" y="318"/>
                </a:cubicBezTo>
                <a:cubicBezTo>
                  <a:pt x="209" y="326"/>
                  <a:pt x="201" y="334"/>
                  <a:pt x="201" y="343"/>
                </a:cubicBezTo>
                <a:cubicBezTo>
                  <a:pt x="201" y="360"/>
                  <a:pt x="209" y="368"/>
                  <a:pt x="218" y="376"/>
                </a:cubicBezTo>
                <a:cubicBezTo>
                  <a:pt x="226" y="385"/>
                  <a:pt x="234" y="385"/>
                  <a:pt x="260" y="393"/>
                </a:cubicBezTo>
                <a:cubicBezTo>
                  <a:pt x="284" y="401"/>
                  <a:pt x="310" y="410"/>
                  <a:pt x="326" y="426"/>
                </a:cubicBezTo>
                <a:cubicBezTo>
                  <a:pt x="343" y="435"/>
                  <a:pt x="351" y="452"/>
                  <a:pt x="351" y="476"/>
                </a:cubicBezTo>
                <a:cubicBezTo>
                  <a:pt x="351" y="502"/>
                  <a:pt x="343" y="518"/>
                  <a:pt x="318" y="535"/>
                </a:cubicBezTo>
                <a:close/>
                <a:moveTo>
                  <a:pt x="318" y="535"/>
                </a:moveTo>
                <a:lnTo>
                  <a:pt x="318" y="5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937" tIns="91468" rIns="182937" bIns="91468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6099667" y="6930001"/>
            <a:ext cx="0" cy="691643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984805" y="5002360"/>
            <a:ext cx="2326703" cy="232730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937" tIns="91468" rIns="182937" bIns="91468" rtlCol="0" anchor="ctr"/>
          <a:lstStyle/>
          <a:p>
            <a:pPr algn="ctr"/>
            <a:endParaRPr lang="en-US" sz="2701" dirty="0">
              <a:latin typeface="Roboto Light"/>
            </a:endParaRPr>
          </a:p>
        </p:txBody>
      </p:sp>
      <p:sp>
        <p:nvSpPr>
          <p:cNvPr id="103" name="Freeform 109"/>
          <p:cNvSpPr>
            <a:spLocks noChangeArrowheads="1"/>
          </p:cNvSpPr>
          <p:nvPr/>
        </p:nvSpPr>
        <p:spPr bwMode="auto">
          <a:xfrm>
            <a:off x="8496469" y="5450005"/>
            <a:ext cx="1365365" cy="1365720"/>
          </a:xfrm>
          <a:custGeom>
            <a:avLst/>
            <a:gdLst>
              <a:gd name="T0" fmla="*/ 552 w 1105"/>
              <a:gd name="T1" fmla="*/ 0 h 1105"/>
              <a:gd name="T2" fmla="*/ 0 w 1105"/>
              <a:gd name="T3" fmla="*/ 552 h 1105"/>
              <a:gd name="T4" fmla="*/ 552 w 1105"/>
              <a:gd name="T5" fmla="*/ 1104 h 1105"/>
              <a:gd name="T6" fmla="*/ 1104 w 1105"/>
              <a:gd name="T7" fmla="*/ 552 h 1105"/>
              <a:gd name="T8" fmla="*/ 552 w 1105"/>
              <a:gd name="T9" fmla="*/ 0 h 1105"/>
              <a:gd name="T10" fmla="*/ 552 w 1105"/>
              <a:gd name="T11" fmla="*/ 1012 h 1105"/>
              <a:gd name="T12" fmla="*/ 84 w 1105"/>
              <a:gd name="T13" fmla="*/ 552 h 1105"/>
              <a:gd name="T14" fmla="*/ 552 w 1105"/>
              <a:gd name="T15" fmla="*/ 84 h 1105"/>
              <a:gd name="T16" fmla="*/ 1012 w 1105"/>
              <a:gd name="T17" fmla="*/ 552 h 1105"/>
              <a:gd name="T18" fmla="*/ 552 w 1105"/>
              <a:gd name="T19" fmla="*/ 1012 h 1105"/>
              <a:gd name="T20" fmla="*/ 836 w 1105"/>
              <a:gd name="T21" fmla="*/ 410 h 1105"/>
              <a:gd name="T22" fmla="*/ 828 w 1105"/>
              <a:gd name="T23" fmla="*/ 452 h 1105"/>
              <a:gd name="T24" fmla="*/ 560 w 1105"/>
              <a:gd name="T25" fmla="*/ 636 h 1105"/>
              <a:gd name="T26" fmla="*/ 544 w 1105"/>
              <a:gd name="T27" fmla="*/ 636 h 1105"/>
              <a:gd name="T28" fmla="*/ 527 w 1105"/>
              <a:gd name="T29" fmla="*/ 636 h 1105"/>
              <a:gd name="T30" fmla="*/ 518 w 1105"/>
              <a:gd name="T31" fmla="*/ 611 h 1105"/>
              <a:gd name="T32" fmla="*/ 518 w 1105"/>
              <a:gd name="T33" fmla="*/ 218 h 1105"/>
              <a:gd name="T34" fmla="*/ 544 w 1105"/>
              <a:gd name="T35" fmla="*/ 184 h 1105"/>
              <a:gd name="T36" fmla="*/ 577 w 1105"/>
              <a:gd name="T37" fmla="*/ 218 h 1105"/>
              <a:gd name="T38" fmla="*/ 577 w 1105"/>
              <a:gd name="T39" fmla="*/ 552 h 1105"/>
              <a:gd name="T40" fmla="*/ 795 w 1105"/>
              <a:gd name="T41" fmla="*/ 402 h 1105"/>
              <a:gd name="T42" fmla="*/ 836 w 1105"/>
              <a:gd name="T43" fmla="*/ 410 h 1105"/>
              <a:gd name="T44" fmla="*/ 836 w 1105"/>
              <a:gd name="T45" fmla="*/ 410 h 1105"/>
              <a:gd name="T46" fmla="*/ 836 w 1105"/>
              <a:gd name="T47" fmla="*/ 410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05" h="1105">
                <a:moveTo>
                  <a:pt x="552" y="0"/>
                </a:moveTo>
                <a:cubicBezTo>
                  <a:pt x="243" y="0"/>
                  <a:pt x="0" y="243"/>
                  <a:pt x="0" y="552"/>
                </a:cubicBezTo>
                <a:cubicBezTo>
                  <a:pt x="0" y="853"/>
                  <a:pt x="243" y="1104"/>
                  <a:pt x="552" y="1104"/>
                </a:cubicBezTo>
                <a:cubicBezTo>
                  <a:pt x="853" y="1104"/>
                  <a:pt x="1104" y="853"/>
                  <a:pt x="1104" y="552"/>
                </a:cubicBezTo>
                <a:cubicBezTo>
                  <a:pt x="1104" y="243"/>
                  <a:pt x="853" y="0"/>
                  <a:pt x="552" y="0"/>
                </a:cubicBezTo>
                <a:close/>
                <a:moveTo>
                  <a:pt x="552" y="1012"/>
                </a:moveTo>
                <a:cubicBezTo>
                  <a:pt x="293" y="1012"/>
                  <a:pt x="84" y="803"/>
                  <a:pt x="84" y="552"/>
                </a:cubicBezTo>
                <a:cubicBezTo>
                  <a:pt x="84" y="293"/>
                  <a:pt x="293" y="84"/>
                  <a:pt x="552" y="84"/>
                </a:cubicBezTo>
                <a:cubicBezTo>
                  <a:pt x="803" y="84"/>
                  <a:pt x="1012" y="293"/>
                  <a:pt x="1012" y="552"/>
                </a:cubicBezTo>
                <a:cubicBezTo>
                  <a:pt x="1012" y="803"/>
                  <a:pt x="803" y="1012"/>
                  <a:pt x="552" y="1012"/>
                </a:cubicBezTo>
                <a:close/>
                <a:moveTo>
                  <a:pt x="836" y="410"/>
                </a:moveTo>
                <a:cubicBezTo>
                  <a:pt x="845" y="419"/>
                  <a:pt x="845" y="435"/>
                  <a:pt x="828" y="452"/>
                </a:cubicBezTo>
                <a:cubicBezTo>
                  <a:pt x="560" y="636"/>
                  <a:pt x="560" y="636"/>
                  <a:pt x="560" y="636"/>
                </a:cubicBezTo>
                <a:cubicBezTo>
                  <a:pt x="552" y="636"/>
                  <a:pt x="552" y="636"/>
                  <a:pt x="544" y="636"/>
                </a:cubicBezTo>
                <a:cubicBezTo>
                  <a:pt x="544" y="636"/>
                  <a:pt x="535" y="636"/>
                  <a:pt x="527" y="636"/>
                </a:cubicBezTo>
                <a:cubicBezTo>
                  <a:pt x="518" y="628"/>
                  <a:pt x="518" y="619"/>
                  <a:pt x="518" y="611"/>
                </a:cubicBezTo>
                <a:cubicBezTo>
                  <a:pt x="518" y="218"/>
                  <a:pt x="518" y="218"/>
                  <a:pt x="518" y="218"/>
                </a:cubicBezTo>
                <a:cubicBezTo>
                  <a:pt x="518" y="201"/>
                  <a:pt x="527" y="184"/>
                  <a:pt x="544" y="184"/>
                </a:cubicBezTo>
                <a:cubicBezTo>
                  <a:pt x="560" y="184"/>
                  <a:pt x="577" y="201"/>
                  <a:pt x="577" y="218"/>
                </a:cubicBezTo>
                <a:cubicBezTo>
                  <a:pt x="577" y="552"/>
                  <a:pt x="577" y="552"/>
                  <a:pt x="577" y="552"/>
                </a:cubicBezTo>
                <a:cubicBezTo>
                  <a:pt x="795" y="402"/>
                  <a:pt x="795" y="402"/>
                  <a:pt x="795" y="402"/>
                </a:cubicBezTo>
                <a:cubicBezTo>
                  <a:pt x="811" y="393"/>
                  <a:pt x="828" y="393"/>
                  <a:pt x="836" y="410"/>
                </a:cubicBezTo>
                <a:close/>
                <a:moveTo>
                  <a:pt x="836" y="410"/>
                </a:moveTo>
                <a:lnTo>
                  <a:pt x="836" y="4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937" tIns="91468" rIns="182937" bIns="91468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9193370" y="7401046"/>
            <a:ext cx="0" cy="1187054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1517444" y="5469395"/>
            <a:ext cx="1379205" cy="1379564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937" tIns="91468" rIns="182937" bIns="91468" rtlCol="0" anchor="ctr"/>
          <a:lstStyle/>
          <a:p>
            <a:pPr algn="ctr"/>
            <a:endParaRPr lang="en-US" sz="2701" dirty="0">
              <a:latin typeface="Roboto Light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12229658" y="6930001"/>
            <a:ext cx="0" cy="691643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853049" y="5808048"/>
            <a:ext cx="674907" cy="661528"/>
            <a:chOff x="15755389" y="5391588"/>
            <a:chExt cx="899642" cy="881808"/>
          </a:xfrm>
        </p:grpSpPr>
        <p:sp>
          <p:nvSpPr>
            <p:cNvPr id="126" name="Freeform 418"/>
            <p:cNvSpPr>
              <a:spLocks noChangeArrowheads="1"/>
            </p:cNvSpPr>
            <p:nvPr/>
          </p:nvSpPr>
          <p:spPr bwMode="auto">
            <a:xfrm>
              <a:off x="16228694" y="5391588"/>
              <a:ext cx="426337" cy="41922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  <a:gd name="T46" fmla="*/ 301 w 520"/>
                <a:gd name="T47" fmla="*/ 75 h 511"/>
                <a:gd name="T48" fmla="*/ 301 w 520"/>
                <a:gd name="T49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  <a:close/>
                  <a:moveTo>
                    <a:pt x="301" y="75"/>
                  </a:moveTo>
                  <a:lnTo>
                    <a:pt x="301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27" name="Freeform 419"/>
            <p:cNvSpPr>
              <a:spLocks noChangeArrowheads="1"/>
            </p:cNvSpPr>
            <p:nvPr/>
          </p:nvSpPr>
          <p:spPr bwMode="auto">
            <a:xfrm>
              <a:off x="16228694" y="5391588"/>
              <a:ext cx="426337" cy="41922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28" name="Freeform 420"/>
            <p:cNvSpPr>
              <a:spLocks noChangeArrowheads="1"/>
            </p:cNvSpPr>
            <p:nvPr/>
          </p:nvSpPr>
          <p:spPr bwMode="auto">
            <a:xfrm>
              <a:off x="16474380" y="5453024"/>
              <a:ext cx="3614" cy="36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29" name="Freeform 421"/>
            <p:cNvSpPr>
              <a:spLocks noChangeArrowheads="1"/>
            </p:cNvSpPr>
            <p:nvPr/>
          </p:nvSpPr>
          <p:spPr bwMode="auto">
            <a:xfrm>
              <a:off x="15755389" y="5807193"/>
              <a:ext cx="466079" cy="466203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  <a:gd name="T54" fmla="*/ 451 w 569"/>
                <a:gd name="T55" fmla="*/ 158 h 569"/>
                <a:gd name="T56" fmla="*/ 451 w 569"/>
                <a:gd name="T57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  <a:close/>
                  <a:moveTo>
                    <a:pt x="451" y="158"/>
                  </a:moveTo>
                  <a:lnTo>
                    <a:pt x="451" y="1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30" name="Freeform 422"/>
            <p:cNvSpPr>
              <a:spLocks noChangeArrowheads="1"/>
            </p:cNvSpPr>
            <p:nvPr/>
          </p:nvSpPr>
          <p:spPr bwMode="auto">
            <a:xfrm>
              <a:off x="15755389" y="5807193"/>
              <a:ext cx="466079" cy="466203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31" name="Freeform 423"/>
            <p:cNvSpPr>
              <a:spLocks noChangeArrowheads="1"/>
            </p:cNvSpPr>
            <p:nvPr/>
          </p:nvSpPr>
          <p:spPr bwMode="auto">
            <a:xfrm>
              <a:off x="16127529" y="5937296"/>
              <a:ext cx="3614" cy="36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32" name="Freeform 424"/>
            <p:cNvSpPr>
              <a:spLocks noChangeArrowheads="1"/>
            </p:cNvSpPr>
            <p:nvPr/>
          </p:nvSpPr>
          <p:spPr bwMode="auto">
            <a:xfrm>
              <a:off x="15860166" y="5445796"/>
              <a:ext cx="711767" cy="726409"/>
            </a:xfrm>
            <a:custGeom>
              <a:avLst/>
              <a:gdLst>
                <a:gd name="T0" fmla="*/ 318 w 870"/>
                <a:gd name="T1" fmla="*/ 142 h 887"/>
                <a:gd name="T2" fmla="*/ 167 w 870"/>
                <a:gd name="T3" fmla="*/ 0 h 887"/>
                <a:gd name="T4" fmla="*/ 0 w 870"/>
                <a:gd name="T5" fmla="*/ 167 h 887"/>
                <a:gd name="T6" fmla="*/ 142 w 870"/>
                <a:gd name="T7" fmla="*/ 317 h 887"/>
                <a:gd name="T8" fmla="*/ 594 w 870"/>
                <a:gd name="T9" fmla="*/ 760 h 887"/>
                <a:gd name="T10" fmla="*/ 869 w 870"/>
                <a:gd name="T11" fmla="*/ 886 h 887"/>
                <a:gd name="T12" fmla="*/ 769 w 870"/>
                <a:gd name="T13" fmla="*/ 601 h 887"/>
                <a:gd name="T14" fmla="*/ 318 w 870"/>
                <a:gd name="T15" fmla="*/ 142 h 887"/>
                <a:gd name="T16" fmla="*/ 117 w 870"/>
                <a:gd name="T17" fmla="*/ 225 h 887"/>
                <a:gd name="T18" fmla="*/ 58 w 870"/>
                <a:gd name="T19" fmla="*/ 167 h 887"/>
                <a:gd name="T20" fmla="*/ 167 w 870"/>
                <a:gd name="T21" fmla="*/ 58 h 887"/>
                <a:gd name="T22" fmla="*/ 226 w 870"/>
                <a:gd name="T23" fmla="*/ 116 h 887"/>
                <a:gd name="T24" fmla="*/ 117 w 870"/>
                <a:gd name="T25" fmla="*/ 225 h 887"/>
                <a:gd name="T26" fmla="*/ 769 w 870"/>
                <a:gd name="T27" fmla="*/ 819 h 887"/>
                <a:gd name="T28" fmla="*/ 610 w 870"/>
                <a:gd name="T29" fmla="*/ 744 h 887"/>
                <a:gd name="T30" fmla="*/ 594 w 870"/>
                <a:gd name="T31" fmla="*/ 727 h 887"/>
                <a:gd name="T32" fmla="*/ 677 w 870"/>
                <a:gd name="T33" fmla="*/ 735 h 887"/>
                <a:gd name="T34" fmla="*/ 669 w 870"/>
                <a:gd name="T35" fmla="*/ 668 h 887"/>
                <a:gd name="T36" fmla="*/ 736 w 870"/>
                <a:gd name="T37" fmla="*/ 677 h 887"/>
                <a:gd name="T38" fmla="*/ 736 w 870"/>
                <a:gd name="T39" fmla="*/ 593 h 887"/>
                <a:gd name="T40" fmla="*/ 752 w 870"/>
                <a:gd name="T41" fmla="*/ 610 h 887"/>
                <a:gd name="T42" fmla="*/ 811 w 870"/>
                <a:gd name="T43" fmla="*/ 769 h 887"/>
                <a:gd name="T44" fmla="*/ 769 w 870"/>
                <a:gd name="T45" fmla="*/ 819 h 887"/>
                <a:gd name="T46" fmla="*/ 769 w 870"/>
                <a:gd name="T47" fmla="*/ 819 h 887"/>
                <a:gd name="T48" fmla="*/ 769 w 870"/>
                <a:gd name="T49" fmla="*/ 81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  <a:close/>
                  <a:moveTo>
                    <a:pt x="117" y="225"/>
                  </a:moveTo>
                  <a:lnTo>
                    <a:pt x="58" y="167"/>
                  </a:lnTo>
                  <a:lnTo>
                    <a:pt x="167" y="58"/>
                  </a:lnTo>
                  <a:lnTo>
                    <a:pt x="226" y="116"/>
                  </a:lnTo>
                  <a:lnTo>
                    <a:pt x="117" y="225"/>
                  </a:lnTo>
                  <a:close/>
                  <a:moveTo>
                    <a:pt x="769" y="819"/>
                  </a:moveTo>
                  <a:lnTo>
                    <a:pt x="610" y="744"/>
                  </a:lnTo>
                  <a:lnTo>
                    <a:pt x="594" y="727"/>
                  </a:lnTo>
                  <a:lnTo>
                    <a:pt x="677" y="735"/>
                  </a:lnTo>
                  <a:lnTo>
                    <a:pt x="669" y="668"/>
                  </a:lnTo>
                  <a:lnTo>
                    <a:pt x="736" y="677"/>
                  </a:lnTo>
                  <a:lnTo>
                    <a:pt x="736" y="593"/>
                  </a:lnTo>
                  <a:lnTo>
                    <a:pt x="752" y="610"/>
                  </a:lnTo>
                  <a:lnTo>
                    <a:pt x="811" y="769"/>
                  </a:lnTo>
                  <a:lnTo>
                    <a:pt x="769" y="819"/>
                  </a:lnTo>
                  <a:close/>
                  <a:moveTo>
                    <a:pt x="769" y="819"/>
                  </a:moveTo>
                  <a:lnTo>
                    <a:pt x="769" y="8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33" name="Freeform 425"/>
            <p:cNvSpPr>
              <a:spLocks noChangeArrowheads="1"/>
            </p:cNvSpPr>
            <p:nvPr/>
          </p:nvSpPr>
          <p:spPr bwMode="auto">
            <a:xfrm>
              <a:off x="15860166" y="5445796"/>
              <a:ext cx="711767" cy="726409"/>
            </a:xfrm>
            <a:custGeom>
              <a:avLst/>
              <a:gdLst>
                <a:gd name="T0" fmla="*/ 318 w 870"/>
                <a:gd name="T1" fmla="*/ 142 h 887"/>
                <a:gd name="T2" fmla="*/ 318 w 870"/>
                <a:gd name="T3" fmla="*/ 142 h 887"/>
                <a:gd name="T4" fmla="*/ 167 w 870"/>
                <a:gd name="T5" fmla="*/ 0 h 887"/>
                <a:gd name="T6" fmla="*/ 0 w 870"/>
                <a:gd name="T7" fmla="*/ 167 h 887"/>
                <a:gd name="T8" fmla="*/ 142 w 870"/>
                <a:gd name="T9" fmla="*/ 317 h 887"/>
                <a:gd name="T10" fmla="*/ 142 w 870"/>
                <a:gd name="T11" fmla="*/ 317 h 887"/>
                <a:gd name="T12" fmla="*/ 594 w 870"/>
                <a:gd name="T13" fmla="*/ 760 h 887"/>
                <a:gd name="T14" fmla="*/ 869 w 870"/>
                <a:gd name="T15" fmla="*/ 886 h 887"/>
                <a:gd name="T16" fmla="*/ 769 w 870"/>
                <a:gd name="T17" fmla="*/ 601 h 887"/>
                <a:gd name="T18" fmla="*/ 318 w 870"/>
                <a:gd name="T19" fmla="*/ 14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318" y="142"/>
                  </a:ln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34" name="Freeform 426"/>
            <p:cNvSpPr>
              <a:spLocks noChangeArrowheads="1"/>
            </p:cNvSpPr>
            <p:nvPr/>
          </p:nvSpPr>
          <p:spPr bwMode="auto">
            <a:xfrm>
              <a:off x="15907136" y="5492779"/>
              <a:ext cx="137295" cy="137331"/>
            </a:xfrm>
            <a:custGeom>
              <a:avLst/>
              <a:gdLst>
                <a:gd name="T0" fmla="*/ 59 w 169"/>
                <a:gd name="T1" fmla="*/ 167 h 168"/>
                <a:gd name="T2" fmla="*/ 0 w 169"/>
                <a:gd name="T3" fmla="*/ 109 h 168"/>
                <a:gd name="T4" fmla="*/ 109 w 169"/>
                <a:gd name="T5" fmla="*/ 0 h 168"/>
                <a:gd name="T6" fmla="*/ 168 w 169"/>
                <a:gd name="T7" fmla="*/ 58 h 168"/>
                <a:gd name="T8" fmla="*/ 59 w 169"/>
                <a:gd name="T9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8">
                  <a:moveTo>
                    <a:pt x="59" y="167"/>
                  </a:moveTo>
                  <a:lnTo>
                    <a:pt x="0" y="109"/>
                  </a:lnTo>
                  <a:lnTo>
                    <a:pt x="109" y="0"/>
                  </a:lnTo>
                  <a:lnTo>
                    <a:pt x="168" y="58"/>
                  </a:lnTo>
                  <a:lnTo>
                    <a:pt x="59" y="16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35" name="Freeform 427"/>
            <p:cNvSpPr>
              <a:spLocks noChangeArrowheads="1"/>
            </p:cNvSpPr>
            <p:nvPr/>
          </p:nvSpPr>
          <p:spPr bwMode="auto">
            <a:xfrm>
              <a:off x="16347925" y="5930068"/>
              <a:ext cx="177037" cy="184313"/>
            </a:xfrm>
            <a:custGeom>
              <a:avLst/>
              <a:gdLst>
                <a:gd name="T0" fmla="*/ 175 w 218"/>
                <a:gd name="T1" fmla="*/ 226 h 227"/>
                <a:gd name="T2" fmla="*/ 16 w 218"/>
                <a:gd name="T3" fmla="*/ 151 h 227"/>
                <a:gd name="T4" fmla="*/ 0 w 218"/>
                <a:gd name="T5" fmla="*/ 134 h 227"/>
                <a:gd name="T6" fmla="*/ 83 w 218"/>
                <a:gd name="T7" fmla="*/ 142 h 227"/>
                <a:gd name="T8" fmla="*/ 75 w 218"/>
                <a:gd name="T9" fmla="*/ 75 h 227"/>
                <a:gd name="T10" fmla="*/ 142 w 218"/>
                <a:gd name="T11" fmla="*/ 84 h 227"/>
                <a:gd name="T12" fmla="*/ 142 w 218"/>
                <a:gd name="T13" fmla="*/ 0 h 227"/>
                <a:gd name="T14" fmla="*/ 158 w 218"/>
                <a:gd name="T15" fmla="*/ 17 h 227"/>
                <a:gd name="T16" fmla="*/ 217 w 218"/>
                <a:gd name="T17" fmla="*/ 176 h 227"/>
                <a:gd name="T18" fmla="*/ 175 w 218"/>
                <a:gd name="T19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27">
                  <a:moveTo>
                    <a:pt x="175" y="226"/>
                  </a:moveTo>
                  <a:lnTo>
                    <a:pt x="16" y="151"/>
                  </a:lnTo>
                  <a:lnTo>
                    <a:pt x="0" y="134"/>
                  </a:lnTo>
                  <a:lnTo>
                    <a:pt x="83" y="142"/>
                  </a:lnTo>
                  <a:lnTo>
                    <a:pt x="75" y="75"/>
                  </a:lnTo>
                  <a:lnTo>
                    <a:pt x="142" y="84"/>
                  </a:lnTo>
                  <a:lnTo>
                    <a:pt x="142" y="0"/>
                  </a:lnTo>
                  <a:lnTo>
                    <a:pt x="158" y="17"/>
                  </a:lnTo>
                  <a:lnTo>
                    <a:pt x="217" y="176"/>
                  </a:lnTo>
                  <a:lnTo>
                    <a:pt x="175" y="22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  <p:sp>
          <p:nvSpPr>
            <p:cNvPr id="136" name="Freeform 428"/>
            <p:cNvSpPr>
              <a:spLocks noChangeArrowheads="1"/>
            </p:cNvSpPr>
            <p:nvPr/>
          </p:nvSpPr>
          <p:spPr bwMode="auto">
            <a:xfrm>
              <a:off x="16488832" y="6117994"/>
              <a:ext cx="3614" cy="36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701" dirty="0">
                <a:latin typeface="Roboto Light"/>
              </a:endParaRPr>
            </a:p>
          </p:txBody>
        </p:sp>
      </p:grpSp>
      <p:sp>
        <p:nvSpPr>
          <p:cNvPr id="99" name="Oval 98"/>
          <p:cNvSpPr/>
          <p:nvPr/>
        </p:nvSpPr>
        <p:spPr>
          <a:xfrm>
            <a:off x="14125947" y="4995521"/>
            <a:ext cx="2326703" cy="232730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937" tIns="91468" rIns="182937" bIns="91468" rtlCol="0" anchor="ctr"/>
          <a:lstStyle/>
          <a:p>
            <a:pPr algn="ctr"/>
            <a:endParaRPr lang="en-US" sz="2701" dirty="0">
              <a:latin typeface="Roboto Light"/>
            </a:endParaRPr>
          </a:p>
        </p:txBody>
      </p:sp>
      <p:sp>
        <p:nvSpPr>
          <p:cNvPr id="104" name="Freeform 260"/>
          <p:cNvSpPr>
            <a:spLocks noChangeArrowheads="1"/>
          </p:cNvSpPr>
          <p:nvPr/>
        </p:nvSpPr>
        <p:spPr bwMode="auto">
          <a:xfrm>
            <a:off x="14869971" y="5345709"/>
            <a:ext cx="1182311" cy="1576829"/>
          </a:xfrm>
          <a:custGeom>
            <a:avLst/>
            <a:gdLst>
              <a:gd name="T0" fmla="*/ 594 w 595"/>
              <a:gd name="T1" fmla="*/ 242 h 795"/>
              <a:gd name="T2" fmla="*/ 577 w 595"/>
              <a:gd name="T3" fmla="*/ 259 h 795"/>
              <a:gd name="T4" fmla="*/ 218 w 595"/>
              <a:gd name="T5" fmla="*/ 409 h 795"/>
              <a:gd name="T6" fmla="*/ 209 w 595"/>
              <a:gd name="T7" fmla="*/ 409 h 795"/>
              <a:gd name="T8" fmla="*/ 201 w 595"/>
              <a:gd name="T9" fmla="*/ 401 h 795"/>
              <a:gd name="T10" fmla="*/ 193 w 595"/>
              <a:gd name="T11" fmla="*/ 384 h 795"/>
              <a:gd name="T12" fmla="*/ 193 w 595"/>
              <a:gd name="T13" fmla="*/ 117 h 795"/>
              <a:gd name="T14" fmla="*/ 201 w 595"/>
              <a:gd name="T15" fmla="*/ 100 h 795"/>
              <a:gd name="T16" fmla="*/ 218 w 595"/>
              <a:gd name="T17" fmla="*/ 100 h 795"/>
              <a:gd name="T18" fmla="*/ 577 w 595"/>
              <a:gd name="T19" fmla="*/ 217 h 795"/>
              <a:gd name="T20" fmla="*/ 594 w 595"/>
              <a:gd name="T21" fmla="*/ 242 h 795"/>
              <a:gd name="T22" fmla="*/ 251 w 595"/>
              <a:gd name="T23" fmla="*/ 719 h 795"/>
              <a:gd name="T24" fmla="*/ 126 w 595"/>
              <a:gd name="T25" fmla="*/ 794 h 795"/>
              <a:gd name="T26" fmla="*/ 0 w 595"/>
              <a:gd name="T27" fmla="*/ 719 h 795"/>
              <a:gd name="T28" fmla="*/ 92 w 595"/>
              <a:gd name="T29" fmla="*/ 652 h 795"/>
              <a:gd name="T30" fmla="*/ 92 w 595"/>
              <a:gd name="T31" fmla="*/ 92 h 795"/>
              <a:gd name="T32" fmla="*/ 101 w 595"/>
              <a:gd name="T33" fmla="*/ 83 h 795"/>
              <a:gd name="T34" fmla="*/ 75 w 595"/>
              <a:gd name="T35" fmla="*/ 42 h 795"/>
              <a:gd name="T36" fmla="*/ 126 w 595"/>
              <a:gd name="T37" fmla="*/ 0 h 795"/>
              <a:gd name="T38" fmla="*/ 142 w 595"/>
              <a:gd name="T39" fmla="*/ 0 h 795"/>
              <a:gd name="T40" fmla="*/ 193 w 595"/>
              <a:gd name="T41" fmla="*/ 42 h 795"/>
              <a:gd name="T42" fmla="*/ 159 w 595"/>
              <a:gd name="T43" fmla="*/ 92 h 795"/>
              <a:gd name="T44" fmla="*/ 159 w 595"/>
              <a:gd name="T45" fmla="*/ 652 h 795"/>
              <a:gd name="T46" fmla="*/ 251 w 595"/>
              <a:gd name="T47" fmla="*/ 719 h 795"/>
              <a:gd name="T48" fmla="*/ 226 w 595"/>
              <a:gd name="T49" fmla="*/ 719 h 795"/>
              <a:gd name="T50" fmla="*/ 159 w 595"/>
              <a:gd name="T51" fmla="*/ 677 h 795"/>
              <a:gd name="T52" fmla="*/ 159 w 595"/>
              <a:gd name="T53" fmla="*/ 719 h 795"/>
              <a:gd name="T54" fmla="*/ 126 w 595"/>
              <a:gd name="T55" fmla="*/ 752 h 795"/>
              <a:gd name="T56" fmla="*/ 92 w 595"/>
              <a:gd name="T57" fmla="*/ 719 h 795"/>
              <a:gd name="T58" fmla="*/ 92 w 595"/>
              <a:gd name="T59" fmla="*/ 677 h 795"/>
              <a:gd name="T60" fmla="*/ 25 w 595"/>
              <a:gd name="T61" fmla="*/ 719 h 795"/>
              <a:gd name="T62" fmla="*/ 126 w 595"/>
              <a:gd name="T63" fmla="*/ 777 h 795"/>
              <a:gd name="T64" fmla="*/ 226 w 595"/>
              <a:gd name="T65" fmla="*/ 719 h 795"/>
              <a:gd name="T66" fmla="*/ 226 w 595"/>
              <a:gd name="T67" fmla="*/ 719 h 795"/>
              <a:gd name="T68" fmla="*/ 226 w 595"/>
              <a:gd name="T69" fmla="*/ 719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5" h="795">
                <a:moveTo>
                  <a:pt x="594" y="242"/>
                </a:moveTo>
                <a:cubicBezTo>
                  <a:pt x="594" y="251"/>
                  <a:pt x="586" y="259"/>
                  <a:pt x="577" y="259"/>
                </a:cubicBezTo>
                <a:cubicBezTo>
                  <a:pt x="218" y="409"/>
                  <a:pt x="218" y="409"/>
                  <a:pt x="218" y="409"/>
                </a:cubicBezTo>
                <a:lnTo>
                  <a:pt x="209" y="409"/>
                </a:lnTo>
                <a:cubicBezTo>
                  <a:pt x="209" y="409"/>
                  <a:pt x="201" y="409"/>
                  <a:pt x="201" y="401"/>
                </a:cubicBezTo>
                <a:cubicBezTo>
                  <a:pt x="193" y="401"/>
                  <a:pt x="193" y="393"/>
                  <a:pt x="193" y="384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3" y="108"/>
                  <a:pt x="193" y="108"/>
                  <a:pt x="201" y="100"/>
                </a:cubicBezTo>
                <a:cubicBezTo>
                  <a:pt x="201" y="100"/>
                  <a:pt x="209" y="100"/>
                  <a:pt x="218" y="100"/>
                </a:cubicBezTo>
                <a:cubicBezTo>
                  <a:pt x="577" y="217"/>
                  <a:pt x="577" y="217"/>
                  <a:pt x="577" y="217"/>
                </a:cubicBezTo>
                <a:cubicBezTo>
                  <a:pt x="586" y="225"/>
                  <a:pt x="594" y="234"/>
                  <a:pt x="594" y="242"/>
                </a:cubicBezTo>
                <a:close/>
                <a:moveTo>
                  <a:pt x="251" y="719"/>
                </a:moveTo>
                <a:cubicBezTo>
                  <a:pt x="251" y="760"/>
                  <a:pt x="193" y="794"/>
                  <a:pt x="126" y="794"/>
                </a:cubicBezTo>
                <a:cubicBezTo>
                  <a:pt x="59" y="794"/>
                  <a:pt x="0" y="760"/>
                  <a:pt x="0" y="719"/>
                </a:cubicBezTo>
                <a:cubicBezTo>
                  <a:pt x="0" y="685"/>
                  <a:pt x="42" y="660"/>
                  <a:pt x="92" y="652"/>
                </a:cubicBezTo>
                <a:cubicBezTo>
                  <a:pt x="92" y="92"/>
                  <a:pt x="92" y="92"/>
                  <a:pt x="92" y="92"/>
                </a:cubicBezTo>
                <a:lnTo>
                  <a:pt x="101" y="83"/>
                </a:lnTo>
                <a:cubicBezTo>
                  <a:pt x="84" y="75"/>
                  <a:pt x="75" y="67"/>
                  <a:pt x="75" y="42"/>
                </a:cubicBezTo>
                <a:cubicBezTo>
                  <a:pt x="75" y="16"/>
                  <a:pt x="92" y="0"/>
                  <a:pt x="126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68" y="0"/>
                  <a:pt x="193" y="16"/>
                  <a:pt x="193" y="42"/>
                </a:cubicBezTo>
                <a:cubicBezTo>
                  <a:pt x="193" y="67"/>
                  <a:pt x="176" y="83"/>
                  <a:pt x="159" y="92"/>
                </a:cubicBezTo>
                <a:cubicBezTo>
                  <a:pt x="159" y="652"/>
                  <a:pt x="159" y="652"/>
                  <a:pt x="159" y="652"/>
                </a:cubicBezTo>
                <a:cubicBezTo>
                  <a:pt x="209" y="660"/>
                  <a:pt x="251" y="685"/>
                  <a:pt x="251" y="719"/>
                </a:cubicBezTo>
                <a:close/>
                <a:moveTo>
                  <a:pt x="226" y="719"/>
                </a:moveTo>
                <a:cubicBezTo>
                  <a:pt x="226" y="702"/>
                  <a:pt x="201" y="677"/>
                  <a:pt x="159" y="677"/>
                </a:cubicBezTo>
                <a:cubicBezTo>
                  <a:pt x="159" y="719"/>
                  <a:pt x="159" y="719"/>
                  <a:pt x="159" y="719"/>
                </a:cubicBezTo>
                <a:cubicBezTo>
                  <a:pt x="159" y="736"/>
                  <a:pt x="142" y="752"/>
                  <a:pt x="126" y="752"/>
                </a:cubicBezTo>
                <a:cubicBezTo>
                  <a:pt x="109" y="752"/>
                  <a:pt x="92" y="736"/>
                  <a:pt x="92" y="719"/>
                </a:cubicBezTo>
                <a:cubicBezTo>
                  <a:pt x="92" y="677"/>
                  <a:pt x="92" y="677"/>
                  <a:pt x="92" y="677"/>
                </a:cubicBezTo>
                <a:cubicBezTo>
                  <a:pt x="59" y="677"/>
                  <a:pt x="25" y="702"/>
                  <a:pt x="25" y="719"/>
                </a:cubicBezTo>
                <a:cubicBezTo>
                  <a:pt x="25" y="752"/>
                  <a:pt x="75" y="777"/>
                  <a:pt x="126" y="777"/>
                </a:cubicBezTo>
                <a:cubicBezTo>
                  <a:pt x="184" y="777"/>
                  <a:pt x="226" y="752"/>
                  <a:pt x="226" y="719"/>
                </a:cubicBezTo>
                <a:close/>
                <a:moveTo>
                  <a:pt x="226" y="719"/>
                </a:moveTo>
                <a:lnTo>
                  <a:pt x="226" y="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937" tIns="91468" rIns="182937" bIns="91468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5273147" y="7401046"/>
            <a:ext cx="0" cy="1187054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79512" y="9237248"/>
            <a:ext cx="320520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 that includes marketing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21677" y="8913778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creativity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98316" y="8254539"/>
            <a:ext cx="320520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 that includes marketing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17800" y="7931070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loans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01935" y="9215713"/>
            <a:ext cx="320520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 that includes marketing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25775" y="8892243"/>
            <a:ext cx="5575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time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633526" y="8246905"/>
            <a:ext cx="320520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 that includes marketing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83067" y="7923435"/>
            <a:ext cx="13061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education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670546" y="9219457"/>
            <a:ext cx="320520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spcAft>
                <a:spcPts val="1200"/>
              </a:spcAft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or service that includes marketing</a:t>
            </a:r>
            <a:endParaRPr lang="en-US" sz="1500" dirty="0">
              <a:latin typeface="Roboto Light"/>
              <a:cs typeface="Roboto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747844" y="8895987"/>
            <a:ext cx="10506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cap="all" spc="40" dirty="0">
                <a:latin typeface="Roboto Regular"/>
                <a:cs typeface="Roboto Regular"/>
              </a:rPr>
              <a:t>success</a:t>
            </a:r>
          </a:p>
        </p:txBody>
      </p:sp>
      <p:sp>
        <p:nvSpPr>
          <p:cNvPr id="54" name="Rectangle 53"/>
          <p:cNvSpPr>
            <a:spLocks/>
          </p:cNvSpPr>
          <p:nvPr/>
        </p:nvSpPr>
        <p:spPr bwMode="auto">
          <a:xfrm>
            <a:off x="5842172" y="1863674"/>
            <a:ext cx="660552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PREMIUM SERVICES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xmlns:p14="http://schemas.microsoft.com/office/powerpoint/2010/main"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100" grpId="0" animBg="1"/>
      <p:bldP spid="90" grpId="0" animBg="1"/>
      <p:bldP spid="101" grpId="0" animBg="1"/>
      <p:bldP spid="92" grpId="0" animBg="1"/>
      <p:bldP spid="102" grpId="0" animBg="1"/>
      <p:bldP spid="94" grpId="0" animBg="1"/>
      <p:bldP spid="103" grpId="0" animBg="1"/>
      <p:bldP spid="95" grpId="0" animBg="1"/>
      <p:bldP spid="99" grpId="0" animBg="1"/>
      <p:bldP spid="104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evron 16"/>
          <p:cNvSpPr/>
          <p:nvPr/>
        </p:nvSpPr>
        <p:spPr>
          <a:xfrm>
            <a:off x="10285073" y="4912478"/>
            <a:ext cx="3712505" cy="2891497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96" tIns="0" bIns="68598" rtlCol="0" anchor="ctr" anchorCtr="0"/>
          <a:lstStyle/>
          <a:p>
            <a:pPr algn="ctr"/>
            <a:endParaRPr lang="en-US" sz="1000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7013332" y="4912478"/>
            <a:ext cx="3712505" cy="2891497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96" tIns="0" bIns="68598" rtlCol="0" anchor="ctr" anchorCtr="0"/>
          <a:lstStyle/>
          <a:p>
            <a:pPr algn="ctr"/>
            <a:endParaRPr lang="en-US" sz="1000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3741589" y="4912478"/>
            <a:ext cx="3712508" cy="2891497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96" tIns="0" bIns="68598" rtlCol="0" anchor="ctr" anchorCtr="0"/>
          <a:lstStyle/>
          <a:p>
            <a:pPr algn="ctr"/>
            <a:endParaRPr lang="en-US" sz="1000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1062363" y="4912478"/>
            <a:ext cx="3119991" cy="2891497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98" tIns="0" bIns="68598" rtlCol="0" anchor="ctr" anchorCtr="0"/>
          <a:lstStyle/>
          <a:p>
            <a:pPr algn="ctr"/>
            <a:endParaRPr lang="en-US" sz="1000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13567444" y="4912478"/>
            <a:ext cx="3712505" cy="2891497"/>
          </a:xfrm>
          <a:prstGeom prst="chevron">
            <a:avLst>
              <a:gd name="adj" fmla="val 2075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96" tIns="0" bIns="68598" rtlCol="0" anchor="ctr" anchorCtr="0"/>
          <a:lstStyle/>
          <a:p>
            <a:pPr algn="ctr"/>
            <a:endParaRPr lang="en-US" sz="1000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76124" y="5996991"/>
            <a:ext cx="786752" cy="7867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02897" rtlCol="0" anchor="ctr"/>
          <a:lstStyle/>
          <a:p>
            <a:pPr algn="ctr"/>
            <a:endParaRPr lang="en-US" sz="2401" dirty="0">
              <a:solidFill>
                <a:schemeClr val="accent1"/>
              </a:solidFill>
              <a:latin typeface="Roboto Light"/>
              <a:cs typeface="Roboto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65958" y="5996991"/>
            <a:ext cx="786752" cy="7867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02897" rtlCol="0" anchor="ctr"/>
          <a:lstStyle/>
          <a:p>
            <a:pPr algn="ctr"/>
            <a:endParaRPr lang="en-US" sz="2401" dirty="0">
              <a:solidFill>
                <a:schemeClr val="accent3"/>
              </a:solidFill>
              <a:latin typeface="Roboto Light"/>
              <a:cs typeface="Roboto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264112" y="5996991"/>
            <a:ext cx="786752" cy="7867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02897" rtlCol="0" anchor="ctr"/>
          <a:lstStyle/>
          <a:p>
            <a:pPr algn="ctr"/>
            <a:endParaRPr lang="en-US" sz="2401" dirty="0">
              <a:solidFill>
                <a:schemeClr val="accent4"/>
              </a:solidFill>
              <a:latin typeface="Roboto Light"/>
              <a:cs typeface="Roboto Ligh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574907" y="5996991"/>
            <a:ext cx="786752" cy="7867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02897" rtlCol="0" anchor="ctr"/>
          <a:lstStyle/>
          <a:p>
            <a:pPr algn="ctr"/>
            <a:endParaRPr lang="en-US" sz="2401" dirty="0">
              <a:solidFill>
                <a:schemeClr val="accent6"/>
              </a:solidFill>
              <a:latin typeface="Roboto Light"/>
              <a:cs typeface="Roboto Light"/>
            </a:endParaRPr>
          </a:p>
        </p:txBody>
      </p:sp>
      <p:sp>
        <p:nvSpPr>
          <p:cNvPr id="14" name="Freeform 45"/>
          <p:cNvSpPr>
            <a:spLocks/>
          </p:cNvSpPr>
          <p:nvPr/>
        </p:nvSpPr>
        <p:spPr bwMode="auto">
          <a:xfrm>
            <a:off x="4011175" y="6222517"/>
            <a:ext cx="174672" cy="30931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15" name="Freeform 45"/>
          <p:cNvSpPr>
            <a:spLocks/>
          </p:cNvSpPr>
          <p:nvPr/>
        </p:nvSpPr>
        <p:spPr bwMode="auto">
          <a:xfrm>
            <a:off x="7279425" y="6222517"/>
            <a:ext cx="174672" cy="30931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16" name="Freeform 45"/>
          <p:cNvSpPr>
            <a:spLocks/>
          </p:cNvSpPr>
          <p:nvPr/>
        </p:nvSpPr>
        <p:spPr bwMode="auto">
          <a:xfrm>
            <a:off x="10591126" y="6222517"/>
            <a:ext cx="174672" cy="30931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18" name="Freeform 45"/>
          <p:cNvSpPr>
            <a:spLocks/>
          </p:cNvSpPr>
          <p:nvPr/>
        </p:nvSpPr>
        <p:spPr bwMode="auto">
          <a:xfrm>
            <a:off x="13901297" y="6222517"/>
            <a:ext cx="174672" cy="30931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85848" y="6030420"/>
            <a:ext cx="2907303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65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23588" y="5534268"/>
            <a:ext cx="14504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STEP 02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70812" y="6030420"/>
            <a:ext cx="2907303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65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08553" y="5534268"/>
            <a:ext cx="14504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STEP 03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799228" y="6030420"/>
            <a:ext cx="2907303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65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36969" y="5534268"/>
            <a:ext cx="14504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STEP 04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4160285" y="6030420"/>
            <a:ext cx="2907303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65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898026" y="5534268"/>
            <a:ext cx="14504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STEP 05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45362" y="6030420"/>
            <a:ext cx="2907303" cy="1128779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People who work in marketing try to get the attention.</a:t>
            </a:r>
            <a:endParaRPr lang="en-US" sz="1650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83103" y="5534268"/>
            <a:ext cx="14504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STEP 01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59926" y="8923100"/>
            <a:ext cx="15794430" cy="798688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advertising, selling and delivering products to people. People who work in marketing departments of companies try to get the attention of target.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09956" y="8218065"/>
            <a:ext cx="4707715" cy="683721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1" dirty="0">
                <a:latin typeface="Roboto Regular"/>
                <a:ea typeface="Roboto Regular" charset="0"/>
                <a:cs typeface="Roboto Regular"/>
              </a:rPr>
              <a:t>OUR PRODUCT PROCESS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 bwMode="auto">
          <a:xfrm>
            <a:off x="6888708" y="1863674"/>
            <a:ext cx="451245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THE PROCESS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3" grpId="0" animBg="1"/>
      <p:bldP spid="26" grpId="0" animBg="1"/>
      <p:bldP spid="27" grpId="0" animBg="1"/>
      <p:bldP spid="4" grpId="0" animBg="1"/>
      <p:bldP spid="28" grpId="0" animBg="1"/>
      <p:bldP spid="29" grpId="0" animBg="1"/>
      <p:bldP spid="30" grpId="0" animBg="1"/>
      <p:bldP spid="14" grpId="0" animBg="1"/>
      <p:bldP spid="15" grpId="0" animBg="1"/>
      <p:bldP spid="16" grpId="0" animBg="1"/>
      <p:bldP spid="18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18873" y="4790262"/>
            <a:ext cx="8260133" cy="5259890"/>
            <a:chOff x="5471601" y="2769998"/>
            <a:chExt cx="13801305" cy="8788400"/>
          </a:xfrm>
        </p:grpSpPr>
        <p:sp>
          <p:nvSpPr>
            <p:cNvPr id="23" name="Oval 3"/>
            <p:cNvSpPr>
              <a:spLocks/>
            </p:cNvSpPr>
            <p:nvPr/>
          </p:nvSpPr>
          <p:spPr bwMode="auto">
            <a:xfrm>
              <a:off x="7642735" y="8294498"/>
              <a:ext cx="939555" cy="939800"/>
            </a:xfrm>
            <a:prstGeom prst="ellipse">
              <a:avLst/>
            </a:prstGeom>
            <a:solidFill>
              <a:schemeClr val="bg1">
                <a:lumMod val="75000"/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24" name="Oval 4"/>
            <p:cNvSpPr>
              <a:spLocks/>
            </p:cNvSpPr>
            <p:nvPr/>
          </p:nvSpPr>
          <p:spPr bwMode="auto">
            <a:xfrm>
              <a:off x="7807792" y="6135498"/>
              <a:ext cx="939555" cy="939800"/>
            </a:xfrm>
            <a:prstGeom prst="ellipse">
              <a:avLst/>
            </a:prstGeom>
            <a:solidFill>
              <a:schemeClr val="bg1">
                <a:lumMod val="75000"/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25" name="Oval 5"/>
            <p:cNvSpPr>
              <a:spLocks/>
            </p:cNvSpPr>
            <p:nvPr/>
          </p:nvSpPr>
          <p:spPr bwMode="auto">
            <a:xfrm>
              <a:off x="11896127" y="4293998"/>
              <a:ext cx="939555" cy="939800"/>
            </a:xfrm>
            <a:prstGeom prst="ellipse">
              <a:avLst/>
            </a:prstGeom>
            <a:solidFill>
              <a:schemeClr val="bg1">
                <a:lumMod val="75000"/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26" name="Oval 6"/>
            <p:cNvSpPr>
              <a:spLocks/>
            </p:cNvSpPr>
            <p:nvPr/>
          </p:nvSpPr>
          <p:spPr bwMode="auto">
            <a:xfrm>
              <a:off x="9750386" y="8281798"/>
              <a:ext cx="1714054" cy="1714500"/>
            </a:xfrm>
            <a:prstGeom prst="ellipse">
              <a:avLst/>
            </a:prstGeom>
            <a:solidFill>
              <a:schemeClr val="bg1">
                <a:lumMod val="75000"/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27" name="Oval 7"/>
            <p:cNvSpPr>
              <a:spLocks/>
            </p:cNvSpPr>
            <p:nvPr/>
          </p:nvSpPr>
          <p:spPr bwMode="auto">
            <a:xfrm>
              <a:off x="14943333" y="7456298"/>
              <a:ext cx="1714054" cy="1714500"/>
            </a:xfrm>
            <a:prstGeom prst="ellipse">
              <a:avLst/>
            </a:prstGeom>
            <a:solidFill>
              <a:schemeClr val="bg1">
                <a:lumMod val="75000"/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28" name="Oval 8"/>
            <p:cNvSpPr>
              <a:spLocks/>
            </p:cNvSpPr>
            <p:nvPr/>
          </p:nvSpPr>
          <p:spPr bwMode="auto">
            <a:xfrm>
              <a:off x="13254673" y="5271898"/>
              <a:ext cx="1714054" cy="1714500"/>
            </a:xfrm>
            <a:prstGeom prst="ellipse">
              <a:avLst/>
            </a:prstGeom>
            <a:solidFill>
              <a:schemeClr val="bg1">
                <a:lumMod val="75000"/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29" name="Oval 9"/>
            <p:cNvSpPr>
              <a:spLocks/>
            </p:cNvSpPr>
            <p:nvPr/>
          </p:nvSpPr>
          <p:spPr bwMode="auto">
            <a:xfrm>
              <a:off x="11350170" y="5602098"/>
              <a:ext cx="647531" cy="647700"/>
            </a:xfrm>
            <a:prstGeom prst="ellipse">
              <a:avLst/>
            </a:prstGeom>
            <a:solidFill>
              <a:srgbClr val="495869">
                <a:alpha val="9804"/>
              </a:srgb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30" name="Oval 10"/>
            <p:cNvSpPr>
              <a:spLocks/>
            </p:cNvSpPr>
            <p:nvPr/>
          </p:nvSpPr>
          <p:spPr bwMode="auto">
            <a:xfrm>
              <a:off x="9191732" y="5944998"/>
              <a:ext cx="1714054" cy="1714500"/>
            </a:xfrm>
            <a:prstGeom prst="ellipse">
              <a:avLst/>
            </a:prstGeom>
            <a:solidFill>
              <a:schemeClr val="bg1">
                <a:lumMod val="75000"/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31" name="Oval 11"/>
            <p:cNvSpPr>
              <a:spLocks/>
            </p:cNvSpPr>
            <p:nvPr/>
          </p:nvSpPr>
          <p:spPr bwMode="auto">
            <a:xfrm>
              <a:off x="14295802" y="5563998"/>
              <a:ext cx="2361585" cy="2362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32" name="Oval 12"/>
            <p:cNvSpPr>
              <a:spLocks/>
            </p:cNvSpPr>
            <p:nvPr/>
          </p:nvSpPr>
          <p:spPr bwMode="auto">
            <a:xfrm>
              <a:off x="7680825" y="6605398"/>
              <a:ext cx="2361585" cy="2362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33" name="Oval 13"/>
            <p:cNvSpPr>
              <a:spLocks/>
            </p:cNvSpPr>
            <p:nvPr/>
          </p:nvSpPr>
          <p:spPr bwMode="auto">
            <a:xfrm>
              <a:off x="12442085" y="4217798"/>
              <a:ext cx="1891807" cy="189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34" name="Oval 14"/>
            <p:cNvSpPr>
              <a:spLocks/>
            </p:cNvSpPr>
            <p:nvPr/>
          </p:nvSpPr>
          <p:spPr bwMode="auto">
            <a:xfrm>
              <a:off x="10080500" y="4420998"/>
              <a:ext cx="1218883" cy="1219200"/>
            </a:xfrm>
            <a:prstGeom prst="ellipse">
              <a:avLst/>
            </a:prstGeom>
            <a:solidFill>
              <a:schemeClr val="accent4">
                <a:alpha val="79000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35" name="Oval 16"/>
            <p:cNvSpPr>
              <a:spLocks/>
            </p:cNvSpPr>
            <p:nvPr/>
          </p:nvSpPr>
          <p:spPr bwMode="auto">
            <a:xfrm>
              <a:off x="10258254" y="5906898"/>
              <a:ext cx="3504287" cy="3505200"/>
            </a:xfrm>
            <a:prstGeom prst="ellipse">
              <a:avLst/>
            </a:prstGeom>
            <a:solidFill>
              <a:schemeClr val="accent1">
                <a:alpha val="7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37" name="Oval 17"/>
            <p:cNvSpPr>
              <a:spLocks/>
            </p:cNvSpPr>
            <p:nvPr/>
          </p:nvSpPr>
          <p:spPr bwMode="auto">
            <a:xfrm>
              <a:off x="13407034" y="8129398"/>
              <a:ext cx="2932936" cy="2882900"/>
            </a:xfrm>
            <a:prstGeom prst="ellipse">
              <a:avLst/>
            </a:prstGeom>
            <a:solidFill>
              <a:schemeClr val="accent2">
                <a:alpha val="7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38" name="Oval 18"/>
            <p:cNvSpPr>
              <a:spLocks/>
            </p:cNvSpPr>
            <p:nvPr/>
          </p:nvSpPr>
          <p:spPr bwMode="auto">
            <a:xfrm>
              <a:off x="8417234" y="8992998"/>
              <a:ext cx="2564732" cy="2565400"/>
            </a:xfrm>
            <a:prstGeom prst="ellipse">
              <a:avLst/>
            </a:prstGeom>
            <a:solidFill>
              <a:schemeClr val="accent3">
                <a:alpha val="7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40" name="Oval 19"/>
            <p:cNvSpPr>
              <a:spLocks/>
            </p:cNvSpPr>
            <p:nvPr/>
          </p:nvSpPr>
          <p:spPr bwMode="auto">
            <a:xfrm>
              <a:off x="14105352" y="7062598"/>
              <a:ext cx="863375" cy="863600"/>
            </a:xfrm>
            <a:prstGeom prst="ellipse">
              <a:avLst/>
            </a:prstGeom>
            <a:solidFill>
              <a:schemeClr val="accent4"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43" name="Rectangle 20"/>
            <p:cNvSpPr>
              <a:spLocks/>
            </p:cNvSpPr>
            <p:nvPr/>
          </p:nvSpPr>
          <p:spPr bwMode="auto">
            <a:xfrm>
              <a:off x="10562618" y="7338145"/>
              <a:ext cx="2922082" cy="617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1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MARKETING</a:t>
              </a:r>
            </a:p>
          </p:txBody>
        </p:sp>
        <p:sp>
          <p:nvSpPr>
            <p:cNvPr id="44" name="Rectangle 21"/>
            <p:cNvSpPr>
              <a:spLocks/>
            </p:cNvSpPr>
            <p:nvPr/>
          </p:nvSpPr>
          <p:spPr bwMode="auto">
            <a:xfrm>
              <a:off x="8713178" y="9999263"/>
              <a:ext cx="1933769" cy="54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101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RESULTS</a:t>
              </a:r>
            </a:p>
          </p:txBody>
        </p:sp>
        <p:sp>
          <p:nvSpPr>
            <p:cNvPr id="49" name="Rectangle 22"/>
            <p:cNvSpPr>
              <a:spLocks/>
            </p:cNvSpPr>
            <p:nvPr/>
          </p:nvSpPr>
          <p:spPr bwMode="auto">
            <a:xfrm>
              <a:off x="13810025" y="9307112"/>
              <a:ext cx="2153395" cy="54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101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AUDIENCE</a:t>
              </a:r>
            </a:p>
          </p:txBody>
        </p:sp>
        <p:sp>
          <p:nvSpPr>
            <p:cNvPr id="50" name="Rectangle 23"/>
            <p:cNvSpPr>
              <a:spLocks/>
            </p:cNvSpPr>
            <p:nvPr/>
          </p:nvSpPr>
          <p:spPr bwMode="auto">
            <a:xfrm>
              <a:off x="14459148" y="6513689"/>
              <a:ext cx="2099828" cy="46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CONSUMER</a:t>
              </a:r>
            </a:p>
          </p:txBody>
        </p:sp>
        <p:sp>
          <p:nvSpPr>
            <p:cNvPr id="61" name="Rectangle 24"/>
            <p:cNvSpPr>
              <a:spLocks/>
            </p:cNvSpPr>
            <p:nvPr/>
          </p:nvSpPr>
          <p:spPr bwMode="auto">
            <a:xfrm>
              <a:off x="8299224" y="7567789"/>
              <a:ext cx="1232041" cy="46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FOCUS</a:t>
              </a:r>
            </a:p>
          </p:txBody>
        </p:sp>
        <p:sp>
          <p:nvSpPr>
            <p:cNvPr id="62" name="Rectangle 25"/>
            <p:cNvSpPr>
              <a:spLocks/>
            </p:cNvSpPr>
            <p:nvPr/>
          </p:nvSpPr>
          <p:spPr bwMode="auto">
            <a:xfrm>
              <a:off x="12949516" y="4977458"/>
              <a:ext cx="822254" cy="38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500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GOAL</a:t>
              </a:r>
            </a:p>
          </p:txBody>
        </p:sp>
        <p:sp>
          <p:nvSpPr>
            <p:cNvPr id="63" name="Oval 31"/>
            <p:cNvSpPr>
              <a:spLocks/>
            </p:cNvSpPr>
            <p:nvPr/>
          </p:nvSpPr>
          <p:spPr bwMode="auto">
            <a:xfrm>
              <a:off x="16339970" y="6986398"/>
              <a:ext cx="2932936" cy="2882900"/>
            </a:xfrm>
            <a:prstGeom prst="ellipse">
              <a:avLst/>
            </a:prstGeom>
            <a:solidFill>
              <a:schemeClr val="accent2">
                <a:alpha val="7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64" name="Rectangle 32"/>
            <p:cNvSpPr>
              <a:spLocks/>
            </p:cNvSpPr>
            <p:nvPr/>
          </p:nvSpPr>
          <p:spPr bwMode="auto">
            <a:xfrm>
              <a:off x="16900144" y="8164113"/>
              <a:ext cx="1845385" cy="54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101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MISSION</a:t>
              </a:r>
            </a:p>
          </p:txBody>
        </p:sp>
        <p:sp>
          <p:nvSpPr>
            <p:cNvPr id="66" name="Oval 33"/>
            <p:cNvSpPr>
              <a:spLocks/>
            </p:cNvSpPr>
            <p:nvPr/>
          </p:nvSpPr>
          <p:spPr bwMode="auto">
            <a:xfrm>
              <a:off x="7020597" y="3582798"/>
              <a:ext cx="2932936" cy="2882900"/>
            </a:xfrm>
            <a:prstGeom prst="ellipse">
              <a:avLst/>
            </a:prstGeom>
            <a:solidFill>
              <a:schemeClr val="accent2">
                <a:alpha val="7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68" name="Rectangle 34"/>
            <p:cNvSpPr>
              <a:spLocks/>
            </p:cNvSpPr>
            <p:nvPr/>
          </p:nvSpPr>
          <p:spPr bwMode="auto">
            <a:xfrm>
              <a:off x="7382573" y="4760512"/>
              <a:ext cx="2241780" cy="54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101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STRATEGY</a:t>
              </a:r>
            </a:p>
          </p:txBody>
        </p:sp>
        <p:sp>
          <p:nvSpPr>
            <p:cNvPr id="69" name="Oval 35"/>
            <p:cNvSpPr>
              <a:spLocks/>
            </p:cNvSpPr>
            <p:nvPr/>
          </p:nvSpPr>
          <p:spPr bwMode="auto">
            <a:xfrm>
              <a:off x="5700141" y="8243698"/>
              <a:ext cx="2361585" cy="2362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70" name="Rectangle 36"/>
            <p:cNvSpPr>
              <a:spLocks/>
            </p:cNvSpPr>
            <p:nvPr/>
          </p:nvSpPr>
          <p:spPr bwMode="auto">
            <a:xfrm>
              <a:off x="6282998" y="9193388"/>
              <a:ext cx="1248111" cy="46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REACH</a:t>
              </a:r>
            </a:p>
          </p:txBody>
        </p:sp>
        <p:sp>
          <p:nvSpPr>
            <p:cNvPr id="71" name="Oval 37"/>
            <p:cNvSpPr>
              <a:spLocks/>
            </p:cNvSpPr>
            <p:nvPr/>
          </p:nvSpPr>
          <p:spPr bwMode="auto">
            <a:xfrm>
              <a:off x="14295802" y="3023998"/>
              <a:ext cx="2361585" cy="2362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72" name="Rectangle 38"/>
            <p:cNvSpPr>
              <a:spLocks/>
            </p:cNvSpPr>
            <p:nvPr/>
          </p:nvSpPr>
          <p:spPr bwMode="auto">
            <a:xfrm>
              <a:off x="14754361" y="3973688"/>
              <a:ext cx="1499877" cy="46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ENGAGE</a:t>
              </a:r>
            </a:p>
          </p:txBody>
        </p:sp>
        <p:sp>
          <p:nvSpPr>
            <p:cNvPr id="73" name="Oval 39"/>
            <p:cNvSpPr>
              <a:spLocks/>
            </p:cNvSpPr>
            <p:nvPr/>
          </p:nvSpPr>
          <p:spPr bwMode="auto">
            <a:xfrm>
              <a:off x="16543117" y="4738498"/>
              <a:ext cx="1891807" cy="189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74" name="Rectangle 40"/>
            <p:cNvSpPr>
              <a:spLocks/>
            </p:cNvSpPr>
            <p:nvPr/>
          </p:nvSpPr>
          <p:spPr bwMode="auto">
            <a:xfrm>
              <a:off x="16827897" y="5498157"/>
              <a:ext cx="1280251" cy="38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500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TRAFFIC</a:t>
              </a:r>
            </a:p>
          </p:txBody>
        </p:sp>
        <p:sp>
          <p:nvSpPr>
            <p:cNvPr id="76" name="Oval 41"/>
            <p:cNvSpPr>
              <a:spLocks/>
            </p:cNvSpPr>
            <p:nvPr/>
          </p:nvSpPr>
          <p:spPr bwMode="auto">
            <a:xfrm>
              <a:off x="5471601" y="6275198"/>
              <a:ext cx="1891807" cy="189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77" name="Rectangle 42"/>
            <p:cNvSpPr>
              <a:spLocks/>
            </p:cNvSpPr>
            <p:nvPr/>
          </p:nvSpPr>
          <p:spPr bwMode="auto">
            <a:xfrm>
              <a:off x="5793876" y="7034857"/>
              <a:ext cx="1205259" cy="38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500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TARGET</a:t>
              </a:r>
            </a:p>
          </p:txBody>
        </p:sp>
        <p:sp>
          <p:nvSpPr>
            <p:cNvPr id="78" name="Oval 43"/>
            <p:cNvSpPr>
              <a:spLocks/>
            </p:cNvSpPr>
            <p:nvPr/>
          </p:nvSpPr>
          <p:spPr bwMode="auto">
            <a:xfrm>
              <a:off x="10931179" y="2769998"/>
              <a:ext cx="1891807" cy="189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79" name="Rectangle 44"/>
            <p:cNvSpPr>
              <a:spLocks/>
            </p:cNvSpPr>
            <p:nvPr/>
          </p:nvSpPr>
          <p:spPr bwMode="auto">
            <a:xfrm>
              <a:off x="11369962" y="3529657"/>
              <a:ext cx="972243" cy="38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500">
                  <a:solidFill>
                    <a:srgbClr val="FFFEFE"/>
                  </a:solidFill>
                  <a:latin typeface="Roboto Regular"/>
                  <a:ea typeface="ＭＳ Ｐゴシック" charset="0"/>
                  <a:cs typeface="Roboto Regular"/>
                  <a:sym typeface="Source Sans Pro Bold" charset="0"/>
                </a:rPr>
                <a:t>SALES</a:t>
              </a:r>
            </a:p>
          </p:txBody>
        </p:sp>
        <p:sp>
          <p:nvSpPr>
            <p:cNvPr id="80" name="Oval 45"/>
            <p:cNvSpPr>
              <a:spLocks/>
            </p:cNvSpPr>
            <p:nvPr/>
          </p:nvSpPr>
          <p:spPr bwMode="auto">
            <a:xfrm>
              <a:off x="9775780" y="3252598"/>
              <a:ext cx="939555" cy="939800"/>
            </a:xfrm>
            <a:prstGeom prst="ellipse">
              <a:avLst/>
            </a:prstGeom>
            <a:solidFill>
              <a:schemeClr val="bg1">
                <a:lumMod val="75000"/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81" name="Oval 46"/>
            <p:cNvSpPr>
              <a:spLocks/>
            </p:cNvSpPr>
            <p:nvPr/>
          </p:nvSpPr>
          <p:spPr bwMode="auto">
            <a:xfrm>
              <a:off x="13787935" y="3252598"/>
              <a:ext cx="939555" cy="939800"/>
            </a:xfrm>
            <a:prstGeom prst="ellipse">
              <a:avLst/>
            </a:prstGeom>
            <a:solidFill>
              <a:schemeClr val="bg1">
                <a:lumMod val="75000"/>
                <a:alpha val="39999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  <p:sp>
          <p:nvSpPr>
            <p:cNvPr id="82" name="Oval 6"/>
            <p:cNvSpPr>
              <a:spLocks/>
            </p:cNvSpPr>
            <p:nvPr/>
          </p:nvSpPr>
          <p:spPr bwMode="auto">
            <a:xfrm>
              <a:off x="11464440" y="9699313"/>
              <a:ext cx="1714054" cy="1714500"/>
            </a:xfrm>
            <a:prstGeom prst="ellipse">
              <a:avLst/>
            </a:prstGeom>
            <a:solidFill>
              <a:schemeClr val="accent3">
                <a:alpha val="73000"/>
              </a:schemeClr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sz="2401">
                <a:latin typeface="Roboto Regular"/>
                <a:cs typeface="Roboto Regular"/>
              </a:endParaRP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148638" y="7238940"/>
            <a:ext cx="3322963" cy="798688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buying.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154516" y="6681542"/>
            <a:ext cx="112981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Focus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148638" y="9591240"/>
            <a:ext cx="3322963" cy="798688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buying.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154516" y="9033841"/>
            <a:ext cx="1152255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Reach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148638" y="4923977"/>
            <a:ext cx="3322963" cy="77413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buying.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154516" y="4366578"/>
            <a:ext cx="1177903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Target</a:t>
            </a:r>
          </a:p>
        </p:txBody>
      </p:sp>
      <p:sp>
        <p:nvSpPr>
          <p:cNvPr id="121" name="Freeform 75"/>
          <p:cNvSpPr>
            <a:spLocks noChangeArrowheads="1"/>
          </p:cNvSpPr>
          <p:nvPr/>
        </p:nvSpPr>
        <p:spPr bwMode="auto">
          <a:xfrm>
            <a:off x="1235453" y="4605444"/>
            <a:ext cx="760475" cy="783310"/>
          </a:xfrm>
          <a:custGeom>
            <a:avLst/>
            <a:gdLst>
              <a:gd name="T0" fmla="*/ 73 w 619"/>
              <a:gd name="T1" fmla="*/ 295 h 634"/>
              <a:gd name="T2" fmla="*/ 0 w 619"/>
              <a:gd name="T3" fmla="*/ 324 h 634"/>
              <a:gd name="T4" fmla="*/ 73 w 619"/>
              <a:gd name="T5" fmla="*/ 339 h 634"/>
              <a:gd name="T6" fmla="*/ 73 w 619"/>
              <a:gd name="T7" fmla="*/ 295 h 634"/>
              <a:gd name="T8" fmla="*/ 500 w 619"/>
              <a:gd name="T9" fmla="*/ 162 h 634"/>
              <a:gd name="T10" fmla="*/ 545 w 619"/>
              <a:gd name="T11" fmla="*/ 89 h 634"/>
              <a:gd name="T12" fmla="*/ 471 w 619"/>
              <a:gd name="T13" fmla="*/ 133 h 634"/>
              <a:gd name="T14" fmla="*/ 500 w 619"/>
              <a:gd name="T15" fmla="*/ 162 h 634"/>
              <a:gd name="T16" fmla="*/ 132 w 619"/>
              <a:gd name="T17" fmla="*/ 162 h 634"/>
              <a:gd name="T18" fmla="*/ 162 w 619"/>
              <a:gd name="T19" fmla="*/ 133 h 634"/>
              <a:gd name="T20" fmla="*/ 88 w 619"/>
              <a:gd name="T21" fmla="*/ 103 h 634"/>
              <a:gd name="T22" fmla="*/ 132 w 619"/>
              <a:gd name="T23" fmla="*/ 162 h 634"/>
              <a:gd name="T24" fmla="*/ 309 w 619"/>
              <a:gd name="T25" fmla="*/ 103 h 634"/>
              <a:gd name="T26" fmla="*/ 324 w 619"/>
              <a:gd name="T27" fmla="*/ 30 h 634"/>
              <a:gd name="T28" fmla="*/ 294 w 619"/>
              <a:gd name="T29" fmla="*/ 30 h 634"/>
              <a:gd name="T30" fmla="*/ 309 w 619"/>
              <a:gd name="T31" fmla="*/ 103 h 634"/>
              <a:gd name="T32" fmla="*/ 309 w 619"/>
              <a:gd name="T33" fmla="*/ 530 h 634"/>
              <a:gd name="T34" fmla="*/ 294 w 619"/>
              <a:gd name="T35" fmla="*/ 619 h 634"/>
              <a:gd name="T36" fmla="*/ 324 w 619"/>
              <a:gd name="T37" fmla="*/ 619 h 634"/>
              <a:gd name="T38" fmla="*/ 309 w 619"/>
              <a:gd name="T39" fmla="*/ 530 h 634"/>
              <a:gd name="T40" fmla="*/ 486 w 619"/>
              <a:gd name="T41" fmla="*/ 471 h 634"/>
              <a:gd name="T42" fmla="*/ 456 w 619"/>
              <a:gd name="T43" fmla="*/ 501 h 634"/>
              <a:gd name="T44" fmla="*/ 530 w 619"/>
              <a:gd name="T45" fmla="*/ 545 h 634"/>
              <a:gd name="T46" fmla="*/ 486 w 619"/>
              <a:gd name="T47" fmla="*/ 471 h 634"/>
              <a:gd name="T48" fmla="*/ 603 w 619"/>
              <a:gd name="T49" fmla="*/ 295 h 634"/>
              <a:gd name="T50" fmla="*/ 530 w 619"/>
              <a:gd name="T51" fmla="*/ 324 h 634"/>
              <a:gd name="T52" fmla="*/ 603 w 619"/>
              <a:gd name="T53" fmla="*/ 339 h 634"/>
              <a:gd name="T54" fmla="*/ 603 w 619"/>
              <a:gd name="T55" fmla="*/ 295 h 634"/>
              <a:gd name="T56" fmla="*/ 147 w 619"/>
              <a:gd name="T57" fmla="*/ 457 h 634"/>
              <a:gd name="T58" fmla="*/ 103 w 619"/>
              <a:gd name="T59" fmla="*/ 530 h 634"/>
              <a:gd name="T60" fmla="*/ 162 w 619"/>
              <a:gd name="T61" fmla="*/ 486 h 634"/>
              <a:gd name="T62" fmla="*/ 147 w 619"/>
              <a:gd name="T63" fmla="*/ 457 h 634"/>
              <a:gd name="T64" fmla="*/ 309 w 619"/>
              <a:gd name="T65" fmla="*/ 148 h 634"/>
              <a:gd name="T66" fmla="*/ 309 w 619"/>
              <a:gd name="T67" fmla="*/ 501 h 634"/>
              <a:gd name="T68" fmla="*/ 309 w 619"/>
              <a:gd name="T69" fmla="*/ 148 h 634"/>
              <a:gd name="T70" fmla="*/ 309 w 619"/>
              <a:gd name="T71" fmla="*/ 457 h 634"/>
              <a:gd name="T72" fmla="*/ 309 w 619"/>
              <a:gd name="T73" fmla="*/ 177 h 634"/>
              <a:gd name="T74" fmla="*/ 309 w 619"/>
              <a:gd name="T75" fmla="*/ 45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9" h="634">
                <a:moveTo>
                  <a:pt x="73" y="295"/>
                </a:moveTo>
                <a:lnTo>
                  <a:pt x="73" y="295"/>
                </a:lnTo>
                <a:cubicBezTo>
                  <a:pt x="15" y="295"/>
                  <a:pt x="15" y="295"/>
                  <a:pt x="15" y="295"/>
                </a:cubicBezTo>
                <a:cubicBezTo>
                  <a:pt x="0" y="295"/>
                  <a:pt x="0" y="310"/>
                  <a:pt x="0" y="324"/>
                </a:cubicBezTo>
                <a:cubicBezTo>
                  <a:pt x="0" y="324"/>
                  <a:pt x="0" y="339"/>
                  <a:pt x="15" y="339"/>
                </a:cubicBezTo>
                <a:cubicBezTo>
                  <a:pt x="73" y="339"/>
                  <a:pt x="73" y="339"/>
                  <a:pt x="73" y="339"/>
                </a:cubicBezTo>
                <a:cubicBezTo>
                  <a:pt x="88" y="339"/>
                  <a:pt x="88" y="324"/>
                  <a:pt x="88" y="324"/>
                </a:cubicBezTo>
                <a:cubicBezTo>
                  <a:pt x="88" y="310"/>
                  <a:pt x="88" y="295"/>
                  <a:pt x="73" y="295"/>
                </a:cubicBezTo>
                <a:close/>
                <a:moveTo>
                  <a:pt x="500" y="162"/>
                </a:moveTo>
                <a:lnTo>
                  <a:pt x="500" y="162"/>
                </a:lnTo>
                <a:cubicBezTo>
                  <a:pt x="545" y="118"/>
                  <a:pt x="545" y="118"/>
                  <a:pt x="545" y="118"/>
                </a:cubicBezTo>
                <a:cubicBezTo>
                  <a:pt x="545" y="103"/>
                  <a:pt x="545" y="103"/>
                  <a:pt x="545" y="89"/>
                </a:cubicBezTo>
                <a:cubicBezTo>
                  <a:pt x="530" y="89"/>
                  <a:pt x="515" y="89"/>
                  <a:pt x="515" y="89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56" y="133"/>
                  <a:pt x="456" y="148"/>
                  <a:pt x="471" y="162"/>
                </a:cubicBezTo>
                <a:cubicBezTo>
                  <a:pt x="471" y="162"/>
                  <a:pt x="486" y="162"/>
                  <a:pt x="500" y="162"/>
                </a:cubicBezTo>
                <a:close/>
                <a:moveTo>
                  <a:pt x="132" y="162"/>
                </a:moveTo>
                <a:lnTo>
                  <a:pt x="132" y="162"/>
                </a:lnTo>
                <a:cubicBezTo>
                  <a:pt x="132" y="177"/>
                  <a:pt x="147" y="177"/>
                  <a:pt x="162" y="162"/>
                </a:cubicBezTo>
                <a:cubicBezTo>
                  <a:pt x="162" y="162"/>
                  <a:pt x="162" y="148"/>
                  <a:pt x="162" y="13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03" y="89"/>
                  <a:pt x="88" y="89"/>
                  <a:pt x="88" y="103"/>
                </a:cubicBezTo>
                <a:cubicBezTo>
                  <a:pt x="73" y="103"/>
                  <a:pt x="73" y="118"/>
                  <a:pt x="88" y="118"/>
                </a:cubicBezTo>
                <a:lnTo>
                  <a:pt x="132" y="162"/>
                </a:lnTo>
                <a:close/>
                <a:moveTo>
                  <a:pt x="309" y="103"/>
                </a:moveTo>
                <a:lnTo>
                  <a:pt x="309" y="103"/>
                </a:lnTo>
                <a:cubicBezTo>
                  <a:pt x="324" y="103"/>
                  <a:pt x="324" y="89"/>
                  <a:pt x="324" y="89"/>
                </a:cubicBezTo>
                <a:cubicBezTo>
                  <a:pt x="324" y="30"/>
                  <a:pt x="324" y="30"/>
                  <a:pt x="324" y="30"/>
                </a:cubicBezTo>
                <a:cubicBezTo>
                  <a:pt x="324" y="15"/>
                  <a:pt x="324" y="0"/>
                  <a:pt x="309" y="0"/>
                </a:cubicBezTo>
                <a:cubicBezTo>
                  <a:pt x="294" y="0"/>
                  <a:pt x="294" y="15"/>
                  <a:pt x="294" y="30"/>
                </a:cubicBezTo>
                <a:cubicBezTo>
                  <a:pt x="294" y="89"/>
                  <a:pt x="294" y="89"/>
                  <a:pt x="294" y="89"/>
                </a:cubicBezTo>
                <a:cubicBezTo>
                  <a:pt x="294" y="89"/>
                  <a:pt x="294" y="103"/>
                  <a:pt x="309" y="103"/>
                </a:cubicBezTo>
                <a:close/>
                <a:moveTo>
                  <a:pt x="309" y="530"/>
                </a:moveTo>
                <a:lnTo>
                  <a:pt x="309" y="530"/>
                </a:lnTo>
                <a:cubicBezTo>
                  <a:pt x="294" y="530"/>
                  <a:pt x="294" y="545"/>
                  <a:pt x="294" y="560"/>
                </a:cubicBezTo>
                <a:cubicBezTo>
                  <a:pt x="294" y="619"/>
                  <a:pt x="294" y="619"/>
                  <a:pt x="294" y="619"/>
                </a:cubicBezTo>
                <a:cubicBezTo>
                  <a:pt x="294" y="619"/>
                  <a:pt x="294" y="633"/>
                  <a:pt x="309" y="633"/>
                </a:cubicBezTo>
                <a:cubicBezTo>
                  <a:pt x="324" y="633"/>
                  <a:pt x="324" y="619"/>
                  <a:pt x="324" y="619"/>
                </a:cubicBezTo>
                <a:cubicBezTo>
                  <a:pt x="324" y="560"/>
                  <a:pt x="324" y="560"/>
                  <a:pt x="324" y="560"/>
                </a:cubicBezTo>
                <a:cubicBezTo>
                  <a:pt x="324" y="545"/>
                  <a:pt x="324" y="530"/>
                  <a:pt x="309" y="530"/>
                </a:cubicBezTo>
                <a:close/>
                <a:moveTo>
                  <a:pt x="486" y="471"/>
                </a:moveTo>
                <a:lnTo>
                  <a:pt x="486" y="471"/>
                </a:lnTo>
                <a:cubicBezTo>
                  <a:pt x="486" y="471"/>
                  <a:pt x="471" y="471"/>
                  <a:pt x="456" y="471"/>
                </a:cubicBezTo>
                <a:cubicBezTo>
                  <a:pt x="456" y="486"/>
                  <a:pt x="456" y="486"/>
                  <a:pt x="456" y="501"/>
                </a:cubicBezTo>
                <a:cubicBezTo>
                  <a:pt x="500" y="545"/>
                  <a:pt x="500" y="545"/>
                  <a:pt x="500" y="545"/>
                </a:cubicBezTo>
                <a:cubicBezTo>
                  <a:pt x="515" y="545"/>
                  <a:pt x="530" y="545"/>
                  <a:pt x="530" y="545"/>
                </a:cubicBezTo>
                <a:cubicBezTo>
                  <a:pt x="545" y="530"/>
                  <a:pt x="545" y="516"/>
                  <a:pt x="530" y="516"/>
                </a:cubicBezTo>
                <a:lnTo>
                  <a:pt x="486" y="471"/>
                </a:lnTo>
                <a:close/>
                <a:moveTo>
                  <a:pt x="603" y="295"/>
                </a:moveTo>
                <a:lnTo>
                  <a:pt x="603" y="295"/>
                </a:lnTo>
                <a:cubicBezTo>
                  <a:pt x="545" y="295"/>
                  <a:pt x="545" y="295"/>
                  <a:pt x="545" y="295"/>
                </a:cubicBezTo>
                <a:cubicBezTo>
                  <a:pt x="530" y="295"/>
                  <a:pt x="530" y="310"/>
                  <a:pt x="530" y="324"/>
                </a:cubicBezTo>
                <a:cubicBezTo>
                  <a:pt x="530" y="324"/>
                  <a:pt x="530" y="339"/>
                  <a:pt x="545" y="339"/>
                </a:cubicBezTo>
                <a:cubicBezTo>
                  <a:pt x="603" y="339"/>
                  <a:pt x="603" y="339"/>
                  <a:pt x="603" y="339"/>
                </a:cubicBezTo>
                <a:cubicBezTo>
                  <a:pt x="618" y="339"/>
                  <a:pt x="618" y="324"/>
                  <a:pt x="618" y="324"/>
                </a:cubicBezTo>
                <a:cubicBezTo>
                  <a:pt x="618" y="310"/>
                  <a:pt x="618" y="295"/>
                  <a:pt x="603" y="295"/>
                </a:cubicBezTo>
                <a:close/>
                <a:moveTo>
                  <a:pt x="147" y="457"/>
                </a:moveTo>
                <a:lnTo>
                  <a:pt x="147" y="457"/>
                </a:lnTo>
                <a:cubicBezTo>
                  <a:pt x="103" y="501"/>
                  <a:pt x="103" y="501"/>
                  <a:pt x="103" y="501"/>
                </a:cubicBezTo>
                <a:cubicBezTo>
                  <a:pt x="88" y="516"/>
                  <a:pt x="88" y="516"/>
                  <a:pt x="103" y="530"/>
                </a:cubicBezTo>
                <a:cubicBezTo>
                  <a:pt x="103" y="530"/>
                  <a:pt x="118" y="530"/>
                  <a:pt x="132" y="530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77" y="486"/>
                  <a:pt x="177" y="471"/>
                  <a:pt x="162" y="457"/>
                </a:cubicBezTo>
                <a:lnTo>
                  <a:pt x="147" y="457"/>
                </a:lnTo>
                <a:close/>
                <a:moveTo>
                  <a:pt x="309" y="148"/>
                </a:moveTo>
                <a:lnTo>
                  <a:pt x="309" y="148"/>
                </a:lnTo>
                <a:cubicBezTo>
                  <a:pt x="206" y="148"/>
                  <a:pt x="132" y="221"/>
                  <a:pt x="132" y="324"/>
                </a:cubicBezTo>
                <a:cubicBezTo>
                  <a:pt x="132" y="412"/>
                  <a:pt x="206" y="501"/>
                  <a:pt x="309" y="501"/>
                </a:cubicBezTo>
                <a:cubicBezTo>
                  <a:pt x="412" y="501"/>
                  <a:pt x="486" y="412"/>
                  <a:pt x="486" y="324"/>
                </a:cubicBezTo>
                <a:cubicBezTo>
                  <a:pt x="486" y="221"/>
                  <a:pt x="412" y="148"/>
                  <a:pt x="309" y="148"/>
                </a:cubicBezTo>
                <a:close/>
                <a:moveTo>
                  <a:pt x="309" y="457"/>
                </a:moveTo>
                <a:lnTo>
                  <a:pt x="309" y="457"/>
                </a:lnTo>
                <a:cubicBezTo>
                  <a:pt x="236" y="457"/>
                  <a:pt x="177" y="398"/>
                  <a:pt x="177" y="324"/>
                </a:cubicBezTo>
                <a:cubicBezTo>
                  <a:pt x="177" y="251"/>
                  <a:pt x="236" y="177"/>
                  <a:pt x="309" y="177"/>
                </a:cubicBezTo>
                <a:cubicBezTo>
                  <a:pt x="383" y="177"/>
                  <a:pt x="441" y="251"/>
                  <a:pt x="441" y="324"/>
                </a:cubicBezTo>
                <a:cubicBezTo>
                  <a:pt x="441" y="398"/>
                  <a:pt x="383" y="457"/>
                  <a:pt x="309" y="4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768235" y="7228614"/>
            <a:ext cx="3322963" cy="798688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buying.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4972138" y="6671216"/>
            <a:ext cx="1185917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Traffic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2768235" y="9591607"/>
            <a:ext cx="3322963" cy="798688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buying.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4590623" y="9034208"/>
            <a:ext cx="1567432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Audience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768235" y="4940691"/>
            <a:ext cx="3322963" cy="798688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buying.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4843897" y="4383292"/>
            <a:ext cx="1314158" cy="574717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401" dirty="0">
                <a:latin typeface="Roboto Regular"/>
                <a:ea typeface="Roboto Regular" charset="0"/>
                <a:cs typeface="Roboto Regular"/>
              </a:rPr>
              <a:t>Engage</a:t>
            </a:r>
          </a:p>
        </p:txBody>
      </p:sp>
      <p:sp>
        <p:nvSpPr>
          <p:cNvPr id="128" name="Freeform 158"/>
          <p:cNvSpPr>
            <a:spLocks noChangeArrowheads="1"/>
          </p:cNvSpPr>
          <p:nvPr/>
        </p:nvSpPr>
        <p:spPr bwMode="auto">
          <a:xfrm>
            <a:off x="1290293" y="7090862"/>
            <a:ext cx="655492" cy="599783"/>
          </a:xfrm>
          <a:custGeom>
            <a:avLst/>
            <a:gdLst>
              <a:gd name="T0" fmla="*/ 515 w 649"/>
              <a:gd name="T1" fmla="*/ 74 h 590"/>
              <a:gd name="T2" fmla="*/ 515 w 649"/>
              <a:gd name="T3" fmla="*/ 74 h 590"/>
              <a:gd name="T4" fmla="*/ 442 w 649"/>
              <a:gd name="T5" fmla="*/ 0 h 590"/>
              <a:gd name="T6" fmla="*/ 206 w 649"/>
              <a:gd name="T7" fmla="*/ 0 h 590"/>
              <a:gd name="T8" fmla="*/ 133 w 649"/>
              <a:gd name="T9" fmla="*/ 74 h 590"/>
              <a:gd name="T10" fmla="*/ 15 w 649"/>
              <a:gd name="T11" fmla="*/ 162 h 590"/>
              <a:gd name="T12" fmla="*/ 133 w 649"/>
              <a:gd name="T13" fmla="*/ 280 h 590"/>
              <a:gd name="T14" fmla="*/ 147 w 649"/>
              <a:gd name="T15" fmla="*/ 280 h 590"/>
              <a:gd name="T16" fmla="*/ 309 w 649"/>
              <a:gd name="T17" fmla="*/ 427 h 590"/>
              <a:gd name="T18" fmla="*/ 309 w 649"/>
              <a:gd name="T19" fmla="*/ 545 h 590"/>
              <a:gd name="T20" fmla="*/ 250 w 649"/>
              <a:gd name="T21" fmla="*/ 545 h 590"/>
              <a:gd name="T22" fmla="*/ 221 w 649"/>
              <a:gd name="T23" fmla="*/ 574 h 590"/>
              <a:gd name="T24" fmla="*/ 250 w 649"/>
              <a:gd name="T25" fmla="*/ 589 h 590"/>
              <a:gd name="T26" fmla="*/ 397 w 649"/>
              <a:gd name="T27" fmla="*/ 589 h 590"/>
              <a:gd name="T28" fmla="*/ 427 w 649"/>
              <a:gd name="T29" fmla="*/ 574 h 590"/>
              <a:gd name="T30" fmla="*/ 397 w 649"/>
              <a:gd name="T31" fmla="*/ 545 h 590"/>
              <a:gd name="T32" fmla="*/ 339 w 649"/>
              <a:gd name="T33" fmla="*/ 545 h 590"/>
              <a:gd name="T34" fmla="*/ 339 w 649"/>
              <a:gd name="T35" fmla="*/ 427 h 590"/>
              <a:gd name="T36" fmla="*/ 501 w 649"/>
              <a:gd name="T37" fmla="*/ 280 h 590"/>
              <a:gd name="T38" fmla="*/ 515 w 649"/>
              <a:gd name="T39" fmla="*/ 280 h 590"/>
              <a:gd name="T40" fmla="*/ 633 w 649"/>
              <a:gd name="T41" fmla="*/ 162 h 590"/>
              <a:gd name="T42" fmla="*/ 515 w 649"/>
              <a:gd name="T43" fmla="*/ 74 h 590"/>
              <a:gd name="T44" fmla="*/ 133 w 649"/>
              <a:gd name="T45" fmla="*/ 236 h 590"/>
              <a:gd name="T46" fmla="*/ 133 w 649"/>
              <a:gd name="T47" fmla="*/ 236 h 590"/>
              <a:gd name="T48" fmla="*/ 44 w 649"/>
              <a:gd name="T49" fmla="*/ 162 h 590"/>
              <a:gd name="T50" fmla="*/ 133 w 649"/>
              <a:gd name="T51" fmla="*/ 118 h 590"/>
              <a:gd name="T52" fmla="*/ 133 w 649"/>
              <a:gd name="T53" fmla="*/ 236 h 590"/>
              <a:gd name="T54" fmla="*/ 486 w 649"/>
              <a:gd name="T55" fmla="*/ 191 h 590"/>
              <a:gd name="T56" fmla="*/ 486 w 649"/>
              <a:gd name="T57" fmla="*/ 191 h 590"/>
              <a:gd name="T58" fmla="*/ 324 w 649"/>
              <a:gd name="T59" fmla="*/ 398 h 590"/>
              <a:gd name="T60" fmla="*/ 162 w 649"/>
              <a:gd name="T61" fmla="*/ 191 h 590"/>
              <a:gd name="T62" fmla="*/ 162 w 649"/>
              <a:gd name="T63" fmla="*/ 74 h 590"/>
              <a:gd name="T64" fmla="*/ 206 w 649"/>
              <a:gd name="T65" fmla="*/ 44 h 590"/>
              <a:gd name="T66" fmla="*/ 442 w 649"/>
              <a:gd name="T67" fmla="*/ 44 h 590"/>
              <a:gd name="T68" fmla="*/ 486 w 649"/>
              <a:gd name="T69" fmla="*/ 74 h 590"/>
              <a:gd name="T70" fmla="*/ 486 w 649"/>
              <a:gd name="T71" fmla="*/ 191 h 590"/>
              <a:gd name="T72" fmla="*/ 515 w 649"/>
              <a:gd name="T73" fmla="*/ 236 h 590"/>
              <a:gd name="T74" fmla="*/ 515 w 649"/>
              <a:gd name="T75" fmla="*/ 236 h 590"/>
              <a:gd name="T76" fmla="*/ 515 w 649"/>
              <a:gd name="T77" fmla="*/ 118 h 590"/>
              <a:gd name="T78" fmla="*/ 604 w 649"/>
              <a:gd name="T79" fmla="*/ 162 h 590"/>
              <a:gd name="T80" fmla="*/ 515 w 649"/>
              <a:gd name="T81" fmla="*/ 23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290293" y="9391536"/>
            <a:ext cx="609441" cy="512495"/>
            <a:chOff x="4856163" y="2736851"/>
            <a:chExt cx="358775" cy="301625"/>
          </a:xfrm>
          <a:solidFill>
            <a:schemeClr val="accent3"/>
          </a:solidFill>
        </p:grpSpPr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946650" y="2814638"/>
              <a:ext cx="177800" cy="1793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30"/>
                </a:cxn>
                <a:cxn ang="0">
                  <a:pos x="31" y="61"/>
                </a:cxn>
                <a:cxn ang="0">
                  <a:pos x="61" y="30"/>
                </a:cxn>
                <a:cxn ang="0">
                  <a:pos x="31" y="0"/>
                </a:cxn>
                <a:cxn ang="0">
                  <a:pos x="48" y="45"/>
                </a:cxn>
                <a:cxn ang="0">
                  <a:pos x="16" y="48"/>
                </a:cxn>
                <a:cxn ang="0">
                  <a:pos x="13" y="15"/>
                </a:cxn>
                <a:cxn ang="0">
                  <a:pos x="46" y="13"/>
                </a:cxn>
                <a:cxn ang="0">
                  <a:pos x="48" y="45"/>
                </a:cxn>
                <a:cxn ang="0">
                  <a:pos x="48" y="45"/>
                </a:cxn>
                <a:cxn ang="0">
                  <a:pos x="48" y="4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  <a:moveTo>
                    <a:pt x="48" y="45"/>
                  </a:moveTo>
                  <a:cubicBezTo>
                    <a:pt x="40" y="55"/>
                    <a:pt x="25" y="56"/>
                    <a:pt x="16" y="48"/>
                  </a:cubicBezTo>
                  <a:cubicBezTo>
                    <a:pt x="6" y="39"/>
                    <a:pt x="5" y="25"/>
                    <a:pt x="13" y="15"/>
                  </a:cubicBezTo>
                  <a:cubicBezTo>
                    <a:pt x="22" y="6"/>
                    <a:pt x="36" y="5"/>
                    <a:pt x="46" y="13"/>
                  </a:cubicBezTo>
                  <a:cubicBezTo>
                    <a:pt x="55" y="21"/>
                    <a:pt x="57" y="36"/>
                    <a:pt x="48" y="45"/>
                  </a:cubicBez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989513" y="2859088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17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856163" y="2736851"/>
              <a:ext cx="358775" cy="301625"/>
            </a:xfrm>
            <a:custGeom>
              <a:avLst/>
              <a:gdLst/>
              <a:ahLst/>
              <a:cxnLst>
                <a:cxn ang="0">
                  <a:pos x="114" y="23"/>
                </a:cxn>
                <a:cxn ang="0">
                  <a:pos x="97" y="20"/>
                </a:cxn>
                <a:cxn ang="0">
                  <a:pos x="92" y="7"/>
                </a:cxn>
                <a:cxn ang="0">
                  <a:pos x="81" y="0"/>
                </a:cxn>
                <a:cxn ang="0">
                  <a:pos x="43" y="0"/>
                </a:cxn>
                <a:cxn ang="0">
                  <a:pos x="32" y="7"/>
                </a:cxn>
                <a:cxn ang="0">
                  <a:pos x="27" y="20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92"/>
                </a:cxn>
                <a:cxn ang="0">
                  <a:pos x="12" y="103"/>
                </a:cxn>
                <a:cxn ang="0">
                  <a:pos x="112" y="103"/>
                </a:cxn>
                <a:cxn ang="0">
                  <a:pos x="123" y="92"/>
                </a:cxn>
                <a:cxn ang="0">
                  <a:pos x="123" y="34"/>
                </a:cxn>
                <a:cxn ang="0">
                  <a:pos x="114" y="23"/>
                </a:cxn>
                <a:cxn ang="0">
                  <a:pos x="115" y="92"/>
                </a:cxn>
                <a:cxn ang="0">
                  <a:pos x="112" y="96"/>
                </a:cxn>
                <a:cxn ang="0">
                  <a:pos x="12" y="96"/>
                </a:cxn>
                <a:cxn ang="0">
                  <a:pos x="8" y="92"/>
                </a:cxn>
                <a:cxn ang="0">
                  <a:pos x="8" y="34"/>
                </a:cxn>
                <a:cxn ang="0">
                  <a:pos x="11" y="30"/>
                </a:cxn>
                <a:cxn ang="0">
                  <a:pos x="32" y="27"/>
                </a:cxn>
                <a:cxn ang="0">
                  <a:pos x="39" y="10"/>
                </a:cxn>
                <a:cxn ang="0">
                  <a:pos x="43" y="7"/>
                </a:cxn>
                <a:cxn ang="0">
                  <a:pos x="81" y="7"/>
                </a:cxn>
                <a:cxn ang="0">
                  <a:pos x="85" y="10"/>
                </a:cxn>
                <a:cxn ang="0">
                  <a:pos x="91" y="27"/>
                </a:cxn>
                <a:cxn ang="0">
                  <a:pos x="112" y="30"/>
                </a:cxn>
                <a:cxn ang="0">
                  <a:pos x="115" y="34"/>
                </a:cxn>
                <a:cxn ang="0">
                  <a:pos x="115" y="92"/>
                </a:cxn>
                <a:cxn ang="0">
                  <a:pos x="115" y="92"/>
                </a:cxn>
                <a:cxn ang="0">
                  <a:pos x="115" y="92"/>
                </a:cxn>
              </a:cxnLst>
              <a:rect l="0" t="0" r="r" b="b"/>
              <a:pathLst>
                <a:path w="123" h="103">
                  <a:moveTo>
                    <a:pt x="114" y="23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0" y="3"/>
                    <a:pt x="86" y="0"/>
                    <a:pt x="8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2" y="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4" y="24"/>
                    <a:pt x="0" y="29"/>
                    <a:pt x="0" y="3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6" y="103"/>
                    <a:pt x="12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8" y="103"/>
                    <a:pt x="123" y="98"/>
                    <a:pt x="123" y="92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9" y="24"/>
                    <a:pt x="114" y="23"/>
                  </a:cubicBezTo>
                  <a:close/>
                  <a:moveTo>
                    <a:pt x="115" y="92"/>
                  </a:moveTo>
                  <a:cubicBezTo>
                    <a:pt x="115" y="94"/>
                    <a:pt x="114" y="96"/>
                    <a:pt x="11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9" y="31"/>
                    <a:pt x="11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8"/>
                    <a:pt x="41" y="7"/>
                    <a:pt x="43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4" y="8"/>
                    <a:pt x="85" y="1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1"/>
                    <a:pt x="115" y="32"/>
                    <a:pt x="115" y="34"/>
                  </a:cubicBezTo>
                  <a:lnTo>
                    <a:pt x="115" y="92"/>
                  </a:lnTo>
                  <a:close/>
                  <a:moveTo>
                    <a:pt x="115" y="92"/>
                  </a:moveTo>
                  <a:cubicBezTo>
                    <a:pt x="115" y="92"/>
                    <a:pt x="115" y="92"/>
                    <a:pt x="115" y="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/>
              </a:endParaRPr>
            </a:p>
          </p:txBody>
        </p:sp>
      </p:grpSp>
      <p:sp>
        <p:nvSpPr>
          <p:cNvPr id="133" name="Freeform 108"/>
          <p:cNvSpPr>
            <a:spLocks noChangeArrowheads="1"/>
          </p:cNvSpPr>
          <p:nvPr/>
        </p:nvSpPr>
        <p:spPr bwMode="auto">
          <a:xfrm>
            <a:off x="16488129" y="4816697"/>
            <a:ext cx="476939" cy="491261"/>
          </a:xfrm>
          <a:custGeom>
            <a:avLst/>
            <a:gdLst>
              <a:gd name="T0" fmla="*/ 88 w 619"/>
              <a:gd name="T1" fmla="*/ 89 h 634"/>
              <a:gd name="T2" fmla="*/ 88 w 619"/>
              <a:gd name="T3" fmla="*/ 89 h 634"/>
              <a:gd name="T4" fmla="*/ 73 w 619"/>
              <a:gd name="T5" fmla="*/ 103 h 634"/>
              <a:gd name="T6" fmla="*/ 88 w 619"/>
              <a:gd name="T7" fmla="*/ 118 h 634"/>
              <a:gd name="T8" fmla="*/ 118 w 619"/>
              <a:gd name="T9" fmla="*/ 103 h 634"/>
              <a:gd name="T10" fmla="*/ 88 w 619"/>
              <a:gd name="T11" fmla="*/ 89 h 634"/>
              <a:gd name="T12" fmla="*/ 545 w 619"/>
              <a:gd name="T13" fmla="*/ 0 h 634"/>
              <a:gd name="T14" fmla="*/ 545 w 619"/>
              <a:gd name="T15" fmla="*/ 0 h 634"/>
              <a:gd name="T16" fmla="*/ 73 w 619"/>
              <a:gd name="T17" fmla="*/ 0 h 634"/>
              <a:gd name="T18" fmla="*/ 0 w 619"/>
              <a:gd name="T19" fmla="*/ 89 h 634"/>
              <a:gd name="T20" fmla="*/ 0 w 619"/>
              <a:gd name="T21" fmla="*/ 560 h 634"/>
              <a:gd name="T22" fmla="*/ 73 w 619"/>
              <a:gd name="T23" fmla="*/ 633 h 634"/>
              <a:gd name="T24" fmla="*/ 545 w 619"/>
              <a:gd name="T25" fmla="*/ 633 h 634"/>
              <a:gd name="T26" fmla="*/ 618 w 619"/>
              <a:gd name="T27" fmla="*/ 560 h 634"/>
              <a:gd name="T28" fmla="*/ 618 w 619"/>
              <a:gd name="T29" fmla="*/ 89 h 634"/>
              <a:gd name="T30" fmla="*/ 545 w 619"/>
              <a:gd name="T31" fmla="*/ 0 h 634"/>
              <a:gd name="T32" fmla="*/ 589 w 619"/>
              <a:gd name="T33" fmla="*/ 560 h 634"/>
              <a:gd name="T34" fmla="*/ 589 w 619"/>
              <a:gd name="T35" fmla="*/ 560 h 634"/>
              <a:gd name="T36" fmla="*/ 545 w 619"/>
              <a:gd name="T37" fmla="*/ 589 h 634"/>
              <a:gd name="T38" fmla="*/ 73 w 619"/>
              <a:gd name="T39" fmla="*/ 589 h 634"/>
              <a:gd name="T40" fmla="*/ 29 w 619"/>
              <a:gd name="T41" fmla="*/ 560 h 634"/>
              <a:gd name="T42" fmla="*/ 29 w 619"/>
              <a:gd name="T43" fmla="*/ 206 h 634"/>
              <a:gd name="T44" fmla="*/ 589 w 619"/>
              <a:gd name="T45" fmla="*/ 206 h 634"/>
              <a:gd name="T46" fmla="*/ 589 w 619"/>
              <a:gd name="T47" fmla="*/ 560 h 634"/>
              <a:gd name="T48" fmla="*/ 589 w 619"/>
              <a:gd name="T49" fmla="*/ 162 h 634"/>
              <a:gd name="T50" fmla="*/ 589 w 619"/>
              <a:gd name="T51" fmla="*/ 162 h 634"/>
              <a:gd name="T52" fmla="*/ 29 w 619"/>
              <a:gd name="T53" fmla="*/ 162 h 634"/>
              <a:gd name="T54" fmla="*/ 29 w 619"/>
              <a:gd name="T55" fmla="*/ 89 h 634"/>
              <a:gd name="T56" fmla="*/ 73 w 619"/>
              <a:gd name="T57" fmla="*/ 44 h 634"/>
              <a:gd name="T58" fmla="*/ 545 w 619"/>
              <a:gd name="T59" fmla="*/ 44 h 634"/>
              <a:gd name="T60" fmla="*/ 589 w 619"/>
              <a:gd name="T61" fmla="*/ 89 h 634"/>
              <a:gd name="T62" fmla="*/ 589 w 619"/>
              <a:gd name="T63" fmla="*/ 162 h 634"/>
              <a:gd name="T64" fmla="*/ 250 w 619"/>
              <a:gd name="T65" fmla="*/ 89 h 634"/>
              <a:gd name="T66" fmla="*/ 250 w 619"/>
              <a:gd name="T67" fmla="*/ 89 h 634"/>
              <a:gd name="T68" fmla="*/ 235 w 619"/>
              <a:gd name="T69" fmla="*/ 103 h 634"/>
              <a:gd name="T70" fmla="*/ 250 w 619"/>
              <a:gd name="T71" fmla="*/ 118 h 634"/>
              <a:gd name="T72" fmla="*/ 265 w 619"/>
              <a:gd name="T73" fmla="*/ 103 h 634"/>
              <a:gd name="T74" fmla="*/ 250 w 619"/>
              <a:gd name="T75" fmla="*/ 89 h 634"/>
              <a:gd name="T76" fmla="*/ 177 w 619"/>
              <a:gd name="T77" fmla="*/ 89 h 634"/>
              <a:gd name="T78" fmla="*/ 177 w 619"/>
              <a:gd name="T79" fmla="*/ 89 h 634"/>
              <a:gd name="T80" fmla="*/ 147 w 619"/>
              <a:gd name="T81" fmla="*/ 103 h 634"/>
              <a:gd name="T82" fmla="*/ 177 w 619"/>
              <a:gd name="T83" fmla="*/ 118 h 634"/>
              <a:gd name="T84" fmla="*/ 191 w 619"/>
              <a:gd name="T85" fmla="*/ 103 h 634"/>
              <a:gd name="T86" fmla="*/ 177 w 619"/>
              <a:gd name="T87" fmla="*/ 8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9" h="634">
                <a:moveTo>
                  <a:pt x="88" y="89"/>
                </a:moveTo>
                <a:lnTo>
                  <a:pt x="88" y="89"/>
                </a:lnTo>
                <a:cubicBezTo>
                  <a:pt x="88" y="89"/>
                  <a:pt x="73" y="89"/>
                  <a:pt x="73" y="103"/>
                </a:cubicBezTo>
                <a:cubicBezTo>
                  <a:pt x="73" y="118"/>
                  <a:pt x="88" y="118"/>
                  <a:pt x="88" y="118"/>
                </a:cubicBezTo>
                <a:cubicBezTo>
                  <a:pt x="103" y="118"/>
                  <a:pt x="118" y="118"/>
                  <a:pt x="118" y="103"/>
                </a:cubicBezTo>
                <a:cubicBezTo>
                  <a:pt x="118" y="89"/>
                  <a:pt x="103" y="89"/>
                  <a:pt x="88" y="89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4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589" y="206"/>
                  <a:pt x="589" y="206"/>
                  <a:pt x="589" y="206"/>
                </a:cubicBezTo>
                <a:lnTo>
                  <a:pt x="589" y="560"/>
                </a:lnTo>
                <a:close/>
                <a:moveTo>
                  <a:pt x="589" y="162"/>
                </a:moveTo>
                <a:lnTo>
                  <a:pt x="589" y="162"/>
                </a:lnTo>
                <a:cubicBezTo>
                  <a:pt x="29" y="162"/>
                  <a:pt x="29" y="162"/>
                  <a:pt x="29" y="162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9"/>
                  <a:pt x="589" y="89"/>
                </a:cubicBezTo>
                <a:lnTo>
                  <a:pt x="589" y="162"/>
                </a:lnTo>
                <a:close/>
                <a:moveTo>
                  <a:pt x="250" y="89"/>
                </a:moveTo>
                <a:lnTo>
                  <a:pt x="250" y="89"/>
                </a:lnTo>
                <a:cubicBezTo>
                  <a:pt x="235" y="89"/>
                  <a:pt x="235" y="89"/>
                  <a:pt x="235" y="103"/>
                </a:cubicBezTo>
                <a:cubicBezTo>
                  <a:pt x="235" y="118"/>
                  <a:pt x="235" y="118"/>
                  <a:pt x="250" y="118"/>
                </a:cubicBezTo>
                <a:cubicBezTo>
                  <a:pt x="265" y="118"/>
                  <a:pt x="265" y="118"/>
                  <a:pt x="265" y="103"/>
                </a:cubicBezTo>
                <a:cubicBezTo>
                  <a:pt x="265" y="89"/>
                  <a:pt x="265" y="89"/>
                  <a:pt x="250" y="89"/>
                </a:cubicBezTo>
                <a:close/>
                <a:moveTo>
                  <a:pt x="177" y="89"/>
                </a:moveTo>
                <a:lnTo>
                  <a:pt x="177" y="89"/>
                </a:lnTo>
                <a:cubicBezTo>
                  <a:pt x="162" y="89"/>
                  <a:pt x="147" y="89"/>
                  <a:pt x="147" y="103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177" y="118"/>
                  <a:pt x="191" y="118"/>
                  <a:pt x="191" y="103"/>
                </a:cubicBezTo>
                <a:cubicBezTo>
                  <a:pt x="191" y="89"/>
                  <a:pt x="177" y="89"/>
                  <a:pt x="177" y="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34" name="Freeform 65"/>
          <p:cNvSpPr>
            <a:spLocks noChangeArrowheads="1"/>
          </p:cNvSpPr>
          <p:nvPr/>
        </p:nvSpPr>
        <p:spPr bwMode="auto">
          <a:xfrm>
            <a:off x="16469086" y="7024611"/>
            <a:ext cx="533400" cy="536713"/>
          </a:xfrm>
          <a:custGeom>
            <a:avLst/>
            <a:gdLst>
              <a:gd name="T0" fmla="*/ 485 w 619"/>
              <a:gd name="T1" fmla="*/ 59 h 619"/>
              <a:gd name="T2" fmla="*/ 485 w 619"/>
              <a:gd name="T3" fmla="*/ 59 h 619"/>
              <a:gd name="T4" fmla="*/ 221 w 619"/>
              <a:gd name="T5" fmla="*/ 118 h 619"/>
              <a:gd name="T6" fmla="*/ 147 w 619"/>
              <a:gd name="T7" fmla="*/ 250 h 619"/>
              <a:gd name="T8" fmla="*/ 0 w 619"/>
              <a:gd name="T9" fmla="*/ 354 h 619"/>
              <a:gd name="T10" fmla="*/ 147 w 619"/>
              <a:gd name="T11" fmla="*/ 442 h 619"/>
              <a:gd name="T12" fmla="*/ 191 w 619"/>
              <a:gd name="T13" fmla="*/ 574 h 619"/>
              <a:gd name="T14" fmla="*/ 324 w 619"/>
              <a:gd name="T15" fmla="*/ 530 h 619"/>
              <a:gd name="T16" fmla="*/ 471 w 619"/>
              <a:gd name="T17" fmla="*/ 618 h 619"/>
              <a:gd name="T18" fmla="*/ 485 w 619"/>
              <a:gd name="T19" fmla="*/ 442 h 619"/>
              <a:gd name="T20" fmla="*/ 559 w 619"/>
              <a:gd name="T21" fmla="*/ 309 h 619"/>
              <a:gd name="T22" fmla="*/ 485 w 619"/>
              <a:gd name="T23" fmla="*/ 59 h 619"/>
              <a:gd name="T24" fmla="*/ 206 w 619"/>
              <a:gd name="T25" fmla="*/ 530 h 619"/>
              <a:gd name="T26" fmla="*/ 206 w 619"/>
              <a:gd name="T27" fmla="*/ 530 h 619"/>
              <a:gd name="T28" fmla="*/ 191 w 619"/>
              <a:gd name="T29" fmla="*/ 456 h 619"/>
              <a:gd name="T30" fmla="*/ 294 w 619"/>
              <a:gd name="T31" fmla="*/ 515 h 619"/>
              <a:gd name="T32" fmla="*/ 206 w 619"/>
              <a:gd name="T33" fmla="*/ 530 h 619"/>
              <a:gd name="T34" fmla="*/ 530 w 619"/>
              <a:gd name="T35" fmla="*/ 295 h 619"/>
              <a:gd name="T36" fmla="*/ 530 w 619"/>
              <a:gd name="T37" fmla="*/ 295 h 619"/>
              <a:gd name="T38" fmla="*/ 456 w 619"/>
              <a:gd name="T39" fmla="*/ 427 h 619"/>
              <a:gd name="T40" fmla="*/ 441 w 619"/>
              <a:gd name="T41" fmla="*/ 560 h 619"/>
              <a:gd name="T42" fmla="*/ 73 w 619"/>
              <a:gd name="T43" fmla="*/ 354 h 619"/>
              <a:gd name="T44" fmla="*/ 176 w 619"/>
              <a:gd name="T45" fmla="*/ 280 h 619"/>
              <a:gd name="T46" fmla="*/ 265 w 619"/>
              <a:gd name="T47" fmla="*/ 147 h 619"/>
              <a:gd name="T48" fmla="*/ 471 w 619"/>
              <a:gd name="T49" fmla="*/ 88 h 619"/>
              <a:gd name="T50" fmla="*/ 530 w 619"/>
              <a:gd name="T51" fmla="*/ 29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9" h="619">
                <a:moveTo>
                  <a:pt x="485" y="59"/>
                </a:moveTo>
                <a:lnTo>
                  <a:pt x="485" y="59"/>
                </a:lnTo>
                <a:cubicBezTo>
                  <a:pt x="397" y="0"/>
                  <a:pt x="279" y="30"/>
                  <a:pt x="221" y="118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0" y="354"/>
                  <a:pt x="0" y="354"/>
                  <a:pt x="0" y="354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32" y="486"/>
                  <a:pt x="147" y="545"/>
                  <a:pt x="191" y="574"/>
                </a:cubicBezTo>
                <a:cubicBezTo>
                  <a:pt x="235" y="589"/>
                  <a:pt x="294" y="574"/>
                  <a:pt x="324" y="530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485" y="442"/>
                  <a:pt x="485" y="442"/>
                  <a:pt x="485" y="442"/>
                </a:cubicBezTo>
                <a:cubicBezTo>
                  <a:pt x="559" y="309"/>
                  <a:pt x="559" y="309"/>
                  <a:pt x="559" y="309"/>
                </a:cubicBezTo>
                <a:cubicBezTo>
                  <a:pt x="618" y="221"/>
                  <a:pt x="588" y="103"/>
                  <a:pt x="485" y="59"/>
                </a:cubicBezTo>
                <a:close/>
                <a:moveTo>
                  <a:pt x="206" y="530"/>
                </a:moveTo>
                <a:lnTo>
                  <a:pt x="206" y="530"/>
                </a:lnTo>
                <a:cubicBezTo>
                  <a:pt x="176" y="515"/>
                  <a:pt x="176" y="486"/>
                  <a:pt x="191" y="456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65" y="545"/>
                  <a:pt x="235" y="545"/>
                  <a:pt x="206" y="530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56" y="427"/>
                  <a:pt x="456" y="427"/>
                  <a:pt x="456" y="427"/>
                </a:cubicBezTo>
                <a:cubicBezTo>
                  <a:pt x="441" y="560"/>
                  <a:pt x="441" y="560"/>
                  <a:pt x="441" y="560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176" y="280"/>
                  <a:pt x="176" y="280"/>
                  <a:pt x="176" y="280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294" y="74"/>
                  <a:pt x="397" y="44"/>
                  <a:pt x="471" y="88"/>
                </a:cubicBezTo>
                <a:cubicBezTo>
                  <a:pt x="544" y="133"/>
                  <a:pt x="574" y="221"/>
                  <a:pt x="530" y="29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35" name="Freeform 136"/>
          <p:cNvSpPr>
            <a:spLocks noChangeArrowheads="1"/>
          </p:cNvSpPr>
          <p:nvPr/>
        </p:nvSpPr>
        <p:spPr bwMode="auto">
          <a:xfrm>
            <a:off x="16421271" y="9363510"/>
            <a:ext cx="549274" cy="549418"/>
          </a:xfrm>
          <a:custGeom>
            <a:avLst/>
            <a:gdLst>
              <a:gd name="T0" fmla="*/ 501 w 634"/>
              <a:gd name="T1" fmla="*/ 235 h 634"/>
              <a:gd name="T2" fmla="*/ 501 w 634"/>
              <a:gd name="T3" fmla="*/ 353 h 634"/>
              <a:gd name="T4" fmla="*/ 501 w 634"/>
              <a:gd name="T5" fmla="*/ 235 h 634"/>
              <a:gd name="T6" fmla="*/ 516 w 634"/>
              <a:gd name="T7" fmla="*/ 324 h 634"/>
              <a:gd name="T8" fmla="*/ 471 w 634"/>
              <a:gd name="T9" fmla="*/ 280 h 634"/>
              <a:gd name="T10" fmla="*/ 516 w 634"/>
              <a:gd name="T11" fmla="*/ 324 h 634"/>
              <a:gd name="T12" fmla="*/ 530 w 634"/>
              <a:gd name="T13" fmla="*/ 515 h 634"/>
              <a:gd name="T14" fmla="*/ 442 w 634"/>
              <a:gd name="T15" fmla="*/ 530 h 634"/>
              <a:gd name="T16" fmla="*/ 530 w 634"/>
              <a:gd name="T17" fmla="*/ 560 h 634"/>
              <a:gd name="T18" fmla="*/ 530 w 634"/>
              <a:gd name="T19" fmla="*/ 515 h 634"/>
              <a:gd name="T20" fmla="*/ 354 w 634"/>
              <a:gd name="T21" fmla="*/ 235 h 634"/>
              <a:gd name="T22" fmla="*/ 89 w 634"/>
              <a:gd name="T23" fmla="*/ 280 h 634"/>
              <a:gd name="T24" fmla="*/ 118 w 634"/>
              <a:gd name="T25" fmla="*/ 560 h 634"/>
              <a:gd name="T26" fmla="*/ 398 w 634"/>
              <a:gd name="T27" fmla="*/ 515 h 634"/>
              <a:gd name="T28" fmla="*/ 354 w 634"/>
              <a:gd name="T29" fmla="*/ 235 h 634"/>
              <a:gd name="T30" fmla="*/ 354 w 634"/>
              <a:gd name="T31" fmla="*/ 501 h 634"/>
              <a:gd name="T32" fmla="*/ 148 w 634"/>
              <a:gd name="T33" fmla="*/ 515 h 634"/>
              <a:gd name="T34" fmla="*/ 118 w 634"/>
              <a:gd name="T35" fmla="*/ 294 h 634"/>
              <a:gd name="T36" fmla="*/ 339 w 634"/>
              <a:gd name="T37" fmla="*/ 280 h 634"/>
              <a:gd name="T38" fmla="*/ 354 w 634"/>
              <a:gd name="T39" fmla="*/ 501 h 634"/>
              <a:gd name="T40" fmla="*/ 530 w 634"/>
              <a:gd name="T41" fmla="*/ 456 h 634"/>
              <a:gd name="T42" fmla="*/ 442 w 634"/>
              <a:gd name="T43" fmla="*/ 471 h 634"/>
              <a:gd name="T44" fmla="*/ 530 w 634"/>
              <a:gd name="T45" fmla="*/ 501 h 634"/>
              <a:gd name="T46" fmla="*/ 530 w 634"/>
              <a:gd name="T47" fmla="*/ 456 h 634"/>
              <a:gd name="T48" fmla="*/ 560 w 634"/>
              <a:gd name="T49" fmla="*/ 162 h 634"/>
              <a:gd name="T50" fmla="*/ 545 w 634"/>
              <a:gd name="T51" fmla="*/ 44 h 634"/>
              <a:gd name="T52" fmla="*/ 530 w 634"/>
              <a:gd name="T53" fmla="*/ 15 h 634"/>
              <a:gd name="T54" fmla="*/ 118 w 634"/>
              <a:gd name="T55" fmla="*/ 15 h 634"/>
              <a:gd name="T56" fmla="*/ 89 w 634"/>
              <a:gd name="T57" fmla="*/ 44 h 634"/>
              <a:gd name="T58" fmla="*/ 89 w 634"/>
              <a:gd name="T59" fmla="*/ 162 h 634"/>
              <a:gd name="T60" fmla="*/ 0 w 634"/>
              <a:gd name="T61" fmla="*/ 560 h 634"/>
              <a:gd name="T62" fmla="*/ 560 w 634"/>
              <a:gd name="T63" fmla="*/ 633 h 634"/>
              <a:gd name="T64" fmla="*/ 633 w 634"/>
              <a:gd name="T65" fmla="*/ 235 h 634"/>
              <a:gd name="T66" fmla="*/ 589 w 634"/>
              <a:gd name="T67" fmla="*/ 560 h 634"/>
              <a:gd name="T68" fmla="*/ 560 w 634"/>
              <a:gd name="T69" fmla="*/ 589 h 634"/>
              <a:gd name="T70" fmla="*/ 45 w 634"/>
              <a:gd name="T71" fmla="*/ 560 h 634"/>
              <a:gd name="T72" fmla="*/ 89 w 634"/>
              <a:gd name="T73" fmla="*/ 206 h 634"/>
              <a:gd name="T74" fmla="*/ 589 w 634"/>
              <a:gd name="T75" fmla="*/ 23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4" h="634">
                <a:moveTo>
                  <a:pt x="501" y="235"/>
                </a:moveTo>
                <a:lnTo>
                  <a:pt x="501" y="235"/>
                </a:lnTo>
                <a:cubicBezTo>
                  <a:pt x="457" y="235"/>
                  <a:pt x="442" y="265"/>
                  <a:pt x="442" y="294"/>
                </a:cubicBezTo>
                <a:cubicBezTo>
                  <a:pt x="442" y="339"/>
                  <a:pt x="457" y="353"/>
                  <a:pt x="501" y="353"/>
                </a:cubicBezTo>
                <a:cubicBezTo>
                  <a:pt x="530" y="353"/>
                  <a:pt x="560" y="339"/>
                  <a:pt x="560" y="294"/>
                </a:cubicBezTo>
                <a:cubicBezTo>
                  <a:pt x="560" y="265"/>
                  <a:pt x="530" y="235"/>
                  <a:pt x="501" y="235"/>
                </a:cubicBezTo>
                <a:close/>
                <a:moveTo>
                  <a:pt x="516" y="324"/>
                </a:moveTo>
                <a:lnTo>
                  <a:pt x="516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71" y="280"/>
                  <a:pt x="471" y="280"/>
                  <a:pt x="471" y="280"/>
                </a:cubicBezTo>
                <a:cubicBezTo>
                  <a:pt x="516" y="280"/>
                  <a:pt x="516" y="280"/>
                  <a:pt x="516" y="280"/>
                </a:cubicBezTo>
                <a:lnTo>
                  <a:pt x="516" y="324"/>
                </a:lnTo>
                <a:close/>
                <a:moveTo>
                  <a:pt x="530" y="515"/>
                </a:moveTo>
                <a:lnTo>
                  <a:pt x="530" y="515"/>
                </a:lnTo>
                <a:cubicBezTo>
                  <a:pt x="457" y="515"/>
                  <a:pt x="457" y="515"/>
                  <a:pt x="457" y="515"/>
                </a:cubicBezTo>
                <a:cubicBezTo>
                  <a:pt x="442" y="515"/>
                  <a:pt x="442" y="530"/>
                  <a:pt x="442" y="530"/>
                </a:cubicBezTo>
                <a:cubicBezTo>
                  <a:pt x="442" y="545"/>
                  <a:pt x="442" y="560"/>
                  <a:pt x="457" y="560"/>
                </a:cubicBezTo>
                <a:cubicBezTo>
                  <a:pt x="530" y="560"/>
                  <a:pt x="530" y="560"/>
                  <a:pt x="530" y="560"/>
                </a:cubicBezTo>
                <a:cubicBezTo>
                  <a:pt x="545" y="560"/>
                  <a:pt x="560" y="545"/>
                  <a:pt x="560" y="530"/>
                </a:cubicBezTo>
                <a:cubicBezTo>
                  <a:pt x="560" y="530"/>
                  <a:pt x="545" y="515"/>
                  <a:pt x="530" y="515"/>
                </a:cubicBezTo>
                <a:close/>
                <a:moveTo>
                  <a:pt x="354" y="235"/>
                </a:moveTo>
                <a:lnTo>
                  <a:pt x="354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103" y="235"/>
                  <a:pt x="89" y="265"/>
                  <a:pt x="89" y="280"/>
                </a:cubicBezTo>
                <a:cubicBezTo>
                  <a:pt x="89" y="515"/>
                  <a:pt x="89" y="515"/>
                  <a:pt x="89" y="515"/>
                </a:cubicBezTo>
                <a:cubicBezTo>
                  <a:pt x="89" y="530"/>
                  <a:pt x="103" y="560"/>
                  <a:pt x="118" y="560"/>
                </a:cubicBezTo>
                <a:cubicBezTo>
                  <a:pt x="354" y="560"/>
                  <a:pt x="354" y="560"/>
                  <a:pt x="354" y="560"/>
                </a:cubicBezTo>
                <a:cubicBezTo>
                  <a:pt x="383" y="560"/>
                  <a:pt x="398" y="530"/>
                  <a:pt x="398" y="515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398" y="265"/>
                  <a:pt x="383" y="235"/>
                  <a:pt x="354" y="235"/>
                </a:cubicBezTo>
                <a:close/>
                <a:moveTo>
                  <a:pt x="354" y="501"/>
                </a:moveTo>
                <a:lnTo>
                  <a:pt x="354" y="501"/>
                </a:lnTo>
                <a:cubicBezTo>
                  <a:pt x="354" y="501"/>
                  <a:pt x="354" y="515"/>
                  <a:pt x="339" y="515"/>
                </a:cubicBezTo>
                <a:cubicBezTo>
                  <a:pt x="148" y="515"/>
                  <a:pt x="148" y="515"/>
                  <a:pt x="148" y="515"/>
                </a:cubicBezTo>
                <a:cubicBezTo>
                  <a:pt x="133" y="515"/>
                  <a:pt x="118" y="501"/>
                  <a:pt x="118" y="501"/>
                </a:cubicBezTo>
                <a:cubicBezTo>
                  <a:pt x="118" y="294"/>
                  <a:pt x="118" y="294"/>
                  <a:pt x="118" y="294"/>
                </a:cubicBezTo>
                <a:cubicBezTo>
                  <a:pt x="118" y="294"/>
                  <a:pt x="133" y="280"/>
                  <a:pt x="148" y="280"/>
                </a:cubicBezTo>
                <a:cubicBezTo>
                  <a:pt x="339" y="280"/>
                  <a:pt x="339" y="280"/>
                  <a:pt x="339" y="280"/>
                </a:cubicBezTo>
                <a:cubicBezTo>
                  <a:pt x="354" y="280"/>
                  <a:pt x="354" y="294"/>
                  <a:pt x="354" y="294"/>
                </a:cubicBezTo>
                <a:lnTo>
                  <a:pt x="354" y="501"/>
                </a:lnTo>
                <a:close/>
                <a:moveTo>
                  <a:pt x="530" y="456"/>
                </a:moveTo>
                <a:lnTo>
                  <a:pt x="530" y="456"/>
                </a:lnTo>
                <a:cubicBezTo>
                  <a:pt x="457" y="456"/>
                  <a:pt x="457" y="456"/>
                  <a:pt x="457" y="456"/>
                </a:cubicBezTo>
                <a:cubicBezTo>
                  <a:pt x="442" y="456"/>
                  <a:pt x="442" y="471"/>
                  <a:pt x="442" y="471"/>
                </a:cubicBezTo>
                <a:cubicBezTo>
                  <a:pt x="442" y="486"/>
                  <a:pt x="442" y="501"/>
                  <a:pt x="457" y="501"/>
                </a:cubicBezTo>
                <a:cubicBezTo>
                  <a:pt x="530" y="501"/>
                  <a:pt x="530" y="501"/>
                  <a:pt x="530" y="501"/>
                </a:cubicBezTo>
                <a:cubicBezTo>
                  <a:pt x="545" y="501"/>
                  <a:pt x="560" y="486"/>
                  <a:pt x="560" y="471"/>
                </a:cubicBezTo>
                <a:cubicBezTo>
                  <a:pt x="560" y="471"/>
                  <a:pt x="545" y="456"/>
                  <a:pt x="530" y="456"/>
                </a:cubicBezTo>
                <a:close/>
                <a:moveTo>
                  <a:pt x="560" y="162"/>
                </a:moveTo>
                <a:lnTo>
                  <a:pt x="560" y="162"/>
                </a:lnTo>
                <a:cubicBezTo>
                  <a:pt x="369" y="162"/>
                  <a:pt x="369" y="162"/>
                  <a:pt x="369" y="162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60" y="44"/>
                  <a:pt x="560" y="30"/>
                  <a:pt x="545" y="15"/>
                </a:cubicBezTo>
                <a:cubicBezTo>
                  <a:pt x="545" y="0"/>
                  <a:pt x="530" y="0"/>
                  <a:pt x="530" y="15"/>
                </a:cubicBezTo>
                <a:cubicBezTo>
                  <a:pt x="530" y="15"/>
                  <a:pt x="339" y="133"/>
                  <a:pt x="324" y="147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03" y="0"/>
                  <a:pt x="89" y="0"/>
                  <a:pt x="89" y="15"/>
                </a:cubicBezTo>
                <a:cubicBezTo>
                  <a:pt x="89" y="30"/>
                  <a:pt x="89" y="44"/>
                  <a:pt x="89" y="44"/>
                </a:cubicBezTo>
                <a:cubicBezTo>
                  <a:pt x="265" y="162"/>
                  <a:pt x="265" y="162"/>
                  <a:pt x="265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45" y="162"/>
                  <a:pt x="0" y="192"/>
                  <a:pt x="0" y="235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235"/>
                  <a:pt x="633" y="235"/>
                  <a:pt x="633" y="235"/>
                </a:cubicBezTo>
                <a:cubicBezTo>
                  <a:pt x="633" y="192"/>
                  <a:pt x="604" y="162"/>
                  <a:pt x="560" y="162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4"/>
                  <a:pt x="45" y="560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45" y="221"/>
                  <a:pt x="59" y="206"/>
                  <a:pt x="89" y="206"/>
                </a:cubicBezTo>
                <a:cubicBezTo>
                  <a:pt x="560" y="206"/>
                  <a:pt x="560" y="206"/>
                  <a:pt x="560" y="206"/>
                </a:cubicBezTo>
                <a:cubicBezTo>
                  <a:pt x="575" y="206"/>
                  <a:pt x="589" y="221"/>
                  <a:pt x="589" y="235"/>
                </a:cubicBezTo>
                <a:lnTo>
                  <a:pt x="589" y="5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88" name="Rectangle 87"/>
          <p:cNvSpPr>
            <a:spLocks/>
          </p:cNvSpPr>
          <p:nvPr/>
        </p:nvSpPr>
        <p:spPr bwMode="auto">
          <a:xfrm>
            <a:off x="3865446" y="1863674"/>
            <a:ext cx="1055898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MARKETING STRATEGIES CLOUD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89" name="Rectangle 88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0979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  <p:bldP spid="119" grpId="0"/>
      <p:bldP spid="120" grpId="0"/>
      <p:bldP spid="121" grpId="0" animBg="1"/>
      <p:bldP spid="122" grpId="0"/>
      <p:bldP spid="123" grpId="0"/>
      <p:bldP spid="124" grpId="0"/>
      <p:bldP spid="125" grpId="0"/>
      <p:bldP spid="126" grpId="0"/>
      <p:bldP spid="127" grpId="0"/>
      <p:bldP spid="128" grpId="0" animBg="1"/>
      <p:bldP spid="133" grpId="0" animBg="1"/>
      <p:bldP spid="134" grpId="0" animBg="1"/>
      <p:bldP spid="1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30939" y="5384093"/>
            <a:ext cx="6064246" cy="63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1164" y="4861580"/>
            <a:ext cx="2686313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analysis: </a:t>
            </a:r>
            <a:r>
              <a:rPr lang="en-US" sz="2026" cap="all" spc="40" dirty="0" err="1">
                <a:latin typeface="Roboto Regular"/>
                <a:cs typeface="Roboto Regular"/>
              </a:rPr>
              <a:t>ideas llc</a:t>
            </a:r>
            <a:endParaRPr lang="en-US" sz="2026" cap="all" spc="40" dirty="0">
              <a:latin typeface="Roboto Regular"/>
              <a:cs typeface="Roboto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4427" y="6992097"/>
            <a:ext cx="25107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The activities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of a company associated with buying and selling a product or service.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488141" y="7020048"/>
            <a:ext cx="580645" cy="5807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59527" y="6992097"/>
            <a:ext cx="25107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The activities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of a company associated with buying and selling a product or service.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74427" y="8422814"/>
            <a:ext cx="25107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The activities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of a company associated with buying and selling a product or service.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59527" y="8422814"/>
            <a:ext cx="25107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The activities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of a company associated with buying and selling a product or service.</a:t>
            </a: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5460541" y="7020048"/>
            <a:ext cx="580645" cy="5807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460541" y="8450765"/>
            <a:ext cx="580645" cy="5807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488141" y="8450765"/>
            <a:ext cx="580645" cy="580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4" name="Freeform 9"/>
          <p:cNvSpPr>
            <a:spLocks noChangeAspect="1" noChangeArrowheads="1"/>
          </p:cNvSpPr>
          <p:nvPr/>
        </p:nvSpPr>
        <p:spPr bwMode="auto">
          <a:xfrm>
            <a:off x="1617754" y="7142201"/>
            <a:ext cx="329295" cy="329383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25" name="Freeform 38"/>
          <p:cNvSpPr>
            <a:spLocks noChangeArrowheads="1"/>
          </p:cNvSpPr>
          <p:nvPr/>
        </p:nvSpPr>
        <p:spPr bwMode="auto">
          <a:xfrm>
            <a:off x="1685283" y="8534337"/>
            <a:ext cx="180974" cy="409681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37" name="Freeform 39"/>
          <p:cNvSpPr>
            <a:spLocks noChangeAspect="1" noChangeArrowheads="1"/>
          </p:cNvSpPr>
          <p:nvPr/>
        </p:nvSpPr>
        <p:spPr bwMode="auto">
          <a:xfrm>
            <a:off x="5577541" y="7130391"/>
            <a:ext cx="352031" cy="352124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38" name="Freeform 126"/>
          <p:cNvSpPr>
            <a:spLocks noChangeAspect="1" noChangeArrowheads="1"/>
          </p:cNvSpPr>
          <p:nvPr/>
        </p:nvSpPr>
        <p:spPr bwMode="auto">
          <a:xfrm>
            <a:off x="5560827" y="8567765"/>
            <a:ext cx="365356" cy="331759"/>
          </a:xfrm>
          <a:custGeom>
            <a:avLst/>
            <a:gdLst>
              <a:gd name="T0" fmla="*/ 247 w 497"/>
              <a:gd name="T1" fmla="*/ 274 h 452"/>
              <a:gd name="T2" fmla="*/ 247 w 497"/>
              <a:gd name="T3" fmla="*/ 274 h 452"/>
              <a:gd name="T4" fmla="*/ 363 w 497"/>
              <a:gd name="T5" fmla="*/ 230 h 452"/>
              <a:gd name="T6" fmla="*/ 337 w 497"/>
              <a:gd name="T7" fmla="*/ 151 h 452"/>
              <a:gd name="T8" fmla="*/ 247 w 497"/>
              <a:gd name="T9" fmla="*/ 186 h 452"/>
              <a:gd name="T10" fmla="*/ 168 w 497"/>
              <a:gd name="T11" fmla="*/ 151 h 452"/>
              <a:gd name="T12" fmla="*/ 133 w 497"/>
              <a:gd name="T13" fmla="*/ 230 h 452"/>
              <a:gd name="T14" fmla="*/ 247 w 497"/>
              <a:gd name="T15" fmla="*/ 274 h 452"/>
              <a:gd name="T16" fmla="*/ 247 w 497"/>
              <a:gd name="T17" fmla="*/ 106 h 452"/>
              <a:gd name="T18" fmla="*/ 247 w 497"/>
              <a:gd name="T19" fmla="*/ 106 h 452"/>
              <a:gd name="T20" fmla="*/ 309 w 497"/>
              <a:gd name="T21" fmla="*/ 88 h 452"/>
              <a:gd name="T22" fmla="*/ 284 w 497"/>
              <a:gd name="T23" fmla="*/ 17 h 452"/>
              <a:gd name="T24" fmla="*/ 247 w 497"/>
              <a:gd name="T25" fmla="*/ 0 h 452"/>
              <a:gd name="T26" fmla="*/ 212 w 497"/>
              <a:gd name="T27" fmla="*/ 17 h 452"/>
              <a:gd name="T28" fmla="*/ 186 w 497"/>
              <a:gd name="T29" fmla="*/ 88 h 452"/>
              <a:gd name="T30" fmla="*/ 247 w 497"/>
              <a:gd name="T31" fmla="*/ 106 h 452"/>
              <a:gd name="T32" fmla="*/ 469 w 497"/>
              <a:gd name="T33" fmla="*/ 301 h 452"/>
              <a:gd name="T34" fmla="*/ 469 w 497"/>
              <a:gd name="T35" fmla="*/ 301 h 452"/>
              <a:gd name="T36" fmla="*/ 372 w 497"/>
              <a:gd name="T37" fmla="*/ 266 h 452"/>
              <a:gd name="T38" fmla="*/ 381 w 497"/>
              <a:gd name="T39" fmla="*/ 292 h 452"/>
              <a:gd name="T40" fmla="*/ 247 w 497"/>
              <a:gd name="T41" fmla="*/ 345 h 452"/>
              <a:gd name="T42" fmla="*/ 115 w 497"/>
              <a:gd name="T43" fmla="*/ 292 h 452"/>
              <a:gd name="T44" fmla="*/ 124 w 497"/>
              <a:gd name="T45" fmla="*/ 266 h 452"/>
              <a:gd name="T46" fmla="*/ 26 w 497"/>
              <a:gd name="T47" fmla="*/ 301 h 452"/>
              <a:gd name="T48" fmla="*/ 26 w 497"/>
              <a:gd name="T49" fmla="*/ 345 h 452"/>
              <a:gd name="T50" fmla="*/ 203 w 497"/>
              <a:gd name="T51" fmla="*/ 434 h 452"/>
              <a:gd name="T52" fmla="*/ 292 w 497"/>
              <a:gd name="T53" fmla="*/ 434 h 452"/>
              <a:gd name="T54" fmla="*/ 469 w 497"/>
              <a:gd name="T55" fmla="*/ 345 h 452"/>
              <a:gd name="T56" fmla="*/ 469 w 497"/>
              <a:gd name="T57" fmla="*/ 30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45879" y="3977458"/>
            <a:ext cx="4151439" cy="6595992"/>
            <a:chOff x="15037068" y="3018278"/>
            <a:chExt cx="5533810" cy="8792366"/>
          </a:xfrm>
        </p:grpSpPr>
        <p:sp>
          <p:nvSpPr>
            <p:cNvPr id="43" name="Freeform 1"/>
            <p:cNvSpPr>
              <a:spLocks noChangeArrowheads="1"/>
            </p:cNvSpPr>
            <p:nvPr/>
          </p:nvSpPr>
          <p:spPr bwMode="auto">
            <a:xfrm>
              <a:off x="17995158" y="6449560"/>
              <a:ext cx="1578743" cy="2309246"/>
            </a:xfrm>
            <a:custGeom>
              <a:avLst/>
              <a:gdLst>
                <a:gd name="T0" fmla="*/ 2000 w 2969"/>
                <a:gd name="T1" fmla="*/ 656 h 4375"/>
                <a:gd name="T2" fmla="*/ 2000 w 2969"/>
                <a:gd name="T3" fmla="*/ 656 h 4375"/>
                <a:gd name="T4" fmla="*/ 2281 w 2969"/>
                <a:gd name="T5" fmla="*/ 562 h 4375"/>
                <a:gd name="T6" fmla="*/ 2750 w 2969"/>
                <a:gd name="T7" fmla="*/ 812 h 4375"/>
                <a:gd name="T8" fmla="*/ 2968 w 2969"/>
                <a:gd name="T9" fmla="*/ 812 h 4375"/>
                <a:gd name="T10" fmla="*/ 2968 w 2969"/>
                <a:gd name="T11" fmla="*/ 0 h 4375"/>
                <a:gd name="T12" fmla="*/ 0 w 2969"/>
                <a:gd name="T13" fmla="*/ 0 h 4375"/>
                <a:gd name="T14" fmla="*/ 0 w 2969"/>
                <a:gd name="T15" fmla="*/ 3186 h 4375"/>
                <a:gd name="T16" fmla="*/ 1062 w 2969"/>
                <a:gd name="T17" fmla="*/ 3186 h 4375"/>
                <a:gd name="T18" fmla="*/ 1156 w 2969"/>
                <a:gd name="T19" fmla="*/ 3249 h 4375"/>
                <a:gd name="T20" fmla="*/ 1156 w 2969"/>
                <a:gd name="T21" fmla="*/ 3624 h 4375"/>
                <a:gd name="T22" fmla="*/ 1125 w 2969"/>
                <a:gd name="T23" fmla="*/ 3686 h 4375"/>
                <a:gd name="T24" fmla="*/ 875 w 2969"/>
                <a:gd name="T25" fmla="*/ 4030 h 4375"/>
                <a:gd name="T26" fmla="*/ 968 w 2969"/>
                <a:gd name="T27" fmla="*/ 4249 h 4375"/>
                <a:gd name="T28" fmla="*/ 1250 w 2969"/>
                <a:gd name="T29" fmla="*/ 4374 h 4375"/>
                <a:gd name="T30" fmla="*/ 1718 w 2969"/>
                <a:gd name="T31" fmla="*/ 4093 h 4375"/>
                <a:gd name="T32" fmla="*/ 1437 w 2969"/>
                <a:gd name="T33" fmla="*/ 3655 h 4375"/>
                <a:gd name="T34" fmla="*/ 1406 w 2969"/>
                <a:gd name="T35" fmla="*/ 3593 h 4375"/>
                <a:gd name="T36" fmla="*/ 1406 w 2969"/>
                <a:gd name="T37" fmla="*/ 3249 h 4375"/>
                <a:gd name="T38" fmla="*/ 1468 w 2969"/>
                <a:gd name="T39" fmla="*/ 3155 h 4375"/>
                <a:gd name="T40" fmla="*/ 2968 w 2969"/>
                <a:gd name="T41" fmla="*/ 3155 h 4375"/>
                <a:gd name="T42" fmla="*/ 2968 w 2969"/>
                <a:gd name="T43" fmla="*/ 1375 h 4375"/>
                <a:gd name="T44" fmla="*/ 2812 w 2969"/>
                <a:gd name="T45" fmla="*/ 1375 h 4375"/>
                <a:gd name="T46" fmla="*/ 2312 w 2969"/>
                <a:gd name="T47" fmla="*/ 1687 h 4375"/>
                <a:gd name="T48" fmla="*/ 1843 w 2969"/>
                <a:gd name="T49" fmla="*/ 1125 h 4375"/>
                <a:gd name="T50" fmla="*/ 2000 w 2969"/>
                <a:gd name="T51" fmla="*/ 656 h 4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69" h="4375">
                  <a:moveTo>
                    <a:pt x="2000" y="656"/>
                  </a:moveTo>
                  <a:lnTo>
                    <a:pt x="2000" y="656"/>
                  </a:lnTo>
                  <a:cubicBezTo>
                    <a:pt x="2062" y="594"/>
                    <a:pt x="2156" y="562"/>
                    <a:pt x="2281" y="562"/>
                  </a:cubicBezTo>
                  <a:cubicBezTo>
                    <a:pt x="2468" y="562"/>
                    <a:pt x="2656" y="750"/>
                    <a:pt x="2750" y="812"/>
                  </a:cubicBezTo>
                  <a:cubicBezTo>
                    <a:pt x="2968" y="812"/>
                    <a:pt x="2968" y="812"/>
                    <a:pt x="2968" y="812"/>
                  </a:cubicBezTo>
                  <a:cubicBezTo>
                    <a:pt x="2968" y="0"/>
                    <a:pt x="2968" y="0"/>
                    <a:pt x="29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6"/>
                    <a:pt x="0" y="3186"/>
                    <a:pt x="0" y="3186"/>
                  </a:cubicBezTo>
                  <a:cubicBezTo>
                    <a:pt x="1062" y="3186"/>
                    <a:pt x="1062" y="3186"/>
                    <a:pt x="1062" y="3186"/>
                  </a:cubicBezTo>
                  <a:cubicBezTo>
                    <a:pt x="1125" y="3186"/>
                    <a:pt x="1156" y="3218"/>
                    <a:pt x="1156" y="3249"/>
                  </a:cubicBezTo>
                  <a:cubicBezTo>
                    <a:pt x="1156" y="3624"/>
                    <a:pt x="1156" y="3624"/>
                    <a:pt x="1156" y="3624"/>
                  </a:cubicBezTo>
                  <a:cubicBezTo>
                    <a:pt x="1156" y="3655"/>
                    <a:pt x="1125" y="3686"/>
                    <a:pt x="1125" y="3686"/>
                  </a:cubicBezTo>
                  <a:cubicBezTo>
                    <a:pt x="1062" y="3749"/>
                    <a:pt x="875" y="3905"/>
                    <a:pt x="875" y="4030"/>
                  </a:cubicBezTo>
                  <a:cubicBezTo>
                    <a:pt x="875" y="4093"/>
                    <a:pt x="906" y="4186"/>
                    <a:pt x="968" y="4249"/>
                  </a:cubicBezTo>
                  <a:cubicBezTo>
                    <a:pt x="1031" y="4311"/>
                    <a:pt x="1125" y="4374"/>
                    <a:pt x="1250" y="4374"/>
                  </a:cubicBezTo>
                  <a:cubicBezTo>
                    <a:pt x="1406" y="4374"/>
                    <a:pt x="1687" y="4311"/>
                    <a:pt x="1718" y="4093"/>
                  </a:cubicBezTo>
                  <a:cubicBezTo>
                    <a:pt x="1718" y="3843"/>
                    <a:pt x="1437" y="3655"/>
                    <a:pt x="1437" y="3655"/>
                  </a:cubicBezTo>
                  <a:cubicBezTo>
                    <a:pt x="1406" y="3655"/>
                    <a:pt x="1406" y="3624"/>
                    <a:pt x="1406" y="3593"/>
                  </a:cubicBezTo>
                  <a:cubicBezTo>
                    <a:pt x="1406" y="3249"/>
                    <a:pt x="1406" y="3249"/>
                    <a:pt x="1406" y="3249"/>
                  </a:cubicBezTo>
                  <a:cubicBezTo>
                    <a:pt x="1406" y="3186"/>
                    <a:pt x="1437" y="3155"/>
                    <a:pt x="1468" y="3155"/>
                  </a:cubicBezTo>
                  <a:cubicBezTo>
                    <a:pt x="2968" y="3155"/>
                    <a:pt x="2968" y="3155"/>
                    <a:pt x="2968" y="3155"/>
                  </a:cubicBezTo>
                  <a:cubicBezTo>
                    <a:pt x="2968" y="1375"/>
                    <a:pt x="2968" y="1375"/>
                    <a:pt x="2968" y="1375"/>
                  </a:cubicBezTo>
                  <a:cubicBezTo>
                    <a:pt x="2812" y="1375"/>
                    <a:pt x="2812" y="1375"/>
                    <a:pt x="2812" y="1375"/>
                  </a:cubicBezTo>
                  <a:cubicBezTo>
                    <a:pt x="2718" y="1469"/>
                    <a:pt x="2500" y="1687"/>
                    <a:pt x="2312" y="1687"/>
                  </a:cubicBezTo>
                  <a:cubicBezTo>
                    <a:pt x="2093" y="1687"/>
                    <a:pt x="1843" y="1531"/>
                    <a:pt x="1843" y="1125"/>
                  </a:cubicBezTo>
                  <a:cubicBezTo>
                    <a:pt x="1843" y="875"/>
                    <a:pt x="1937" y="719"/>
                    <a:pt x="2000" y="6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44" name="Freeform 2"/>
            <p:cNvSpPr>
              <a:spLocks noChangeArrowheads="1"/>
            </p:cNvSpPr>
            <p:nvPr/>
          </p:nvSpPr>
          <p:spPr bwMode="auto">
            <a:xfrm>
              <a:off x="16331965" y="6449560"/>
              <a:ext cx="1581089" cy="1683051"/>
            </a:xfrm>
            <a:custGeom>
              <a:avLst/>
              <a:gdLst>
                <a:gd name="T0" fmla="*/ 2969 w 2970"/>
                <a:gd name="T1" fmla="*/ 0 h 3187"/>
                <a:gd name="T2" fmla="*/ 2969 w 2970"/>
                <a:gd name="T3" fmla="*/ 0 h 3187"/>
                <a:gd name="T4" fmla="*/ 0 w 2970"/>
                <a:gd name="T5" fmla="*/ 0 h 3187"/>
                <a:gd name="T6" fmla="*/ 0 w 2970"/>
                <a:gd name="T7" fmla="*/ 781 h 3187"/>
                <a:gd name="T8" fmla="*/ 219 w 2970"/>
                <a:gd name="T9" fmla="*/ 781 h 3187"/>
                <a:gd name="T10" fmla="*/ 719 w 2970"/>
                <a:gd name="T11" fmla="*/ 500 h 3187"/>
                <a:gd name="T12" fmla="*/ 1126 w 2970"/>
                <a:gd name="T13" fmla="*/ 1062 h 3187"/>
                <a:gd name="T14" fmla="*/ 1001 w 2970"/>
                <a:gd name="T15" fmla="*/ 1500 h 3187"/>
                <a:gd name="T16" fmla="*/ 688 w 2970"/>
                <a:gd name="T17" fmla="*/ 1625 h 3187"/>
                <a:gd name="T18" fmla="*/ 219 w 2970"/>
                <a:gd name="T19" fmla="*/ 1344 h 3187"/>
                <a:gd name="T20" fmla="*/ 0 w 2970"/>
                <a:gd name="T21" fmla="*/ 1344 h 3187"/>
                <a:gd name="T22" fmla="*/ 0 w 2970"/>
                <a:gd name="T23" fmla="*/ 3030 h 3187"/>
                <a:gd name="T24" fmla="*/ 63 w 2970"/>
                <a:gd name="T25" fmla="*/ 3186 h 3187"/>
                <a:gd name="T26" fmla="*/ 2969 w 2970"/>
                <a:gd name="T27" fmla="*/ 3186 h 3187"/>
                <a:gd name="T28" fmla="*/ 2969 w 2970"/>
                <a:gd name="T29" fmla="*/ 0 h 3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70" h="3187">
                  <a:moveTo>
                    <a:pt x="2969" y="0"/>
                  </a:moveTo>
                  <a:lnTo>
                    <a:pt x="296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781"/>
                    <a:pt x="0" y="781"/>
                    <a:pt x="0" y="781"/>
                  </a:cubicBezTo>
                  <a:cubicBezTo>
                    <a:pt x="219" y="781"/>
                    <a:pt x="219" y="781"/>
                    <a:pt x="219" y="781"/>
                  </a:cubicBezTo>
                  <a:cubicBezTo>
                    <a:pt x="251" y="687"/>
                    <a:pt x="407" y="500"/>
                    <a:pt x="719" y="500"/>
                  </a:cubicBezTo>
                  <a:cubicBezTo>
                    <a:pt x="1126" y="500"/>
                    <a:pt x="1126" y="937"/>
                    <a:pt x="1126" y="1062"/>
                  </a:cubicBezTo>
                  <a:cubicBezTo>
                    <a:pt x="1126" y="1281"/>
                    <a:pt x="1094" y="1406"/>
                    <a:pt x="1001" y="1500"/>
                  </a:cubicBezTo>
                  <a:cubicBezTo>
                    <a:pt x="907" y="1594"/>
                    <a:pt x="813" y="1625"/>
                    <a:pt x="688" y="1625"/>
                  </a:cubicBezTo>
                  <a:cubicBezTo>
                    <a:pt x="438" y="1594"/>
                    <a:pt x="282" y="1437"/>
                    <a:pt x="219" y="1344"/>
                  </a:cubicBezTo>
                  <a:cubicBezTo>
                    <a:pt x="0" y="1344"/>
                    <a:pt x="0" y="1344"/>
                    <a:pt x="0" y="1344"/>
                  </a:cubicBezTo>
                  <a:cubicBezTo>
                    <a:pt x="0" y="3030"/>
                    <a:pt x="0" y="3030"/>
                    <a:pt x="0" y="3030"/>
                  </a:cubicBezTo>
                  <a:cubicBezTo>
                    <a:pt x="32" y="3093"/>
                    <a:pt x="32" y="3124"/>
                    <a:pt x="63" y="3186"/>
                  </a:cubicBezTo>
                  <a:cubicBezTo>
                    <a:pt x="2969" y="3186"/>
                    <a:pt x="2969" y="3186"/>
                    <a:pt x="2969" y="3186"/>
                  </a:cubicBezTo>
                  <a:lnTo>
                    <a:pt x="2969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46" name="Freeform 3"/>
            <p:cNvSpPr>
              <a:spLocks noChangeArrowheads="1"/>
            </p:cNvSpPr>
            <p:nvPr/>
          </p:nvSpPr>
          <p:spPr bwMode="auto">
            <a:xfrm>
              <a:off x="16331965" y="3018278"/>
              <a:ext cx="4055937" cy="2227771"/>
            </a:xfrm>
            <a:custGeom>
              <a:avLst/>
              <a:gdLst>
                <a:gd name="T0" fmla="*/ 0 w 7626"/>
                <a:gd name="T1" fmla="*/ 3031 h 4220"/>
                <a:gd name="T2" fmla="*/ 0 w 7626"/>
                <a:gd name="T3" fmla="*/ 3031 h 4220"/>
                <a:gd name="T4" fmla="*/ 1282 w 7626"/>
                <a:gd name="T5" fmla="*/ 3031 h 4220"/>
                <a:gd name="T6" fmla="*/ 1344 w 7626"/>
                <a:gd name="T7" fmla="*/ 3094 h 4220"/>
                <a:gd name="T8" fmla="*/ 1344 w 7626"/>
                <a:gd name="T9" fmla="*/ 3500 h 4220"/>
                <a:gd name="T10" fmla="*/ 1313 w 7626"/>
                <a:gd name="T11" fmla="*/ 3562 h 4220"/>
                <a:gd name="T12" fmla="*/ 1094 w 7626"/>
                <a:gd name="T13" fmla="*/ 3875 h 4220"/>
                <a:gd name="T14" fmla="*/ 1469 w 7626"/>
                <a:gd name="T15" fmla="*/ 4219 h 4220"/>
                <a:gd name="T16" fmla="*/ 1907 w 7626"/>
                <a:gd name="T17" fmla="*/ 3906 h 4220"/>
                <a:gd name="T18" fmla="*/ 1657 w 7626"/>
                <a:gd name="T19" fmla="*/ 3531 h 4220"/>
                <a:gd name="T20" fmla="*/ 1594 w 7626"/>
                <a:gd name="T21" fmla="*/ 3469 h 4220"/>
                <a:gd name="T22" fmla="*/ 1626 w 7626"/>
                <a:gd name="T23" fmla="*/ 3125 h 4220"/>
                <a:gd name="T24" fmla="*/ 1688 w 7626"/>
                <a:gd name="T25" fmla="*/ 3062 h 4220"/>
                <a:gd name="T26" fmla="*/ 4437 w 7626"/>
                <a:gd name="T27" fmla="*/ 3062 h 4220"/>
                <a:gd name="T28" fmla="*/ 4437 w 7626"/>
                <a:gd name="T29" fmla="*/ 2812 h 4220"/>
                <a:gd name="T30" fmla="*/ 4156 w 7626"/>
                <a:gd name="T31" fmla="*/ 2312 h 4220"/>
                <a:gd name="T32" fmla="*/ 4687 w 7626"/>
                <a:gd name="T33" fmla="*/ 1906 h 4220"/>
                <a:gd name="T34" fmla="*/ 5250 w 7626"/>
                <a:gd name="T35" fmla="*/ 2312 h 4220"/>
                <a:gd name="T36" fmla="*/ 4968 w 7626"/>
                <a:gd name="T37" fmla="*/ 2812 h 4220"/>
                <a:gd name="T38" fmla="*/ 4968 w 7626"/>
                <a:gd name="T39" fmla="*/ 3031 h 4220"/>
                <a:gd name="T40" fmla="*/ 7625 w 7626"/>
                <a:gd name="T41" fmla="*/ 3031 h 4220"/>
                <a:gd name="T42" fmla="*/ 6531 w 7626"/>
                <a:gd name="T43" fmla="*/ 1375 h 4220"/>
                <a:gd name="T44" fmla="*/ 3156 w 7626"/>
                <a:gd name="T45" fmla="*/ 0 h 4220"/>
                <a:gd name="T46" fmla="*/ 0 w 7626"/>
                <a:gd name="T47" fmla="*/ 1000 h 4220"/>
                <a:gd name="T48" fmla="*/ 0 w 7626"/>
                <a:gd name="T49" fmla="*/ 3031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26" h="4220">
                  <a:moveTo>
                    <a:pt x="0" y="3031"/>
                  </a:moveTo>
                  <a:lnTo>
                    <a:pt x="0" y="3031"/>
                  </a:lnTo>
                  <a:cubicBezTo>
                    <a:pt x="1282" y="3031"/>
                    <a:pt x="1282" y="3031"/>
                    <a:pt x="1282" y="3031"/>
                  </a:cubicBezTo>
                  <a:cubicBezTo>
                    <a:pt x="1313" y="3031"/>
                    <a:pt x="1344" y="3062"/>
                    <a:pt x="1344" y="3094"/>
                  </a:cubicBezTo>
                  <a:cubicBezTo>
                    <a:pt x="1344" y="3500"/>
                    <a:pt x="1344" y="3500"/>
                    <a:pt x="1344" y="3500"/>
                  </a:cubicBezTo>
                  <a:cubicBezTo>
                    <a:pt x="1344" y="3500"/>
                    <a:pt x="1344" y="3531"/>
                    <a:pt x="1313" y="3562"/>
                  </a:cubicBezTo>
                  <a:cubicBezTo>
                    <a:pt x="1251" y="3594"/>
                    <a:pt x="1094" y="3719"/>
                    <a:pt x="1094" y="3875"/>
                  </a:cubicBezTo>
                  <a:cubicBezTo>
                    <a:pt x="1094" y="4031"/>
                    <a:pt x="1219" y="4219"/>
                    <a:pt x="1469" y="4219"/>
                  </a:cubicBezTo>
                  <a:cubicBezTo>
                    <a:pt x="1719" y="4219"/>
                    <a:pt x="1907" y="4062"/>
                    <a:pt x="1907" y="3906"/>
                  </a:cubicBezTo>
                  <a:cubicBezTo>
                    <a:pt x="1938" y="3656"/>
                    <a:pt x="1657" y="3531"/>
                    <a:pt x="1657" y="3531"/>
                  </a:cubicBezTo>
                  <a:cubicBezTo>
                    <a:pt x="1626" y="3531"/>
                    <a:pt x="1594" y="3500"/>
                    <a:pt x="1594" y="3469"/>
                  </a:cubicBezTo>
                  <a:cubicBezTo>
                    <a:pt x="1626" y="3125"/>
                    <a:pt x="1626" y="3125"/>
                    <a:pt x="1626" y="3125"/>
                  </a:cubicBezTo>
                  <a:cubicBezTo>
                    <a:pt x="1626" y="3094"/>
                    <a:pt x="1657" y="3062"/>
                    <a:pt x="1688" y="3062"/>
                  </a:cubicBezTo>
                  <a:cubicBezTo>
                    <a:pt x="4437" y="3062"/>
                    <a:pt x="4437" y="3062"/>
                    <a:pt x="4437" y="3062"/>
                  </a:cubicBezTo>
                  <a:cubicBezTo>
                    <a:pt x="4437" y="2812"/>
                    <a:pt x="4437" y="2812"/>
                    <a:pt x="4437" y="2812"/>
                  </a:cubicBezTo>
                  <a:cubicBezTo>
                    <a:pt x="4343" y="2750"/>
                    <a:pt x="4156" y="2594"/>
                    <a:pt x="4156" y="2312"/>
                  </a:cubicBezTo>
                  <a:cubicBezTo>
                    <a:pt x="4156" y="2031"/>
                    <a:pt x="4437" y="1906"/>
                    <a:pt x="4687" y="1906"/>
                  </a:cubicBezTo>
                  <a:cubicBezTo>
                    <a:pt x="4937" y="1906"/>
                    <a:pt x="5250" y="2000"/>
                    <a:pt x="5250" y="2312"/>
                  </a:cubicBezTo>
                  <a:cubicBezTo>
                    <a:pt x="5250" y="2594"/>
                    <a:pt x="5062" y="2750"/>
                    <a:pt x="4968" y="2812"/>
                  </a:cubicBezTo>
                  <a:cubicBezTo>
                    <a:pt x="4968" y="3031"/>
                    <a:pt x="4968" y="3031"/>
                    <a:pt x="4968" y="3031"/>
                  </a:cubicBezTo>
                  <a:cubicBezTo>
                    <a:pt x="7625" y="3031"/>
                    <a:pt x="7625" y="3031"/>
                    <a:pt x="7625" y="3031"/>
                  </a:cubicBezTo>
                  <a:cubicBezTo>
                    <a:pt x="7374" y="2437"/>
                    <a:pt x="6999" y="1812"/>
                    <a:pt x="6531" y="1375"/>
                  </a:cubicBezTo>
                  <a:cubicBezTo>
                    <a:pt x="5531" y="562"/>
                    <a:pt x="4625" y="31"/>
                    <a:pt x="3156" y="0"/>
                  </a:cubicBezTo>
                  <a:cubicBezTo>
                    <a:pt x="2251" y="0"/>
                    <a:pt x="1032" y="250"/>
                    <a:pt x="0" y="1000"/>
                  </a:cubicBezTo>
                  <a:lnTo>
                    <a:pt x="0" y="30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7995157" y="4107722"/>
              <a:ext cx="2176929" cy="2276656"/>
            </a:xfrm>
            <a:custGeom>
              <a:avLst/>
              <a:gdLst>
                <a:gd name="T0" fmla="*/ 2968 w 4094"/>
                <a:gd name="T1" fmla="*/ 2875 h 4314"/>
                <a:gd name="T2" fmla="*/ 2968 w 4094"/>
                <a:gd name="T3" fmla="*/ 2875 h 4314"/>
                <a:gd name="T4" fmla="*/ 3031 w 4094"/>
                <a:gd name="T5" fmla="*/ 2813 h 4314"/>
                <a:gd name="T6" fmla="*/ 3375 w 4094"/>
                <a:gd name="T7" fmla="*/ 2813 h 4314"/>
                <a:gd name="T8" fmla="*/ 3406 w 4094"/>
                <a:gd name="T9" fmla="*/ 2844 h 4314"/>
                <a:gd name="T10" fmla="*/ 3812 w 4094"/>
                <a:gd name="T11" fmla="*/ 3063 h 4314"/>
                <a:gd name="T12" fmla="*/ 4093 w 4094"/>
                <a:gd name="T13" fmla="*/ 2657 h 4314"/>
                <a:gd name="T14" fmla="*/ 3812 w 4094"/>
                <a:gd name="T15" fmla="*/ 2282 h 4314"/>
                <a:gd name="T16" fmla="*/ 3406 w 4094"/>
                <a:gd name="T17" fmla="*/ 2532 h 4314"/>
                <a:gd name="T18" fmla="*/ 3343 w 4094"/>
                <a:gd name="T19" fmla="*/ 2563 h 4314"/>
                <a:gd name="T20" fmla="*/ 3000 w 4094"/>
                <a:gd name="T21" fmla="*/ 2563 h 4314"/>
                <a:gd name="T22" fmla="*/ 2937 w 4094"/>
                <a:gd name="T23" fmla="*/ 2500 h 4314"/>
                <a:gd name="T24" fmla="*/ 2937 w 4094"/>
                <a:gd name="T25" fmla="*/ 1125 h 4314"/>
                <a:gd name="T26" fmla="*/ 1781 w 4094"/>
                <a:gd name="T27" fmla="*/ 1125 h 4314"/>
                <a:gd name="T28" fmla="*/ 1718 w 4094"/>
                <a:gd name="T29" fmla="*/ 1063 h 4314"/>
                <a:gd name="T30" fmla="*/ 1718 w 4094"/>
                <a:gd name="T31" fmla="*/ 719 h 4314"/>
                <a:gd name="T32" fmla="*/ 1750 w 4094"/>
                <a:gd name="T33" fmla="*/ 657 h 4314"/>
                <a:gd name="T34" fmla="*/ 1968 w 4094"/>
                <a:gd name="T35" fmla="*/ 250 h 4314"/>
                <a:gd name="T36" fmla="*/ 1562 w 4094"/>
                <a:gd name="T37" fmla="*/ 0 h 4314"/>
                <a:gd name="T38" fmla="*/ 1187 w 4094"/>
                <a:gd name="T39" fmla="*/ 250 h 4314"/>
                <a:gd name="T40" fmla="*/ 1406 w 4094"/>
                <a:gd name="T41" fmla="*/ 657 h 4314"/>
                <a:gd name="T42" fmla="*/ 1468 w 4094"/>
                <a:gd name="T43" fmla="*/ 719 h 4314"/>
                <a:gd name="T44" fmla="*/ 1468 w 4094"/>
                <a:gd name="T45" fmla="*/ 1063 h 4314"/>
                <a:gd name="T46" fmla="*/ 1375 w 4094"/>
                <a:gd name="T47" fmla="*/ 1157 h 4314"/>
                <a:gd name="T48" fmla="*/ 0 w 4094"/>
                <a:gd name="T49" fmla="*/ 1157 h 4314"/>
                <a:gd name="T50" fmla="*/ 0 w 4094"/>
                <a:gd name="T51" fmla="*/ 4313 h 4314"/>
                <a:gd name="T52" fmla="*/ 2968 w 4094"/>
                <a:gd name="T53" fmla="*/ 4313 h 4314"/>
                <a:gd name="T54" fmla="*/ 2968 w 4094"/>
                <a:gd name="T55" fmla="*/ 2875 h 4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94" h="4314">
                  <a:moveTo>
                    <a:pt x="2968" y="2875"/>
                  </a:moveTo>
                  <a:lnTo>
                    <a:pt x="2968" y="2875"/>
                  </a:lnTo>
                  <a:cubicBezTo>
                    <a:pt x="2968" y="2844"/>
                    <a:pt x="3000" y="2813"/>
                    <a:pt x="3031" y="2813"/>
                  </a:cubicBezTo>
                  <a:cubicBezTo>
                    <a:pt x="3375" y="2813"/>
                    <a:pt x="3375" y="2813"/>
                    <a:pt x="3375" y="2813"/>
                  </a:cubicBezTo>
                  <a:cubicBezTo>
                    <a:pt x="3375" y="2813"/>
                    <a:pt x="3406" y="2813"/>
                    <a:pt x="3406" y="2844"/>
                  </a:cubicBezTo>
                  <a:cubicBezTo>
                    <a:pt x="3468" y="2907"/>
                    <a:pt x="3656" y="3063"/>
                    <a:pt x="3812" y="3063"/>
                  </a:cubicBezTo>
                  <a:cubicBezTo>
                    <a:pt x="3999" y="3063"/>
                    <a:pt x="4093" y="2844"/>
                    <a:pt x="4093" y="2657"/>
                  </a:cubicBezTo>
                  <a:cubicBezTo>
                    <a:pt x="4093" y="2407"/>
                    <a:pt x="3968" y="2282"/>
                    <a:pt x="3812" y="2282"/>
                  </a:cubicBezTo>
                  <a:cubicBezTo>
                    <a:pt x="3687" y="2282"/>
                    <a:pt x="3499" y="2438"/>
                    <a:pt x="3406" y="2532"/>
                  </a:cubicBezTo>
                  <a:cubicBezTo>
                    <a:pt x="3406" y="2563"/>
                    <a:pt x="3375" y="2563"/>
                    <a:pt x="3343" y="2563"/>
                  </a:cubicBezTo>
                  <a:cubicBezTo>
                    <a:pt x="3000" y="2563"/>
                    <a:pt x="3000" y="2563"/>
                    <a:pt x="3000" y="2563"/>
                  </a:cubicBezTo>
                  <a:cubicBezTo>
                    <a:pt x="2968" y="2563"/>
                    <a:pt x="2937" y="2532"/>
                    <a:pt x="2937" y="2500"/>
                  </a:cubicBezTo>
                  <a:cubicBezTo>
                    <a:pt x="2937" y="1125"/>
                    <a:pt x="2937" y="1125"/>
                    <a:pt x="2937" y="1125"/>
                  </a:cubicBezTo>
                  <a:cubicBezTo>
                    <a:pt x="1781" y="1125"/>
                    <a:pt x="1781" y="1125"/>
                    <a:pt x="1781" y="1125"/>
                  </a:cubicBezTo>
                  <a:cubicBezTo>
                    <a:pt x="1750" y="1125"/>
                    <a:pt x="1718" y="1094"/>
                    <a:pt x="1718" y="1063"/>
                  </a:cubicBezTo>
                  <a:cubicBezTo>
                    <a:pt x="1718" y="719"/>
                    <a:pt x="1718" y="719"/>
                    <a:pt x="1718" y="719"/>
                  </a:cubicBezTo>
                  <a:cubicBezTo>
                    <a:pt x="1718" y="688"/>
                    <a:pt x="1718" y="657"/>
                    <a:pt x="1750" y="657"/>
                  </a:cubicBezTo>
                  <a:cubicBezTo>
                    <a:pt x="1750" y="657"/>
                    <a:pt x="1968" y="500"/>
                    <a:pt x="1968" y="250"/>
                  </a:cubicBezTo>
                  <a:cubicBezTo>
                    <a:pt x="1968" y="0"/>
                    <a:pt x="1625" y="0"/>
                    <a:pt x="1562" y="0"/>
                  </a:cubicBezTo>
                  <a:cubicBezTo>
                    <a:pt x="1406" y="0"/>
                    <a:pt x="1187" y="32"/>
                    <a:pt x="1187" y="250"/>
                  </a:cubicBezTo>
                  <a:cubicBezTo>
                    <a:pt x="1187" y="500"/>
                    <a:pt x="1406" y="625"/>
                    <a:pt x="1406" y="657"/>
                  </a:cubicBezTo>
                  <a:cubicBezTo>
                    <a:pt x="1437" y="657"/>
                    <a:pt x="1468" y="688"/>
                    <a:pt x="1468" y="719"/>
                  </a:cubicBezTo>
                  <a:cubicBezTo>
                    <a:pt x="1468" y="1063"/>
                    <a:pt x="1468" y="1063"/>
                    <a:pt x="1468" y="1063"/>
                  </a:cubicBezTo>
                  <a:cubicBezTo>
                    <a:pt x="1468" y="1094"/>
                    <a:pt x="1406" y="1157"/>
                    <a:pt x="1375" y="1157"/>
                  </a:cubicBezTo>
                  <a:cubicBezTo>
                    <a:pt x="0" y="1157"/>
                    <a:pt x="0" y="1157"/>
                    <a:pt x="0" y="1157"/>
                  </a:cubicBezTo>
                  <a:cubicBezTo>
                    <a:pt x="0" y="4313"/>
                    <a:pt x="0" y="4313"/>
                    <a:pt x="0" y="4313"/>
                  </a:cubicBezTo>
                  <a:cubicBezTo>
                    <a:pt x="2968" y="4313"/>
                    <a:pt x="2968" y="4313"/>
                    <a:pt x="2968" y="4313"/>
                  </a:cubicBezTo>
                  <a:lnTo>
                    <a:pt x="2968" y="28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19057819" y="4717624"/>
              <a:ext cx="1513059" cy="3266002"/>
            </a:xfrm>
            <a:custGeom>
              <a:avLst/>
              <a:gdLst>
                <a:gd name="T0" fmla="*/ 1093 w 2844"/>
                <a:gd name="T1" fmla="*/ 0 h 6187"/>
                <a:gd name="T2" fmla="*/ 1093 w 2844"/>
                <a:gd name="T3" fmla="*/ 0 h 6187"/>
                <a:gd name="T4" fmla="*/ 1093 w 2844"/>
                <a:gd name="T5" fmla="*/ 1250 h 6187"/>
                <a:gd name="T6" fmla="*/ 1312 w 2844"/>
                <a:gd name="T7" fmla="*/ 1250 h 6187"/>
                <a:gd name="T8" fmla="*/ 1812 w 2844"/>
                <a:gd name="T9" fmla="*/ 968 h 6187"/>
                <a:gd name="T10" fmla="*/ 2218 w 2844"/>
                <a:gd name="T11" fmla="*/ 1500 h 6187"/>
                <a:gd name="T12" fmla="*/ 1812 w 2844"/>
                <a:gd name="T13" fmla="*/ 2062 h 6187"/>
                <a:gd name="T14" fmla="*/ 1312 w 2844"/>
                <a:gd name="T15" fmla="*/ 1781 h 6187"/>
                <a:gd name="T16" fmla="*/ 1125 w 2844"/>
                <a:gd name="T17" fmla="*/ 1781 h 6187"/>
                <a:gd name="T18" fmla="*/ 1125 w 2844"/>
                <a:gd name="T19" fmla="*/ 4187 h 6187"/>
                <a:gd name="T20" fmla="*/ 1031 w 2844"/>
                <a:gd name="T21" fmla="*/ 4250 h 6187"/>
                <a:gd name="T22" fmla="*/ 718 w 2844"/>
                <a:gd name="T23" fmla="*/ 4250 h 6187"/>
                <a:gd name="T24" fmla="*/ 656 w 2844"/>
                <a:gd name="T25" fmla="*/ 4218 h 6187"/>
                <a:gd name="T26" fmla="*/ 281 w 2844"/>
                <a:gd name="T27" fmla="*/ 4000 h 6187"/>
                <a:gd name="T28" fmla="*/ 93 w 2844"/>
                <a:gd name="T29" fmla="*/ 4062 h 6187"/>
                <a:gd name="T30" fmla="*/ 0 w 2844"/>
                <a:gd name="T31" fmla="*/ 4406 h 6187"/>
                <a:gd name="T32" fmla="*/ 312 w 2844"/>
                <a:gd name="T33" fmla="*/ 4812 h 6187"/>
                <a:gd name="T34" fmla="*/ 718 w 2844"/>
                <a:gd name="T35" fmla="*/ 4531 h 6187"/>
                <a:gd name="T36" fmla="*/ 750 w 2844"/>
                <a:gd name="T37" fmla="*/ 4500 h 6187"/>
                <a:gd name="T38" fmla="*/ 1031 w 2844"/>
                <a:gd name="T39" fmla="*/ 4500 h 6187"/>
                <a:gd name="T40" fmla="*/ 1125 w 2844"/>
                <a:gd name="T41" fmla="*/ 4593 h 6187"/>
                <a:gd name="T42" fmla="*/ 1125 w 2844"/>
                <a:gd name="T43" fmla="*/ 6186 h 6187"/>
                <a:gd name="T44" fmla="*/ 2156 w 2844"/>
                <a:gd name="T45" fmla="*/ 3906 h 6187"/>
                <a:gd name="T46" fmla="*/ 2843 w 2844"/>
                <a:gd name="T47" fmla="*/ 1437 h 6187"/>
                <a:gd name="T48" fmla="*/ 2562 w 2844"/>
                <a:gd name="T49" fmla="*/ 0 h 6187"/>
                <a:gd name="T50" fmla="*/ 1093 w 2844"/>
                <a:gd name="T51" fmla="*/ 0 h 6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4" h="6187">
                  <a:moveTo>
                    <a:pt x="1093" y="0"/>
                  </a:moveTo>
                  <a:lnTo>
                    <a:pt x="1093" y="0"/>
                  </a:lnTo>
                  <a:cubicBezTo>
                    <a:pt x="1093" y="1250"/>
                    <a:pt x="1093" y="1250"/>
                    <a:pt x="1093" y="1250"/>
                  </a:cubicBezTo>
                  <a:cubicBezTo>
                    <a:pt x="1312" y="1250"/>
                    <a:pt x="1312" y="1250"/>
                    <a:pt x="1312" y="1250"/>
                  </a:cubicBezTo>
                  <a:cubicBezTo>
                    <a:pt x="1406" y="1187"/>
                    <a:pt x="1624" y="968"/>
                    <a:pt x="1812" y="968"/>
                  </a:cubicBezTo>
                  <a:cubicBezTo>
                    <a:pt x="1999" y="968"/>
                    <a:pt x="2218" y="1125"/>
                    <a:pt x="2218" y="1500"/>
                  </a:cubicBezTo>
                  <a:cubicBezTo>
                    <a:pt x="2218" y="1843"/>
                    <a:pt x="2062" y="2062"/>
                    <a:pt x="1812" y="2062"/>
                  </a:cubicBezTo>
                  <a:cubicBezTo>
                    <a:pt x="1593" y="2062"/>
                    <a:pt x="1406" y="1875"/>
                    <a:pt x="1312" y="1781"/>
                  </a:cubicBezTo>
                  <a:cubicBezTo>
                    <a:pt x="1125" y="1781"/>
                    <a:pt x="1125" y="1781"/>
                    <a:pt x="1125" y="1781"/>
                  </a:cubicBezTo>
                  <a:cubicBezTo>
                    <a:pt x="1125" y="4187"/>
                    <a:pt x="1125" y="4187"/>
                    <a:pt x="1125" y="4187"/>
                  </a:cubicBezTo>
                  <a:cubicBezTo>
                    <a:pt x="1125" y="4218"/>
                    <a:pt x="1062" y="4250"/>
                    <a:pt x="1031" y="4250"/>
                  </a:cubicBezTo>
                  <a:cubicBezTo>
                    <a:pt x="718" y="4250"/>
                    <a:pt x="718" y="4250"/>
                    <a:pt x="718" y="4250"/>
                  </a:cubicBezTo>
                  <a:cubicBezTo>
                    <a:pt x="687" y="4250"/>
                    <a:pt x="656" y="4250"/>
                    <a:pt x="656" y="4218"/>
                  </a:cubicBezTo>
                  <a:cubicBezTo>
                    <a:pt x="593" y="4156"/>
                    <a:pt x="406" y="4000"/>
                    <a:pt x="281" y="4000"/>
                  </a:cubicBezTo>
                  <a:cubicBezTo>
                    <a:pt x="187" y="4000"/>
                    <a:pt x="156" y="4000"/>
                    <a:pt x="93" y="4062"/>
                  </a:cubicBezTo>
                  <a:cubicBezTo>
                    <a:pt x="31" y="4125"/>
                    <a:pt x="0" y="4250"/>
                    <a:pt x="0" y="4406"/>
                  </a:cubicBezTo>
                  <a:cubicBezTo>
                    <a:pt x="0" y="4656"/>
                    <a:pt x="93" y="4812"/>
                    <a:pt x="312" y="4812"/>
                  </a:cubicBezTo>
                  <a:cubicBezTo>
                    <a:pt x="437" y="4812"/>
                    <a:pt x="656" y="4593"/>
                    <a:pt x="718" y="4531"/>
                  </a:cubicBezTo>
                  <a:lnTo>
                    <a:pt x="750" y="4500"/>
                  </a:lnTo>
                  <a:cubicBezTo>
                    <a:pt x="1031" y="4500"/>
                    <a:pt x="1031" y="4500"/>
                    <a:pt x="1031" y="4500"/>
                  </a:cubicBezTo>
                  <a:cubicBezTo>
                    <a:pt x="1062" y="4500"/>
                    <a:pt x="1125" y="4531"/>
                    <a:pt x="1125" y="4593"/>
                  </a:cubicBezTo>
                  <a:cubicBezTo>
                    <a:pt x="1125" y="6186"/>
                    <a:pt x="1125" y="6186"/>
                    <a:pt x="1125" y="6186"/>
                  </a:cubicBezTo>
                  <a:cubicBezTo>
                    <a:pt x="1406" y="5530"/>
                    <a:pt x="1843" y="4562"/>
                    <a:pt x="2156" y="3906"/>
                  </a:cubicBezTo>
                  <a:cubicBezTo>
                    <a:pt x="2687" y="2875"/>
                    <a:pt x="2843" y="2250"/>
                    <a:pt x="2843" y="1437"/>
                  </a:cubicBezTo>
                  <a:cubicBezTo>
                    <a:pt x="2843" y="1062"/>
                    <a:pt x="2750" y="531"/>
                    <a:pt x="2562" y="0"/>
                  </a:cubicBezTo>
                  <a:lnTo>
                    <a:pt x="10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6399994" y="8197791"/>
              <a:ext cx="3157487" cy="1287312"/>
            </a:xfrm>
            <a:custGeom>
              <a:avLst/>
              <a:gdLst>
                <a:gd name="T0" fmla="*/ 4530 w 5937"/>
                <a:gd name="T1" fmla="*/ 0 h 2439"/>
                <a:gd name="T2" fmla="*/ 4530 w 5937"/>
                <a:gd name="T3" fmla="*/ 0 h 2439"/>
                <a:gd name="T4" fmla="*/ 4530 w 5937"/>
                <a:gd name="T5" fmla="*/ 250 h 2439"/>
                <a:gd name="T6" fmla="*/ 4842 w 5937"/>
                <a:gd name="T7" fmla="*/ 782 h 2439"/>
                <a:gd name="T8" fmla="*/ 4249 w 5937"/>
                <a:gd name="T9" fmla="*/ 1188 h 2439"/>
                <a:gd name="T10" fmla="*/ 3842 w 5937"/>
                <a:gd name="T11" fmla="*/ 1032 h 2439"/>
                <a:gd name="T12" fmla="*/ 3717 w 5937"/>
                <a:gd name="T13" fmla="*/ 719 h 2439"/>
                <a:gd name="T14" fmla="*/ 3999 w 5937"/>
                <a:gd name="T15" fmla="*/ 282 h 2439"/>
                <a:gd name="T16" fmla="*/ 3999 w 5937"/>
                <a:gd name="T17" fmla="*/ 32 h 2439"/>
                <a:gd name="T18" fmla="*/ 0 w 5937"/>
                <a:gd name="T19" fmla="*/ 32 h 2439"/>
                <a:gd name="T20" fmla="*/ 156 w 5937"/>
                <a:gd name="T21" fmla="*/ 719 h 2439"/>
                <a:gd name="T22" fmla="*/ 1125 w 5937"/>
                <a:gd name="T23" fmla="*/ 2438 h 2439"/>
                <a:gd name="T24" fmla="*/ 4780 w 5937"/>
                <a:gd name="T25" fmla="*/ 2438 h 2439"/>
                <a:gd name="T26" fmla="*/ 5624 w 5937"/>
                <a:gd name="T27" fmla="*/ 1657 h 2439"/>
                <a:gd name="T28" fmla="*/ 5780 w 5937"/>
                <a:gd name="T29" fmla="*/ 344 h 2439"/>
                <a:gd name="T30" fmla="*/ 5936 w 5937"/>
                <a:gd name="T31" fmla="*/ 0 h 2439"/>
                <a:gd name="T32" fmla="*/ 4530 w 5937"/>
                <a:gd name="T33" fmla="*/ 0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37" h="2439">
                  <a:moveTo>
                    <a:pt x="4530" y="0"/>
                  </a:moveTo>
                  <a:lnTo>
                    <a:pt x="4530" y="0"/>
                  </a:lnTo>
                  <a:cubicBezTo>
                    <a:pt x="4530" y="250"/>
                    <a:pt x="4530" y="250"/>
                    <a:pt x="4530" y="250"/>
                  </a:cubicBezTo>
                  <a:cubicBezTo>
                    <a:pt x="4624" y="313"/>
                    <a:pt x="4874" y="500"/>
                    <a:pt x="4842" y="782"/>
                  </a:cubicBezTo>
                  <a:cubicBezTo>
                    <a:pt x="4842" y="1032"/>
                    <a:pt x="4624" y="1188"/>
                    <a:pt x="4249" y="1188"/>
                  </a:cubicBezTo>
                  <a:cubicBezTo>
                    <a:pt x="4030" y="1188"/>
                    <a:pt x="3905" y="1125"/>
                    <a:pt x="3842" y="1032"/>
                  </a:cubicBezTo>
                  <a:cubicBezTo>
                    <a:pt x="3749" y="969"/>
                    <a:pt x="3717" y="844"/>
                    <a:pt x="3717" y="719"/>
                  </a:cubicBezTo>
                  <a:cubicBezTo>
                    <a:pt x="3749" y="532"/>
                    <a:pt x="3936" y="344"/>
                    <a:pt x="3999" y="282"/>
                  </a:cubicBezTo>
                  <a:cubicBezTo>
                    <a:pt x="3999" y="32"/>
                    <a:pt x="3999" y="32"/>
                    <a:pt x="399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3" y="313"/>
                    <a:pt x="187" y="563"/>
                    <a:pt x="156" y="719"/>
                  </a:cubicBezTo>
                  <a:cubicBezTo>
                    <a:pt x="125" y="2063"/>
                    <a:pt x="843" y="2438"/>
                    <a:pt x="1125" y="2438"/>
                  </a:cubicBezTo>
                  <a:cubicBezTo>
                    <a:pt x="2156" y="2438"/>
                    <a:pt x="4436" y="2438"/>
                    <a:pt x="4780" y="2438"/>
                  </a:cubicBezTo>
                  <a:cubicBezTo>
                    <a:pt x="5124" y="2438"/>
                    <a:pt x="5467" y="2000"/>
                    <a:pt x="5624" y="1657"/>
                  </a:cubicBezTo>
                  <a:cubicBezTo>
                    <a:pt x="5749" y="1313"/>
                    <a:pt x="5655" y="594"/>
                    <a:pt x="5780" y="344"/>
                  </a:cubicBezTo>
                  <a:cubicBezTo>
                    <a:pt x="5811" y="313"/>
                    <a:pt x="5842" y="188"/>
                    <a:pt x="5936" y="0"/>
                  </a:cubicBezTo>
                  <a:lnTo>
                    <a:pt x="453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51" name="Freeform 7"/>
            <p:cNvSpPr>
              <a:spLocks noChangeArrowheads="1"/>
            </p:cNvSpPr>
            <p:nvPr/>
          </p:nvSpPr>
          <p:spPr bwMode="auto">
            <a:xfrm>
              <a:off x="15037068" y="3611888"/>
              <a:ext cx="1813326" cy="4271641"/>
            </a:xfrm>
            <a:custGeom>
              <a:avLst/>
              <a:gdLst>
                <a:gd name="T0" fmla="*/ 2281 w 3407"/>
                <a:gd name="T1" fmla="*/ 6625 h 8094"/>
                <a:gd name="T2" fmla="*/ 2281 w 3407"/>
                <a:gd name="T3" fmla="*/ 6625 h 8094"/>
                <a:gd name="T4" fmla="*/ 2344 w 3407"/>
                <a:gd name="T5" fmla="*/ 6562 h 8094"/>
                <a:gd name="T6" fmla="*/ 2719 w 3407"/>
                <a:gd name="T7" fmla="*/ 6562 h 8094"/>
                <a:gd name="T8" fmla="*/ 2781 w 3407"/>
                <a:gd name="T9" fmla="*/ 6625 h 8094"/>
                <a:gd name="T10" fmla="*/ 3125 w 3407"/>
                <a:gd name="T11" fmla="*/ 6844 h 8094"/>
                <a:gd name="T12" fmla="*/ 3313 w 3407"/>
                <a:gd name="T13" fmla="*/ 6781 h 8094"/>
                <a:gd name="T14" fmla="*/ 3406 w 3407"/>
                <a:gd name="T15" fmla="*/ 6437 h 8094"/>
                <a:gd name="T16" fmla="*/ 3125 w 3407"/>
                <a:gd name="T17" fmla="*/ 6031 h 8094"/>
                <a:gd name="T18" fmla="*/ 2781 w 3407"/>
                <a:gd name="T19" fmla="*/ 6281 h 8094"/>
                <a:gd name="T20" fmla="*/ 2688 w 3407"/>
                <a:gd name="T21" fmla="*/ 6312 h 8094"/>
                <a:gd name="T22" fmla="*/ 2375 w 3407"/>
                <a:gd name="T23" fmla="*/ 6312 h 8094"/>
                <a:gd name="T24" fmla="*/ 2281 w 3407"/>
                <a:gd name="T25" fmla="*/ 6250 h 8094"/>
                <a:gd name="T26" fmla="*/ 2281 w 3407"/>
                <a:gd name="T27" fmla="*/ 5344 h 8094"/>
                <a:gd name="T28" fmla="*/ 2281 w 3407"/>
                <a:gd name="T29" fmla="*/ 5312 h 8094"/>
                <a:gd name="T30" fmla="*/ 2281 w 3407"/>
                <a:gd name="T31" fmla="*/ 5281 h 8094"/>
                <a:gd name="T32" fmla="*/ 2281 w 3407"/>
                <a:gd name="T33" fmla="*/ 0 h 8094"/>
                <a:gd name="T34" fmla="*/ 906 w 3407"/>
                <a:gd name="T35" fmla="*/ 1906 h 8094"/>
                <a:gd name="T36" fmla="*/ 1500 w 3407"/>
                <a:gd name="T37" fmla="*/ 6562 h 8094"/>
                <a:gd name="T38" fmla="*/ 2281 w 3407"/>
                <a:gd name="T39" fmla="*/ 8093 h 8094"/>
                <a:gd name="T40" fmla="*/ 2281 w 3407"/>
                <a:gd name="T41" fmla="*/ 6625 h 8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7" h="8094">
                  <a:moveTo>
                    <a:pt x="2281" y="6625"/>
                  </a:moveTo>
                  <a:lnTo>
                    <a:pt x="2281" y="6625"/>
                  </a:lnTo>
                  <a:cubicBezTo>
                    <a:pt x="2281" y="6594"/>
                    <a:pt x="2312" y="6562"/>
                    <a:pt x="2344" y="6562"/>
                  </a:cubicBezTo>
                  <a:cubicBezTo>
                    <a:pt x="2719" y="6562"/>
                    <a:pt x="2719" y="6562"/>
                    <a:pt x="2719" y="6562"/>
                  </a:cubicBezTo>
                  <a:cubicBezTo>
                    <a:pt x="2750" y="6562"/>
                    <a:pt x="2781" y="6594"/>
                    <a:pt x="2781" y="6625"/>
                  </a:cubicBezTo>
                  <a:cubicBezTo>
                    <a:pt x="2781" y="6625"/>
                    <a:pt x="2844" y="6844"/>
                    <a:pt x="3125" y="6844"/>
                  </a:cubicBezTo>
                  <a:cubicBezTo>
                    <a:pt x="3219" y="6844"/>
                    <a:pt x="3281" y="6812"/>
                    <a:pt x="3313" y="6781"/>
                  </a:cubicBezTo>
                  <a:cubicBezTo>
                    <a:pt x="3375" y="6719"/>
                    <a:pt x="3406" y="6594"/>
                    <a:pt x="3406" y="6437"/>
                  </a:cubicBezTo>
                  <a:cubicBezTo>
                    <a:pt x="3406" y="6187"/>
                    <a:pt x="3375" y="6031"/>
                    <a:pt x="3125" y="6031"/>
                  </a:cubicBezTo>
                  <a:cubicBezTo>
                    <a:pt x="2875" y="6000"/>
                    <a:pt x="2781" y="6250"/>
                    <a:pt x="2781" y="6281"/>
                  </a:cubicBezTo>
                  <a:cubicBezTo>
                    <a:pt x="2750" y="6281"/>
                    <a:pt x="2719" y="6312"/>
                    <a:pt x="2688" y="6312"/>
                  </a:cubicBezTo>
                  <a:cubicBezTo>
                    <a:pt x="2375" y="6312"/>
                    <a:pt x="2375" y="6312"/>
                    <a:pt x="2375" y="6312"/>
                  </a:cubicBezTo>
                  <a:cubicBezTo>
                    <a:pt x="2312" y="6312"/>
                    <a:pt x="2281" y="6281"/>
                    <a:pt x="2281" y="6250"/>
                  </a:cubicBezTo>
                  <a:cubicBezTo>
                    <a:pt x="2281" y="5344"/>
                    <a:pt x="2281" y="5344"/>
                    <a:pt x="2281" y="5344"/>
                  </a:cubicBezTo>
                  <a:cubicBezTo>
                    <a:pt x="2281" y="5344"/>
                    <a:pt x="2281" y="5344"/>
                    <a:pt x="2281" y="5312"/>
                  </a:cubicBezTo>
                  <a:lnTo>
                    <a:pt x="2281" y="5281"/>
                  </a:lnTo>
                  <a:cubicBezTo>
                    <a:pt x="2281" y="0"/>
                    <a:pt x="2281" y="0"/>
                    <a:pt x="2281" y="0"/>
                  </a:cubicBezTo>
                  <a:cubicBezTo>
                    <a:pt x="1719" y="469"/>
                    <a:pt x="1250" y="1094"/>
                    <a:pt x="906" y="1906"/>
                  </a:cubicBezTo>
                  <a:cubicBezTo>
                    <a:pt x="0" y="4219"/>
                    <a:pt x="1313" y="6156"/>
                    <a:pt x="1500" y="6562"/>
                  </a:cubicBezTo>
                  <a:cubicBezTo>
                    <a:pt x="1625" y="6781"/>
                    <a:pt x="1969" y="7436"/>
                    <a:pt x="2281" y="8093"/>
                  </a:cubicBezTo>
                  <a:lnTo>
                    <a:pt x="2281" y="66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52" name="Freeform 8"/>
            <p:cNvSpPr>
              <a:spLocks noChangeArrowheads="1"/>
            </p:cNvSpPr>
            <p:nvPr/>
          </p:nvSpPr>
          <p:spPr bwMode="auto">
            <a:xfrm>
              <a:off x="16331965" y="4701329"/>
              <a:ext cx="1581089" cy="1683051"/>
            </a:xfrm>
            <a:custGeom>
              <a:avLst/>
              <a:gdLst>
                <a:gd name="T0" fmla="*/ 2969 w 2970"/>
                <a:gd name="T1" fmla="*/ 32 h 3189"/>
                <a:gd name="T2" fmla="*/ 2969 w 2970"/>
                <a:gd name="T3" fmla="*/ 32 h 3189"/>
                <a:gd name="T4" fmla="*/ 1751 w 2970"/>
                <a:gd name="T5" fmla="*/ 32 h 3189"/>
                <a:gd name="T6" fmla="*/ 1751 w 2970"/>
                <a:gd name="T7" fmla="*/ 219 h 3189"/>
                <a:gd name="T8" fmla="*/ 2063 w 2970"/>
                <a:gd name="T9" fmla="*/ 719 h 3189"/>
                <a:gd name="T10" fmla="*/ 1469 w 2970"/>
                <a:gd name="T11" fmla="*/ 1188 h 3189"/>
                <a:gd name="T12" fmla="*/ 969 w 2970"/>
                <a:gd name="T13" fmla="*/ 688 h 3189"/>
                <a:gd name="T14" fmla="*/ 1219 w 2970"/>
                <a:gd name="T15" fmla="*/ 250 h 3189"/>
                <a:gd name="T16" fmla="*/ 1219 w 2970"/>
                <a:gd name="T17" fmla="*/ 0 h 3189"/>
                <a:gd name="T18" fmla="*/ 0 w 2970"/>
                <a:gd name="T19" fmla="*/ 0 h 3189"/>
                <a:gd name="T20" fmla="*/ 0 w 2970"/>
                <a:gd name="T21" fmla="*/ 3188 h 3189"/>
                <a:gd name="T22" fmla="*/ 2969 w 2970"/>
                <a:gd name="T23" fmla="*/ 3188 h 3189"/>
                <a:gd name="T24" fmla="*/ 2969 w 2970"/>
                <a:gd name="T25" fmla="*/ 32 h 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0" h="3189">
                  <a:moveTo>
                    <a:pt x="2969" y="32"/>
                  </a:moveTo>
                  <a:lnTo>
                    <a:pt x="2969" y="32"/>
                  </a:lnTo>
                  <a:cubicBezTo>
                    <a:pt x="1751" y="32"/>
                    <a:pt x="1751" y="32"/>
                    <a:pt x="1751" y="32"/>
                  </a:cubicBezTo>
                  <a:cubicBezTo>
                    <a:pt x="1751" y="219"/>
                    <a:pt x="1751" y="219"/>
                    <a:pt x="1751" y="219"/>
                  </a:cubicBezTo>
                  <a:cubicBezTo>
                    <a:pt x="1844" y="282"/>
                    <a:pt x="2063" y="438"/>
                    <a:pt x="2063" y="719"/>
                  </a:cubicBezTo>
                  <a:cubicBezTo>
                    <a:pt x="2063" y="969"/>
                    <a:pt x="1782" y="1188"/>
                    <a:pt x="1469" y="1188"/>
                  </a:cubicBezTo>
                  <a:cubicBezTo>
                    <a:pt x="1126" y="1188"/>
                    <a:pt x="969" y="907"/>
                    <a:pt x="969" y="688"/>
                  </a:cubicBezTo>
                  <a:cubicBezTo>
                    <a:pt x="969" y="469"/>
                    <a:pt x="1126" y="313"/>
                    <a:pt x="1219" y="250"/>
                  </a:cubicBezTo>
                  <a:cubicBezTo>
                    <a:pt x="1219" y="0"/>
                    <a:pt x="1219" y="0"/>
                    <a:pt x="12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8"/>
                    <a:pt x="0" y="3188"/>
                    <a:pt x="0" y="3188"/>
                  </a:cubicBezTo>
                  <a:cubicBezTo>
                    <a:pt x="2969" y="3188"/>
                    <a:pt x="2969" y="3188"/>
                    <a:pt x="2969" y="3188"/>
                  </a:cubicBezTo>
                  <a:lnTo>
                    <a:pt x="2969" y="3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53" name="Freeform 9"/>
            <p:cNvSpPr>
              <a:spLocks noChangeArrowheads="1"/>
            </p:cNvSpPr>
            <p:nvPr/>
          </p:nvSpPr>
          <p:spPr bwMode="auto">
            <a:xfrm>
              <a:off x="16782364" y="9485102"/>
              <a:ext cx="2343482" cy="2127673"/>
            </a:xfrm>
            <a:custGeom>
              <a:avLst/>
              <a:gdLst>
                <a:gd name="T0" fmla="*/ 63 w 4407"/>
                <a:gd name="T1" fmla="*/ 0 h 4032"/>
                <a:gd name="T2" fmla="*/ 63 w 4407"/>
                <a:gd name="T3" fmla="*/ 0 h 4032"/>
                <a:gd name="T4" fmla="*/ 4312 w 4407"/>
                <a:gd name="T5" fmla="*/ 0 h 4032"/>
                <a:gd name="T6" fmla="*/ 4312 w 4407"/>
                <a:gd name="T7" fmla="*/ 375 h 4032"/>
                <a:gd name="T8" fmla="*/ 4406 w 4407"/>
                <a:gd name="T9" fmla="*/ 562 h 4032"/>
                <a:gd name="T10" fmla="*/ 4187 w 4407"/>
                <a:gd name="T11" fmla="*/ 906 h 4032"/>
                <a:gd name="T12" fmla="*/ 4374 w 4407"/>
                <a:gd name="T13" fmla="*/ 1187 h 4032"/>
                <a:gd name="T14" fmla="*/ 4187 w 4407"/>
                <a:gd name="T15" fmla="*/ 1562 h 4032"/>
                <a:gd name="T16" fmla="*/ 4343 w 4407"/>
                <a:gd name="T17" fmla="*/ 1812 h 4032"/>
                <a:gd name="T18" fmla="*/ 4187 w 4407"/>
                <a:gd name="T19" fmla="*/ 2094 h 4032"/>
                <a:gd name="T20" fmla="*/ 4343 w 4407"/>
                <a:gd name="T21" fmla="*/ 2375 h 4032"/>
                <a:gd name="T22" fmla="*/ 4187 w 4407"/>
                <a:gd name="T23" fmla="*/ 2719 h 4032"/>
                <a:gd name="T24" fmla="*/ 4281 w 4407"/>
                <a:gd name="T25" fmla="*/ 2906 h 4032"/>
                <a:gd name="T26" fmla="*/ 3937 w 4407"/>
                <a:gd name="T27" fmla="*/ 3406 h 4032"/>
                <a:gd name="T28" fmla="*/ 3218 w 4407"/>
                <a:gd name="T29" fmla="*/ 4031 h 4032"/>
                <a:gd name="T30" fmla="*/ 1188 w 4407"/>
                <a:gd name="T31" fmla="*/ 4031 h 4032"/>
                <a:gd name="T32" fmla="*/ 282 w 4407"/>
                <a:gd name="T33" fmla="*/ 3281 h 4032"/>
                <a:gd name="T34" fmla="*/ 219 w 4407"/>
                <a:gd name="T35" fmla="*/ 2937 h 4032"/>
                <a:gd name="T36" fmla="*/ 32 w 4407"/>
                <a:gd name="T37" fmla="*/ 2656 h 4032"/>
                <a:gd name="T38" fmla="*/ 188 w 4407"/>
                <a:gd name="T39" fmla="*/ 2437 h 4032"/>
                <a:gd name="T40" fmla="*/ 32 w 4407"/>
                <a:gd name="T41" fmla="*/ 2031 h 4032"/>
                <a:gd name="T42" fmla="*/ 157 w 4407"/>
                <a:gd name="T43" fmla="*/ 1781 h 4032"/>
                <a:gd name="T44" fmla="*/ 32 w 4407"/>
                <a:gd name="T45" fmla="*/ 1469 h 4032"/>
                <a:gd name="T46" fmla="*/ 188 w 4407"/>
                <a:gd name="T47" fmla="*/ 1156 h 4032"/>
                <a:gd name="T48" fmla="*/ 32 w 4407"/>
                <a:gd name="T49" fmla="*/ 844 h 4032"/>
                <a:gd name="T50" fmla="*/ 63 w 4407"/>
                <a:gd name="T51" fmla="*/ 0 h 4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07" h="4032">
                  <a:moveTo>
                    <a:pt x="63" y="0"/>
                  </a:moveTo>
                  <a:lnTo>
                    <a:pt x="63" y="0"/>
                  </a:lnTo>
                  <a:cubicBezTo>
                    <a:pt x="4312" y="0"/>
                    <a:pt x="4312" y="0"/>
                    <a:pt x="4312" y="0"/>
                  </a:cubicBezTo>
                  <a:cubicBezTo>
                    <a:pt x="4312" y="375"/>
                    <a:pt x="4312" y="375"/>
                    <a:pt x="4312" y="375"/>
                  </a:cubicBezTo>
                  <a:cubicBezTo>
                    <a:pt x="4312" y="375"/>
                    <a:pt x="4406" y="437"/>
                    <a:pt x="4406" y="562"/>
                  </a:cubicBezTo>
                  <a:cubicBezTo>
                    <a:pt x="4406" y="687"/>
                    <a:pt x="4187" y="812"/>
                    <a:pt x="4187" y="906"/>
                  </a:cubicBezTo>
                  <a:cubicBezTo>
                    <a:pt x="4187" y="1000"/>
                    <a:pt x="4374" y="1062"/>
                    <a:pt x="4374" y="1187"/>
                  </a:cubicBezTo>
                  <a:cubicBezTo>
                    <a:pt x="4374" y="1312"/>
                    <a:pt x="4187" y="1406"/>
                    <a:pt x="4187" y="1562"/>
                  </a:cubicBezTo>
                  <a:cubicBezTo>
                    <a:pt x="4218" y="1687"/>
                    <a:pt x="4374" y="1687"/>
                    <a:pt x="4343" y="1812"/>
                  </a:cubicBezTo>
                  <a:cubicBezTo>
                    <a:pt x="4343" y="1906"/>
                    <a:pt x="4187" y="2000"/>
                    <a:pt x="4187" y="2094"/>
                  </a:cubicBezTo>
                  <a:cubicBezTo>
                    <a:pt x="4187" y="2218"/>
                    <a:pt x="4343" y="2281"/>
                    <a:pt x="4343" y="2375"/>
                  </a:cubicBezTo>
                  <a:cubicBezTo>
                    <a:pt x="4343" y="2500"/>
                    <a:pt x="4187" y="2594"/>
                    <a:pt x="4187" y="2719"/>
                  </a:cubicBezTo>
                  <a:cubicBezTo>
                    <a:pt x="4187" y="2812"/>
                    <a:pt x="4281" y="2844"/>
                    <a:pt x="4281" y="2906"/>
                  </a:cubicBezTo>
                  <a:cubicBezTo>
                    <a:pt x="4281" y="3000"/>
                    <a:pt x="4249" y="3156"/>
                    <a:pt x="3937" y="3406"/>
                  </a:cubicBezTo>
                  <a:cubicBezTo>
                    <a:pt x="3656" y="3656"/>
                    <a:pt x="3218" y="4031"/>
                    <a:pt x="3218" y="4031"/>
                  </a:cubicBezTo>
                  <a:cubicBezTo>
                    <a:pt x="1188" y="4031"/>
                    <a:pt x="1188" y="4031"/>
                    <a:pt x="1188" y="4031"/>
                  </a:cubicBezTo>
                  <a:cubicBezTo>
                    <a:pt x="282" y="3281"/>
                    <a:pt x="282" y="3281"/>
                    <a:pt x="282" y="3281"/>
                  </a:cubicBezTo>
                  <a:cubicBezTo>
                    <a:pt x="250" y="3187"/>
                    <a:pt x="250" y="3000"/>
                    <a:pt x="219" y="2937"/>
                  </a:cubicBezTo>
                  <a:cubicBezTo>
                    <a:pt x="219" y="2875"/>
                    <a:pt x="32" y="2781"/>
                    <a:pt x="32" y="2656"/>
                  </a:cubicBezTo>
                  <a:cubicBezTo>
                    <a:pt x="32" y="2562"/>
                    <a:pt x="188" y="2531"/>
                    <a:pt x="188" y="2437"/>
                  </a:cubicBezTo>
                  <a:cubicBezTo>
                    <a:pt x="188" y="2375"/>
                    <a:pt x="0" y="2156"/>
                    <a:pt x="32" y="2031"/>
                  </a:cubicBezTo>
                  <a:cubicBezTo>
                    <a:pt x="32" y="1875"/>
                    <a:pt x="157" y="1844"/>
                    <a:pt x="157" y="1781"/>
                  </a:cubicBezTo>
                  <a:cubicBezTo>
                    <a:pt x="188" y="1687"/>
                    <a:pt x="32" y="1594"/>
                    <a:pt x="32" y="1469"/>
                  </a:cubicBezTo>
                  <a:cubicBezTo>
                    <a:pt x="32" y="1375"/>
                    <a:pt x="188" y="1250"/>
                    <a:pt x="188" y="1156"/>
                  </a:cubicBezTo>
                  <a:cubicBezTo>
                    <a:pt x="188" y="1062"/>
                    <a:pt x="32" y="1000"/>
                    <a:pt x="32" y="844"/>
                  </a:cubicBezTo>
                  <a:cubicBezTo>
                    <a:pt x="0" y="656"/>
                    <a:pt x="63" y="0"/>
                    <a:pt x="63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54" name="Freeform 10"/>
            <p:cNvSpPr>
              <a:spLocks noChangeArrowheads="1"/>
            </p:cNvSpPr>
            <p:nvPr/>
          </p:nvSpPr>
          <p:spPr bwMode="auto">
            <a:xfrm>
              <a:off x="17446233" y="11677954"/>
              <a:ext cx="964135" cy="132690"/>
            </a:xfrm>
            <a:custGeom>
              <a:avLst/>
              <a:gdLst>
                <a:gd name="T0" fmla="*/ 0 w 1813"/>
                <a:gd name="T1" fmla="*/ 0 h 251"/>
                <a:gd name="T2" fmla="*/ 0 w 1813"/>
                <a:gd name="T3" fmla="*/ 0 h 251"/>
                <a:gd name="T4" fmla="*/ 1812 w 1813"/>
                <a:gd name="T5" fmla="*/ 0 h 251"/>
                <a:gd name="T6" fmla="*/ 1531 w 1813"/>
                <a:gd name="T7" fmla="*/ 250 h 251"/>
                <a:gd name="T8" fmla="*/ 344 w 1813"/>
                <a:gd name="T9" fmla="*/ 250 h 251"/>
                <a:gd name="T10" fmla="*/ 0 w 1813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3" h="251">
                  <a:moveTo>
                    <a:pt x="0" y="0"/>
                  </a:moveTo>
                  <a:lnTo>
                    <a:pt x="0" y="0"/>
                  </a:lnTo>
                  <a:cubicBezTo>
                    <a:pt x="1812" y="0"/>
                    <a:pt x="1812" y="0"/>
                    <a:pt x="1812" y="0"/>
                  </a:cubicBezTo>
                  <a:cubicBezTo>
                    <a:pt x="1812" y="0"/>
                    <a:pt x="1624" y="250"/>
                    <a:pt x="1531" y="250"/>
                  </a:cubicBezTo>
                  <a:cubicBezTo>
                    <a:pt x="1406" y="250"/>
                    <a:pt x="407" y="250"/>
                    <a:pt x="344" y="250"/>
                  </a:cubicBezTo>
                  <a:cubicBezTo>
                    <a:pt x="250" y="250"/>
                    <a:pt x="0" y="0"/>
                    <a:pt x="0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82895" tIns="91448" rIns="182895" bIns="91448" anchor="ctr"/>
            <a:lstStyle/>
            <a:p>
              <a:endParaRPr lang="en-US" sz="2701" dirty="0">
                <a:latin typeface="Roboto Light"/>
              </a:endParaRPr>
            </a:p>
          </p:txBody>
        </p:sp>
      </p:grpSp>
      <p:sp>
        <p:nvSpPr>
          <p:cNvPr id="33" name="Rectangle 32"/>
          <p:cNvSpPr>
            <a:spLocks/>
          </p:cNvSpPr>
          <p:nvPr/>
        </p:nvSpPr>
        <p:spPr bwMode="auto">
          <a:xfrm>
            <a:off x="6423036" y="1863674"/>
            <a:ext cx="544379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CREATIVE IDEAS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8" grpId="0" animBg="1"/>
      <p:bldP spid="30" grpId="0"/>
      <p:bldP spid="31" grpId="0"/>
      <p:bldP spid="32" grpId="0"/>
      <p:bldP spid="34" grpId="0" animBg="1"/>
      <p:bldP spid="39" grpId="0" animBg="1"/>
      <p:bldP spid="45" grpId="0" animBg="1"/>
      <p:bldP spid="24" grpId="0" animBg="1"/>
      <p:bldP spid="25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12"/>
          <p:cNvSpPr>
            <a:spLocks noEditPoints="1"/>
          </p:cNvSpPr>
          <p:nvPr/>
        </p:nvSpPr>
        <p:spPr bwMode="auto">
          <a:xfrm rot="20456457">
            <a:off x="1070255" y="8310114"/>
            <a:ext cx="2161127" cy="2114051"/>
          </a:xfrm>
          <a:custGeom>
            <a:avLst/>
            <a:gdLst>
              <a:gd name="T0" fmla="*/ 2384 w 2506"/>
              <a:gd name="T1" fmla="*/ 122 h 2453"/>
              <a:gd name="T2" fmla="*/ 2190 w 2506"/>
              <a:gd name="T3" fmla="*/ 0 h 2453"/>
              <a:gd name="T4" fmla="*/ 1389 w 2506"/>
              <a:gd name="T5" fmla="*/ 432 h 2453"/>
              <a:gd name="T6" fmla="*/ 1145 w 2506"/>
              <a:gd name="T7" fmla="*/ 382 h 2453"/>
              <a:gd name="T8" fmla="*/ 220 w 2506"/>
              <a:gd name="T9" fmla="*/ 477 h 2453"/>
              <a:gd name="T10" fmla="*/ 0 w 2506"/>
              <a:gd name="T11" fmla="*/ 819 h 2453"/>
              <a:gd name="T12" fmla="*/ 104 w 2506"/>
              <a:gd name="T13" fmla="*/ 1388 h 2453"/>
              <a:gd name="T14" fmla="*/ 434 w 2506"/>
              <a:gd name="T15" fmla="*/ 1654 h 2453"/>
              <a:gd name="T16" fmla="*/ 833 w 2506"/>
              <a:gd name="T17" fmla="*/ 2453 h 2453"/>
              <a:gd name="T18" fmla="*/ 1168 w 2506"/>
              <a:gd name="T19" fmla="*/ 2358 h 2453"/>
              <a:gd name="T20" fmla="*/ 1305 w 2506"/>
              <a:gd name="T21" fmla="*/ 2109 h 2453"/>
              <a:gd name="T22" fmla="*/ 1274 w 2506"/>
              <a:gd name="T23" fmla="*/ 1904 h 2453"/>
              <a:gd name="T24" fmla="*/ 1312 w 2506"/>
              <a:gd name="T25" fmla="*/ 1739 h 2453"/>
              <a:gd name="T26" fmla="*/ 1237 w 2506"/>
              <a:gd name="T27" fmla="*/ 1618 h 2453"/>
              <a:gd name="T28" fmla="*/ 1389 w 2506"/>
              <a:gd name="T29" fmla="*/ 1606 h 2453"/>
              <a:gd name="T30" fmla="*/ 2190 w 2506"/>
              <a:gd name="T31" fmla="*/ 2051 h 2453"/>
              <a:gd name="T32" fmla="*/ 2384 w 2506"/>
              <a:gd name="T33" fmla="*/ 1928 h 2453"/>
              <a:gd name="T34" fmla="*/ 2506 w 2506"/>
              <a:gd name="T35" fmla="*/ 1017 h 2453"/>
              <a:gd name="T36" fmla="*/ 833 w 2506"/>
              <a:gd name="T37" fmla="*/ 2318 h 2453"/>
              <a:gd name="T38" fmla="*/ 556 w 2506"/>
              <a:gd name="T39" fmla="*/ 1592 h 2453"/>
              <a:gd name="T40" fmla="*/ 1176 w 2506"/>
              <a:gd name="T41" fmla="*/ 2149 h 2453"/>
              <a:gd name="T42" fmla="*/ 1128 w 2506"/>
              <a:gd name="T43" fmla="*/ 2229 h 2453"/>
              <a:gd name="T44" fmla="*/ 833 w 2506"/>
              <a:gd name="T45" fmla="*/ 2318 h 2453"/>
              <a:gd name="T46" fmla="*/ 136 w 2506"/>
              <a:gd name="T47" fmla="*/ 819 h 2453"/>
              <a:gd name="T48" fmla="*/ 147 w 2506"/>
              <a:gd name="T49" fmla="*/ 1253 h 2453"/>
              <a:gd name="T50" fmla="*/ 219 w 2506"/>
              <a:gd name="T51" fmla="*/ 1264 h 2453"/>
              <a:gd name="T52" fmla="*/ 476 w 2506"/>
              <a:gd name="T53" fmla="*/ 517 h 2453"/>
              <a:gd name="T54" fmla="*/ 1140 w 2506"/>
              <a:gd name="T55" fmla="*/ 1521 h 2453"/>
              <a:gd name="T56" fmla="*/ 476 w 2506"/>
              <a:gd name="T57" fmla="*/ 1521 h 2453"/>
              <a:gd name="T58" fmla="*/ 1090 w 2506"/>
              <a:gd name="T59" fmla="*/ 1638 h 2453"/>
              <a:gd name="T60" fmla="*/ 1148 w 2506"/>
              <a:gd name="T61" fmla="*/ 1823 h 2453"/>
              <a:gd name="T62" fmla="*/ 1212 w 2506"/>
              <a:gd name="T63" fmla="*/ 567 h 2453"/>
              <a:gd name="T64" fmla="*/ 2132 w 2506"/>
              <a:gd name="T65" fmla="*/ 201 h 2453"/>
              <a:gd name="T66" fmla="*/ 1421 w 2506"/>
              <a:gd name="T67" fmla="*/ 1471 h 2453"/>
              <a:gd name="T68" fmla="*/ 1212 w 2506"/>
              <a:gd name="T69" fmla="*/ 567 h 2453"/>
              <a:gd name="T70" fmla="*/ 2248 w 2506"/>
              <a:gd name="T71" fmla="*/ 135 h 2453"/>
              <a:gd name="T72" fmla="*/ 2203 w 2506"/>
              <a:gd name="T73" fmla="*/ 1915 h 2453"/>
              <a:gd name="T74" fmla="*/ 2319 w 2506"/>
              <a:gd name="T75" fmla="*/ 1169 h 2453"/>
              <a:gd name="T76" fmla="*/ 2371 w 2506"/>
              <a:gd name="T77" fmla="*/ 1017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06" h="2453">
                <a:moveTo>
                  <a:pt x="2384" y="735"/>
                </a:moveTo>
                <a:cubicBezTo>
                  <a:pt x="2384" y="122"/>
                  <a:pt x="2384" y="122"/>
                  <a:pt x="2384" y="122"/>
                </a:cubicBezTo>
                <a:cubicBezTo>
                  <a:pt x="2384" y="54"/>
                  <a:pt x="2329" y="0"/>
                  <a:pt x="2261" y="0"/>
                </a:cubicBezTo>
                <a:cubicBezTo>
                  <a:pt x="2190" y="0"/>
                  <a:pt x="2190" y="0"/>
                  <a:pt x="2190" y="0"/>
                </a:cubicBezTo>
                <a:cubicBezTo>
                  <a:pt x="2138" y="0"/>
                  <a:pt x="2094" y="32"/>
                  <a:pt x="2076" y="78"/>
                </a:cubicBezTo>
                <a:cubicBezTo>
                  <a:pt x="1389" y="432"/>
                  <a:pt x="1389" y="432"/>
                  <a:pt x="1389" y="432"/>
                </a:cubicBezTo>
                <a:cubicBezTo>
                  <a:pt x="1248" y="432"/>
                  <a:pt x="1248" y="432"/>
                  <a:pt x="1248" y="432"/>
                </a:cubicBezTo>
                <a:cubicBezTo>
                  <a:pt x="1224" y="401"/>
                  <a:pt x="1186" y="382"/>
                  <a:pt x="1145" y="382"/>
                </a:cubicBezTo>
                <a:cubicBezTo>
                  <a:pt x="476" y="382"/>
                  <a:pt x="476" y="382"/>
                  <a:pt x="476" y="382"/>
                </a:cubicBezTo>
                <a:cubicBezTo>
                  <a:pt x="382" y="382"/>
                  <a:pt x="291" y="416"/>
                  <a:pt x="220" y="477"/>
                </a:cubicBezTo>
                <a:cubicBezTo>
                  <a:pt x="166" y="523"/>
                  <a:pt x="126" y="583"/>
                  <a:pt x="104" y="650"/>
                </a:cubicBezTo>
                <a:cubicBezTo>
                  <a:pt x="42" y="682"/>
                  <a:pt x="0" y="746"/>
                  <a:pt x="0" y="819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0" y="1293"/>
                  <a:pt x="42" y="1357"/>
                  <a:pt x="104" y="1388"/>
                </a:cubicBezTo>
                <a:cubicBezTo>
                  <a:pt x="126" y="1455"/>
                  <a:pt x="166" y="1515"/>
                  <a:pt x="220" y="1561"/>
                </a:cubicBezTo>
                <a:cubicBezTo>
                  <a:pt x="280" y="1613"/>
                  <a:pt x="355" y="1646"/>
                  <a:pt x="434" y="1654"/>
                </a:cubicBezTo>
                <a:cubicBezTo>
                  <a:pt x="642" y="2317"/>
                  <a:pt x="642" y="2317"/>
                  <a:pt x="642" y="2317"/>
                </a:cubicBezTo>
                <a:cubicBezTo>
                  <a:pt x="668" y="2398"/>
                  <a:pt x="744" y="2453"/>
                  <a:pt x="833" y="2453"/>
                </a:cubicBezTo>
                <a:cubicBezTo>
                  <a:pt x="855" y="2453"/>
                  <a:pt x="876" y="2450"/>
                  <a:pt x="897" y="2443"/>
                </a:cubicBezTo>
                <a:cubicBezTo>
                  <a:pt x="1168" y="2358"/>
                  <a:pt x="1168" y="2358"/>
                  <a:pt x="1168" y="2358"/>
                </a:cubicBezTo>
                <a:cubicBezTo>
                  <a:pt x="1219" y="2342"/>
                  <a:pt x="1262" y="2308"/>
                  <a:pt x="1288" y="2263"/>
                </a:cubicBezTo>
                <a:cubicBezTo>
                  <a:pt x="1315" y="2216"/>
                  <a:pt x="1321" y="2160"/>
                  <a:pt x="1305" y="2109"/>
                </a:cubicBezTo>
                <a:cubicBezTo>
                  <a:pt x="1246" y="1921"/>
                  <a:pt x="1246" y="1921"/>
                  <a:pt x="1246" y="1921"/>
                </a:cubicBezTo>
                <a:cubicBezTo>
                  <a:pt x="1274" y="1904"/>
                  <a:pt x="1274" y="1904"/>
                  <a:pt x="1274" y="1904"/>
                </a:cubicBezTo>
                <a:cubicBezTo>
                  <a:pt x="1330" y="1869"/>
                  <a:pt x="1347" y="1795"/>
                  <a:pt x="1313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237" y="1618"/>
                  <a:pt x="1237" y="1618"/>
                  <a:pt x="1237" y="1618"/>
                </a:cubicBezTo>
                <a:cubicBezTo>
                  <a:pt x="1241" y="1614"/>
                  <a:pt x="1244" y="1611"/>
                  <a:pt x="1248" y="1606"/>
                </a:cubicBezTo>
                <a:cubicBezTo>
                  <a:pt x="1389" y="1606"/>
                  <a:pt x="1389" y="1606"/>
                  <a:pt x="1389" y="1606"/>
                </a:cubicBezTo>
                <a:cubicBezTo>
                  <a:pt x="2072" y="1958"/>
                  <a:pt x="2072" y="1958"/>
                  <a:pt x="2072" y="1958"/>
                </a:cubicBezTo>
                <a:cubicBezTo>
                  <a:pt x="2085" y="2011"/>
                  <a:pt x="2133" y="2051"/>
                  <a:pt x="2190" y="2051"/>
                </a:cubicBezTo>
                <a:cubicBezTo>
                  <a:pt x="2261" y="2051"/>
                  <a:pt x="2261" y="2051"/>
                  <a:pt x="2261" y="2051"/>
                </a:cubicBezTo>
                <a:cubicBezTo>
                  <a:pt x="2329" y="2051"/>
                  <a:pt x="2384" y="1996"/>
                  <a:pt x="2384" y="1928"/>
                </a:cubicBezTo>
                <a:cubicBezTo>
                  <a:pt x="2384" y="1299"/>
                  <a:pt x="2384" y="1299"/>
                  <a:pt x="2384" y="1299"/>
                </a:cubicBezTo>
                <a:cubicBezTo>
                  <a:pt x="2461" y="1226"/>
                  <a:pt x="2506" y="1124"/>
                  <a:pt x="2506" y="1017"/>
                </a:cubicBezTo>
                <a:cubicBezTo>
                  <a:pt x="2506" y="909"/>
                  <a:pt x="2461" y="807"/>
                  <a:pt x="2384" y="735"/>
                </a:cubicBezTo>
                <a:close/>
                <a:moveTo>
                  <a:pt x="833" y="2318"/>
                </a:moveTo>
                <a:cubicBezTo>
                  <a:pt x="804" y="2318"/>
                  <a:pt x="779" y="2301"/>
                  <a:pt x="771" y="2276"/>
                </a:cubicBezTo>
                <a:cubicBezTo>
                  <a:pt x="556" y="1592"/>
                  <a:pt x="556" y="1592"/>
                  <a:pt x="556" y="1592"/>
                </a:cubicBezTo>
                <a:cubicBezTo>
                  <a:pt x="1001" y="1592"/>
                  <a:pt x="1001" y="1592"/>
                  <a:pt x="1001" y="1592"/>
                </a:cubicBezTo>
                <a:cubicBezTo>
                  <a:pt x="1176" y="2149"/>
                  <a:pt x="1176" y="2149"/>
                  <a:pt x="1176" y="2149"/>
                </a:cubicBezTo>
                <a:cubicBezTo>
                  <a:pt x="1181" y="2164"/>
                  <a:pt x="1179" y="2181"/>
                  <a:pt x="1170" y="2196"/>
                </a:cubicBezTo>
                <a:cubicBezTo>
                  <a:pt x="1161" y="2212"/>
                  <a:pt x="1146" y="2223"/>
                  <a:pt x="1128" y="2229"/>
                </a:cubicBezTo>
                <a:cubicBezTo>
                  <a:pt x="856" y="2314"/>
                  <a:pt x="856" y="2314"/>
                  <a:pt x="856" y="2314"/>
                </a:cubicBezTo>
                <a:cubicBezTo>
                  <a:pt x="849" y="2317"/>
                  <a:pt x="841" y="2318"/>
                  <a:pt x="833" y="2318"/>
                </a:cubicBezTo>
                <a:close/>
                <a:moveTo>
                  <a:pt x="136" y="1219"/>
                </a:moveTo>
                <a:cubicBezTo>
                  <a:pt x="136" y="819"/>
                  <a:pt x="136" y="819"/>
                  <a:pt x="136" y="819"/>
                </a:cubicBezTo>
                <a:cubicBezTo>
                  <a:pt x="136" y="806"/>
                  <a:pt x="140" y="795"/>
                  <a:pt x="147" y="785"/>
                </a:cubicBezTo>
                <a:cubicBezTo>
                  <a:pt x="147" y="1253"/>
                  <a:pt x="147" y="1253"/>
                  <a:pt x="147" y="1253"/>
                </a:cubicBezTo>
                <a:cubicBezTo>
                  <a:pt x="140" y="1244"/>
                  <a:pt x="136" y="1232"/>
                  <a:pt x="136" y="1219"/>
                </a:cubicBezTo>
                <a:close/>
                <a:moveTo>
                  <a:pt x="219" y="1264"/>
                </a:moveTo>
                <a:cubicBezTo>
                  <a:pt x="219" y="774"/>
                  <a:pt x="219" y="774"/>
                  <a:pt x="219" y="774"/>
                </a:cubicBezTo>
                <a:cubicBezTo>
                  <a:pt x="219" y="632"/>
                  <a:pt x="334" y="517"/>
                  <a:pt x="476" y="517"/>
                </a:cubicBezTo>
                <a:cubicBezTo>
                  <a:pt x="1140" y="517"/>
                  <a:pt x="1140" y="517"/>
                  <a:pt x="1140" y="517"/>
                </a:cubicBezTo>
                <a:cubicBezTo>
                  <a:pt x="1140" y="1521"/>
                  <a:pt x="1140" y="1521"/>
                  <a:pt x="1140" y="1521"/>
                </a:cubicBezTo>
                <a:cubicBezTo>
                  <a:pt x="1054" y="1521"/>
                  <a:pt x="1054" y="1521"/>
                  <a:pt x="1054" y="1521"/>
                </a:cubicBezTo>
                <a:cubicBezTo>
                  <a:pt x="476" y="1521"/>
                  <a:pt x="476" y="1521"/>
                  <a:pt x="476" y="1521"/>
                </a:cubicBezTo>
                <a:cubicBezTo>
                  <a:pt x="334" y="1521"/>
                  <a:pt x="219" y="1406"/>
                  <a:pt x="219" y="1264"/>
                </a:cubicBezTo>
                <a:close/>
                <a:moveTo>
                  <a:pt x="1090" y="1638"/>
                </a:moveTo>
                <a:cubicBezTo>
                  <a:pt x="1189" y="1797"/>
                  <a:pt x="1189" y="1797"/>
                  <a:pt x="1189" y="1797"/>
                </a:cubicBezTo>
                <a:cubicBezTo>
                  <a:pt x="1148" y="1823"/>
                  <a:pt x="1148" y="1823"/>
                  <a:pt x="1148" y="1823"/>
                </a:cubicBezTo>
                <a:lnTo>
                  <a:pt x="1090" y="1638"/>
                </a:lnTo>
                <a:close/>
                <a:moveTo>
                  <a:pt x="1212" y="567"/>
                </a:moveTo>
                <a:cubicBezTo>
                  <a:pt x="1421" y="567"/>
                  <a:pt x="1421" y="567"/>
                  <a:pt x="1421" y="567"/>
                </a:cubicBezTo>
                <a:cubicBezTo>
                  <a:pt x="2132" y="201"/>
                  <a:pt x="2132" y="201"/>
                  <a:pt x="2132" y="201"/>
                </a:cubicBezTo>
                <a:cubicBezTo>
                  <a:pt x="2132" y="1837"/>
                  <a:pt x="2132" y="1837"/>
                  <a:pt x="2132" y="1837"/>
                </a:cubicBezTo>
                <a:cubicBezTo>
                  <a:pt x="1421" y="1471"/>
                  <a:pt x="1421" y="1471"/>
                  <a:pt x="1421" y="1471"/>
                </a:cubicBezTo>
                <a:cubicBezTo>
                  <a:pt x="1212" y="1471"/>
                  <a:pt x="1212" y="1471"/>
                  <a:pt x="1212" y="1471"/>
                </a:cubicBezTo>
                <a:lnTo>
                  <a:pt x="1212" y="567"/>
                </a:lnTo>
                <a:close/>
                <a:moveTo>
                  <a:pt x="2203" y="135"/>
                </a:moveTo>
                <a:cubicBezTo>
                  <a:pt x="2248" y="135"/>
                  <a:pt x="2248" y="135"/>
                  <a:pt x="2248" y="135"/>
                </a:cubicBezTo>
                <a:cubicBezTo>
                  <a:pt x="2248" y="1915"/>
                  <a:pt x="2248" y="1915"/>
                  <a:pt x="2248" y="1915"/>
                </a:cubicBezTo>
                <a:cubicBezTo>
                  <a:pt x="2203" y="1915"/>
                  <a:pt x="2203" y="1915"/>
                  <a:pt x="2203" y="1915"/>
                </a:cubicBezTo>
                <a:lnTo>
                  <a:pt x="2203" y="135"/>
                </a:lnTo>
                <a:close/>
                <a:moveTo>
                  <a:pt x="2319" y="1169"/>
                </a:moveTo>
                <a:cubicBezTo>
                  <a:pt x="2319" y="865"/>
                  <a:pt x="2319" y="865"/>
                  <a:pt x="2319" y="865"/>
                </a:cubicBezTo>
                <a:cubicBezTo>
                  <a:pt x="2352" y="907"/>
                  <a:pt x="2371" y="960"/>
                  <a:pt x="2371" y="1017"/>
                </a:cubicBezTo>
                <a:cubicBezTo>
                  <a:pt x="2371" y="1074"/>
                  <a:pt x="2352" y="1126"/>
                  <a:pt x="2319" y="1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sp>
        <p:nvSpPr>
          <p:cNvPr id="86" name="Freeform 71"/>
          <p:cNvSpPr>
            <a:spLocks noEditPoints="1"/>
          </p:cNvSpPr>
          <p:nvPr/>
        </p:nvSpPr>
        <p:spPr bwMode="auto">
          <a:xfrm rot="18651991" flipH="1">
            <a:off x="6440311" y="7925217"/>
            <a:ext cx="480183" cy="479121"/>
          </a:xfrm>
          <a:custGeom>
            <a:avLst/>
            <a:gdLst>
              <a:gd name="T0" fmla="*/ 171 w 171"/>
              <a:gd name="T1" fmla="*/ 86 h 171"/>
              <a:gd name="T2" fmla="*/ 153 w 171"/>
              <a:gd name="T3" fmla="*/ 81 h 171"/>
              <a:gd name="T4" fmla="*/ 164 w 171"/>
              <a:gd name="T5" fmla="*/ 81 h 171"/>
              <a:gd name="T6" fmla="*/ 153 w 171"/>
              <a:gd name="T7" fmla="*/ 91 h 171"/>
              <a:gd name="T8" fmla="*/ 133 w 171"/>
              <a:gd name="T9" fmla="*/ 157 h 171"/>
              <a:gd name="T10" fmla="*/ 153 w 171"/>
              <a:gd name="T11" fmla="*/ 91 h 171"/>
              <a:gd name="T12" fmla="*/ 141 w 171"/>
              <a:gd name="T13" fmla="*/ 81 h 171"/>
              <a:gd name="T14" fmla="*/ 153 w 171"/>
              <a:gd name="T15" fmla="*/ 32 h 171"/>
              <a:gd name="T16" fmla="*/ 133 w 171"/>
              <a:gd name="T17" fmla="*/ 31 h 171"/>
              <a:gd name="T18" fmla="*/ 138 w 171"/>
              <a:gd name="T19" fmla="*/ 27 h 171"/>
              <a:gd name="T20" fmla="*/ 133 w 171"/>
              <a:gd name="T21" fmla="*/ 45 h 171"/>
              <a:gd name="T22" fmla="*/ 145 w 171"/>
              <a:gd name="T23" fmla="*/ 138 h 171"/>
              <a:gd name="T24" fmla="*/ 133 w 171"/>
              <a:gd name="T25" fmla="*/ 140 h 171"/>
              <a:gd name="T26" fmla="*/ 86 w 171"/>
              <a:gd name="T27" fmla="*/ 171 h 171"/>
              <a:gd name="T28" fmla="*/ 133 w 171"/>
              <a:gd name="T29" fmla="*/ 140 h 171"/>
              <a:gd name="T30" fmla="*/ 128 w 171"/>
              <a:gd name="T31" fmla="*/ 122 h 171"/>
              <a:gd name="T32" fmla="*/ 133 w 171"/>
              <a:gd name="T33" fmla="*/ 126 h 171"/>
              <a:gd name="T34" fmla="*/ 128 w 171"/>
              <a:gd name="T35" fmla="*/ 50 h 171"/>
              <a:gd name="T36" fmla="*/ 133 w 171"/>
              <a:gd name="T37" fmla="*/ 31 h 171"/>
              <a:gd name="T38" fmla="*/ 86 w 171"/>
              <a:gd name="T39" fmla="*/ 0 h 171"/>
              <a:gd name="T40" fmla="*/ 86 w 171"/>
              <a:gd name="T41" fmla="*/ 7 h 171"/>
              <a:gd name="T42" fmla="*/ 91 w 171"/>
              <a:gd name="T43" fmla="*/ 30 h 171"/>
              <a:gd name="T44" fmla="*/ 86 w 171"/>
              <a:gd name="T45" fmla="*/ 79 h 171"/>
              <a:gd name="T46" fmla="*/ 113 w 171"/>
              <a:gd name="T47" fmla="*/ 54 h 171"/>
              <a:gd name="T48" fmla="*/ 87 w 171"/>
              <a:gd name="T49" fmla="*/ 94 h 171"/>
              <a:gd name="T50" fmla="*/ 86 w 171"/>
              <a:gd name="T51" fmla="*/ 141 h 171"/>
              <a:gd name="T52" fmla="*/ 91 w 171"/>
              <a:gd name="T53" fmla="*/ 164 h 171"/>
              <a:gd name="T54" fmla="*/ 86 w 171"/>
              <a:gd name="T55" fmla="*/ 164 h 171"/>
              <a:gd name="T56" fmla="*/ 86 w 171"/>
              <a:gd name="T57" fmla="*/ 0 h 171"/>
              <a:gd name="T58" fmla="*/ 38 w 171"/>
              <a:gd name="T59" fmla="*/ 31 h 171"/>
              <a:gd name="T60" fmla="*/ 43 w 171"/>
              <a:gd name="T61" fmla="*/ 50 h 171"/>
              <a:gd name="T62" fmla="*/ 38 w 171"/>
              <a:gd name="T63" fmla="*/ 126 h 171"/>
              <a:gd name="T64" fmla="*/ 50 w 171"/>
              <a:gd name="T65" fmla="*/ 129 h 171"/>
              <a:gd name="T66" fmla="*/ 38 w 171"/>
              <a:gd name="T67" fmla="*/ 157 h 171"/>
              <a:gd name="T68" fmla="*/ 86 w 171"/>
              <a:gd name="T69" fmla="*/ 164 h 171"/>
              <a:gd name="T70" fmla="*/ 81 w 171"/>
              <a:gd name="T71" fmla="*/ 141 h 171"/>
              <a:gd name="T72" fmla="*/ 86 w 171"/>
              <a:gd name="T73" fmla="*/ 93 h 171"/>
              <a:gd name="T74" fmla="*/ 72 w 171"/>
              <a:gd name="T75" fmla="*/ 66 h 171"/>
              <a:gd name="T76" fmla="*/ 86 w 171"/>
              <a:gd name="T77" fmla="*/ 79 h 171"/>
              <a:gd name="T78" fmla="*/ 81 w 171"/>
              <a:gd name="T79" fmla="*/ 30 h 171"/>
              <a:gd name="T80" fmla="*/ 81 w 171"/>
              <a:gd name="T81" fmla="*/ 7 h 171"/>
              <a:gd name="T82" fmla="*/ 86 w 171"/>
              <a:gd name="T83" fmla="*/ 0 h 171"/>
              <a:gd name="T84" fmla="*/ 19 w 171"/>
              <a:gd name="T85" fmla="*/ 32 h 171"/>
              <a:gd name="T86" fmla="*/ 30 w 171"/>
              <a:gd name="T87" fmla="*/ 81 h 171"/>
              <a:gd name="T88" fmla="*/ 30 w 171"/>
              <a:gd name="T89" fmla="*/ 91 h 171"/>
              <a:gd name="T90" fmla="*/ 19 w 171"/>
              <a:gd name="T91" fmla="*/ 139 h 171"/>
              <a:gd name="T92" fmla="*/ 38 w 171"/>
              <a:gd name="T93" fmla="*/ 140 h 171"/>
              <a:gd name="T94" fmla="*/ 34 w 171"/>
              <a:gd name="T95" fmla="*/ 145 h 171"/>
              <a:gd name="T96" fmla="*/ 38 w 171"/>
              <a:gd name="T97" fmla="*/ 126 h 171"/>
              <a:gd name="T98" fmla="*/ 27 w 171"/>
              <a:gd name="T99" fmla="*/ 34 h 171"/>
              <a:gd name="T100" fmla="*/ 34 w 171"/>
              <a:gd name="T101" fmla="*/ 27 h 171"/>
              <a:gd name="T102" fmla="*/ 38 w 171"/>
              <a:gd name="T103" fmla="*/ 14 h 171"/>
              <a:gd name="T104" fmla="*/ 0 w 171"/>
              <a:gd name="T105" fmla="*/ 86 h 171"/>
              <a:gd name="T106" fmla="*/ 19 w 171"/>
              <a:gd name="T107" fmla="*/ 91 h 171"/>
              <a:gd name="T108" fmla="*/ 7 w 171"/>
              <a:gd name="T109" fmla="*/ 81 h 171"/>
              <a:gd name="T110" fmla="*/ 19 w 171"/>
              <a:gd name="T111" fmla="*/ 3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1" h="171">
                <a:moveTo>
                  <a:pt x="153" y="139"/>
                </a:moveTo>
                <a:cubicBezTo>
                  <a:pt x="164" y="124"/>
                  <a:pt x="171" y="106"/>
                  <a:pt x="171" y="86"/>
                </a:cubicBezTo>
                <a:cubicBezTo>
                  <a:pt x="171" y="66"/>
                  <a:pt x="164" y="47"/>
                  <a:pt x="153" y="32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64" y="81"/>
                  <a:pt x="164" y="81"/>
                  <a:pt x="164" y="81"/>
                </a:cubicBezTo>
                <a:cubicBezTo>
                  <a:pt x="164" y="81"/>
                  <a:pt x="164" y="81"/>
                  <a:pt x="164" y="81"/>
                </a:cubicBezTo>
                <a:cubicBezTo>
                  <a:pt x="164" y="91"/>
                  <a:pt x="164" y="91"/>
                  <a:pt x="164" y="91"/>
                </a:cubicBezTo>
                <a:cubicBezTo>
                  <a:pt x="153" y="91"/>
                  <a:pt x="153" y="91"/>
                  <a:pt x="153" y="91"/>
                </a:cubicBezTo>
                <a:lnTo>
                  <a:pt x="153" y="139"/>
                </a:lnTo>
                <a:close/>
                <a:moveTo>
                  <a:pt x="133" y="157"/>
                </a:moveTo>
                <a:cubicBezTo>
                  <a:pt x="140" y="152"/>
                  <a:pt x="147" y="146"/>
                  <a:pt x="153" y="139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1" y="81"/>
                  <a:pt x="141" y="81"/>
                  <a:pt x="141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32"/>
                  <a:pt x="153" y="32"/>
                  <a:pt x="153" y="32"/>
                </a:cubicBezTo>
                <a:cubicBezTo>
                  <a:pt x="147" y="26"/>
                  <a:pt x="140" y="19"/>
                  <a:pt x="133" y="14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8" y="27"/>
                  <a:pt x="138" y="27"/>
                  <a:pt x="138" y="27"/>
                </a:cubicBezTo>
                <a:cubicBezTo>
                  <a:pt x="138" y="27"/>
                  <a:pt x="138" y="27"/>
                  <a:pt x="138" y="27"/>
                </a:cubicBezTo>
                <a:cubicBezTo>
                  <a:pt x="145" y="34"/>
                  <a:pt x="145" y="34"/>
                  <a:pt x="145" y="34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45" y="138"/>
                  <a:pt x="145" y="138"/>
                  <a:pt x="145" y="138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3" y="140"/>
                  <a:pt x="133" y="140"/>
                  <a:pt x="133" y="140"/>
                </a:cubicBezTo>
                <a:lnTo>
                  <a:pt x="133" y="157"/>
                </a:lnTo>
                <a:close/>
                <a:moveTo>
                  <a:pt x="86" y="171"/>
                </a:moveTo>
                <a:cubicBezTo>
                  <a:pt x="103" y="171"/>
                  <a:pt x="119" y="166"/>
                  <a:pt x="133" y="157"/>
                </a:cubicBezTo>
                <a:cubicBezTo>
                  <a:pt x="133" y="140"/>
                  <a:pt x="133" y="140"/>
                  <a:pt x="133" y="14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28" y="50"/>
                  <a:pt x="128" y="50"/>
                  <a:pt x="128" y="50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119" y="5"/>
                  <a:pt x="103" y="0"/>
                  <a:pt x="86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7"/>
                  <a:pt x="86" y="7"/>
                  <a:pt x="86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30"/>
                  <a:pt x="91" y="30"/>
                  <a:pt x="91" y="30"/>
                </a:cubicBezTo>
                <a:cubicBezTo>
                  <a:pt x="86" y="30"/>
                  <a:pt x="86" y="30"/>
                  <a:pt x="86" y="30"/>
                </a:cubicBezTo>
                <a:cubicBezTo>
                  <a:pt x="86" y="79"/>
                  <a:pt x="86" y="79"/>
                  <a:pt x="86" y="79"/>
                </a:cubicBezTo>
                <a:cubicBezTo>
                  <a:pt x="87" y="80"/>
                  <a:pt x="87" y="80"/>
                  <a:pt x="87" y="80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87" y="94"/>
                  <a:pt x="87" y="94"/>
                  <a:pt x="87" y="94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91" y="164"/>
                  <a:pt x="91" y="164"/>
                  <a:pt x="91" y="164"/>
                </a:cubicBezTo>
                <a:cubicBezTo>
                  <a:pt x="91" y="164"/>
                  <a:pt x="91" y="164"/>
                  <a:pt x="91" y="164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71"/>
                  <a:pt x="86" y="171"/>
                  <a:pt x="86" y="171"/>
                </a:cubicBezTo>
                <a:close/>
                <a:moveTo>
                  <a:pt x="86" y="0"/>
                </a:moveTo>
                <a:cubicBezTo>
                  <a:pt x="68" y="0"/>
                  <a:pt x="52" y="5"/>
                  <a:pt x="38" y="14"/>
                </a:cubicBezTo>
                <a:cubicBezTo>
                  <a:pt x="38" y="31"/>
                  <a:pt x="38" y="31"/>
                  <a:pt x="38" y="31"/>
                </a:cubicBezTo>
                <a:cubicBezTo>
                  <a:pt x="50" y="43"/>
                  <a:pt x="50" y="43"/>
                  <a:pt x="50" y="43"/>
                </a:cubicBezTo>
                <a:cubicBezTo>
                  <a:pt x="43" y="50"/>
                  <a:pt x="43" y="50"/>
                  <a:pt x="43" y="50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3" y="122"/>
                  <a:pt x="43" y="122"/>
                  <a:pt x="43" y="122"/>
                </a:cubicBezTo>
                <a:cubicBezTo>
                  <a:pt x="50" y="129"/>
                  <a:pt x="50" y="129"/>
                  <a:pt x="50" y="129"/>
                </a:cubicBezTo>
                <a:cubicBezTo>
                  <a:pt x="38" y="140"/>
                  <a:pt x="38" y="140"/>
                  <a:pt x="38" y="140"/>
                </a:cubicBezTo>
                <a:cubicBezTo>
                  <a:pt x="38" y="157"/>
                  <a:pt x="38" y="157"/>
                  <a:pt x="38" y="157"/>
                </a:cubicBezTo>
                <a:cubicBezTo>
                  <a:pt x="52" y="166"/>
                  <a:pt x="68" y="171"/>
                  <a:pt x="86" y="171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1" y="164"/>
                  <a:pt x="81" y="164"/>
                  <a:pt x="81" y="164"/>
                </a:cubicBezTo>
                <a:cubicBezTo>
                  <a:pt x="81" y="141"/>
                  <a:pt x="81" y="141"/>
                  <a:pt x="81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93"/>
                  <a:pt x="86" y="93"/>
                  <a:pt x="86" y="93"/>
                </a:cubicBezTo>
                <a:cubicBezTo>
                  <a:pt x="65" y="73"/>
                  <a:pt x="65" y="73"/>
                  <a:pt x="65" y="73"/>
                </a:cubicBezTo>
                <a:cubicBezTo>
                  <a:pt x="72" y="66"/>
                  <a:pt x="72" y="66"/>
                  <a:pt x="72" y="66"/>
                </a:cubicBezTo>
                <a:cubicBezTo>
                  <a:pt x="72" y="66"/>
                  <a:pt x="72" y="66"/>
                  <a:pt x="72" y="66"/>
                </a:cubicBezTo>
                <a:cubicBezTo>
                  <a:pt x="86" y="79"/>
                  <a:pt x="86" y="79"/>
                  <a:pt x="86" y="79"/>
                </a:cubicBezTo>
                <a:cubicBezTo>
                  <a:pt x="86" y="30"/>
                  <a:pt x="86" y="30"/>
                  <a:pt x="86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7"/>
                  <a:pt x="81" y="7"/>
                  <a:pt x="81" y="7"/>
                </a:cubicBezTo>
                <a:cubicBezTo>
                  <a:pt x="86" y="7"/>
                  <a:pt x="86" y="7"/>
                  <a:pt x="86" y="7"/>
                </a:cubicBezTo>
                <a:lnTo>
                  <a:pt x="86" y="0"/>
                </a:lnTo>
                <a:close/>
                <a:moveTo>
                  <a:pt x="38" y="14"/>
                </a:moveTo>
                <a:cubicBezTo>
                  <a:pt x="31" y="19"/>
                  <a:pt x="24" y="26"/>
                  <a:pt x="19" y="32"/>
                </a:cubicBezTo>
                <a:cubicBezTo>
                  <a:pt x="19" y="81"/>
                  <a:pt x="19" y="81"/>
                  <a:pt x="19" y="81"/>
                </a:cubicBezTo>
                <a:cubicBezTo>
                  <a:pt x="30" y="81"/>
                  <a:pt x="30" y="81"/>
                  <a:pt x="30" y="81"/>
                </a:cubicBezTo>
                <a:cubicBezTo>
                  <a:pt x="30" y="81"/>
                  <a:pt x="30" y="81"/>
                  <a:pt x="30" y="81"/>
                </a:cubicBezTo>
                <a:cubicBezTo>
                  <a:pt x="30" y="91"/>
                  <a:pt x="30" y="91"/>
                  <a:pt x="30" y="91"/>
                </a:cubicBezTo>
                <a:cubicBezTo>
                  <a:pt x="19" y="91"/>
                  <a:pt x="19" y="91"/>
                  <a:pt x="19" y="91"/>
                </a:cubicBezTo>
                <a:cubicBezTo>
                  <a:pt x="19" y="139"/>
                  <a:pt x="19" y="139"/>
                  <a:pt x="19" y="139"/>
                </a:cubicBezTo>
                <a:cubicBezTo>
                  <a:pt x="24" y="146"/>
                  <a:pt x="31" y="152"/>
                  <a:pt x="38" y="157"/>
                </a:cubicBezTo>
                <a:cubicBezTo>
                  <a:pt x="38" y="140"/>
                  <a:pt x="38" y="140"/>
                  <a:pt x="38" y="140"/>
                </a:cubicBezTo>
                <a:cubicBezTo>
                  <a:pt x="34" y="145"/>
                  <a:pt x="34" y="145"/>
                  <a:pt x="34" y="145"/>
                </a:cubicBezTo>
                <a:cubicBezTo>
                  <a:pt x="34" y="145"/>
                  <a:pt x="34" y="145"/>
                  <a:pt x="34" y="145"/>
                </a:cubicBezTo>
                <a:cubicBezTo>
                  <a:pt x="27" y="138"/>
                  <a:pt x="27" y="138"/>
                  <a:pt x="27" y="138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8" y="45"/>
                  <a:pt x="38" y="45"/>
                  <a:pt x="38" y="45"/>
                </a:cubicBezTo>
                <a:cubicBezTo>
                  <a:pt x="27" y="34"/>
                  <a:pt x="27" y="34"/>
                  <a:pt x="27" y="34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8" y="31"/>
                  <a:pt x="38" y="31"/>
                  <a:pt x="38" y="31"/>
                </a:cubicBezTo>
                <a:lnTo>
                  <a:pt x="38" y="14"/>
                </a:lnTo>
                <a:close/>
                <a:moveTo>
                  <a:pt x="19" y="32"/>
                </a:moveTo>
                <a:cubicBezTo>
                  <a:pt x="7" y="47"/>
                  <a:pt x="0" y="66"/>
                  <a:pt x="0" y="86"/>
                </a:cubicBezTo>
                <a:cubicBezTo>
                  <a:pt x="0" y="106"/>
                  <a:pt x="7" y="124"/>
                  <a:pt x="19" y="139"/>
                </a:cubicBezTo>
                <a:cubicBezTo>
                  <a:pt x="19" y="91"/>
                  <a:pt x="19" y="91"/>
                  <a:pt x="19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7" y="81"/>
                  <a:pt x="7" y="81"/>
                  <a:pt x="7" y="81"/>
                </a:cubicBezTo>
                <a:cubicBezTo>
                  <a:pt x="19" y="81"/>
                  <a:pt x="19" y="81"/>
                  <a:pt x="19" y="81"/>
                </a:cubicBezTo>
                <a:lnTo>
                  <a:pt x="19" y="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grpSp>
        <p:nvGrpSpPr>
          <p:cNvPr id="87" name="Group 86"/>
          <p:cNvGrpSpPr/>
          <p:nvPr/>
        </p:nvGrpSpPr>
        <p:grpSpPr>
          <a:xfrm rot="18651991" flipH="1">
            <a:off x="3772012" y="6303080"/>
            <a:ext cx="468325" cy="437614"/>
            <a:chOff x="9759020" y="3499422"/>
            <a:chExt cx="380718" cy="355659"/>
          </a:xfrm>
          <a:solidFill>
            <a:schemeClr val="accent4"/>
          </a:solidFill>
        </p:grpSpPr>
        <p:sp>
          <p:nvSpPr>
            <p:cNvPr id="88" name="Freeform 113"/>
            <p:cNvSpPr>
              <a:spLocks/>
            </p:cNvSpPr>
            <p:nvPr/>
          </p:nvSpPr>
          <p:spPr bwMode="auto">
            <a:xfrm>
              <a:off x="10032751" y="3499422"/>
              <a:ext cx="38554" cy="36626"/>
            </a:xfrm>
            <a:custGeom>
              <a:avLst/>
              <a:gdLst>
                <a:gd name="T0" fmla="*/ 0 w 17"/>
                <a:gd name="T1" fmla="*/ 9 h 16"/>
                <a:gd name="T2" fmla="*/ 3 w 17"/>
                <a:gd name="T3" fmla="*/ 11 h 16"/>
                <a:gd name="T4" fmla="*/ 12 w 17"/>
                <a:gd name="T5" fmla="*/ 16 h 16"/>
                <a:gd name="T6" fmla="*/ 17 w 17"/>
                <a:gd name="T7" fmla="*/ 7 h 16"/>
                <a:gd name="T8" fmla="*/ 5 w 17"/>
                <a:gd name="T9" fmla="*/ 0 h 16"/>
                <a:gd name="T10" fmla="*/ 0 w 17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9"/>
                  </a:moveTo>
                  <a:cubicBezTo>
                    <a:pt x="1" y="10"/>
                    <a:pt x="2" y="10"/>
                    <a:pt x="3" y="11"/>
                  </a:cubicBezTo>
                  <a:cubicBezTo>
                    <a:pt x="6" y="12"/>
                    <a:pt x="9" y="14"/>
                    <a:pt x="12" y="1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89" name="Freeform 114"/>
            <p:cNvSpPr>
              <a:spLocks/>
            </p:cNvSpPr>
            <p:nvPr/>
          </p:nvSpPr>
          <p:spPr bwMode="auto">
            <a:xfrm>
              <a:off x="9759020" y="3711468"/>
              <a:ext cx="196624" cy="143613"/>
            </a:xfrm>
            <a:custGeom>
              <a:avLst/>
              <a:gdLst>
                <a:gd name="T0" fmla="*/ 22 w 86"/>
                <a:gd name="T1" fmla="*/ 60 h 63"/>
                <a:gd name="T2" fmla="*/ 38 w 86"/>
                <a:gd name="T3" fmla="*/ 63 h 63"/>
                <a:gd name="T4" fmla="*/ 48 w 86"/>
                <a:gd name="T5" fmla="*/ 62 h 63"/>
                <a:gd name="T6" fmla="*/ 67 w 86"/>
                <a:gd name="T7" fmla="*/ 46 h 63"/>
                <a:gd name="T8" fmla="*/ 86 w 86"/>
                <a:gd name="T9" fmla="*/ 9 h 63"/>
                <a:gd name="T10" fmla="*/ 79 w 86"/>
                <a:gd name="T11" fmla="*/ 1 h 63"/>
                <a:gd name="T12" fmla="*/ 76 w 86"/>
                <a:gd name="T13" fmla="*/ 0 h 63"/>
                <a:gd name="T14" fmla="*/ 55 w 86"/>
                <a:gd name="T15" fmla="*/ 39 h 63"/>
                <a:gd name="T16" fmla="*/ 29 w 86"/>
                <a:gd name="T17" fmla="*/ 47 h 63"/>
                <a:gd name="T18" fmla="*/ 21 w 86"/>
                <a:gd name="T19" fmla="*/ 22 h 63"/>
                <a:gd name="T20" fmla="*/ 9 w 86"/>
                <a:gd name="T21" fmla="*/ 15 h 63"/>
                <a:gd name="T22" fmla="*/ 22 w 86"/>
                <a:gd name="T2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3">
                  <a:moveTo>
                    <a:pt x="22" y="60"/>
                  </a:moveTo>
                  <a:cubicBezTo>
                    <a:pt x="27" y="62"/>
                    <a:pt x="33" y="63"/>
                    <a:pt x="38" y="63"/>
                  </a:cubicBezTo>
                  <a:cubicBezTo>
                    <a:pt x="41" y="63"/>
                    <a:pt x="44" y="63"/>
                    <a:pt x="48" y="62"/>
                  </a:cubicBezTo>
                  <a:cubicBezTo>
                    <a:pt x="56" y="59"/>
                    <a:pt x="63" y="54"/>
                    <a:pt x="67" y="46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6"/>
                    <a:pt x="82" y="3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0" y="49"/>
                    <a:pt x="38" y="52"/>
                    <a:pt x="29" y="47"/>
                  </a:cubicBezTo>
                  <a:cubicBezTo>
                    <a:pt x="20" y="42"/>
                    <a:pt x="16" y="31"/>
                    <a:pt x="21" y="2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0" y="31"/>
                    <a:pt x="6" y="51"/>
                    <a:pt x="2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90" name="Freeform 115"/>
            <p:cNvSpPr>
              <a:spLocks/>
            </p:cNvSpPr>
            <p:nvPr/>
          </p:nvSpPr>
          <p:spPr bwMode="auto">
            <a:xfrm>
              <a:off x="9798537" y="3514843"/>
              <a:ext cx="341201" cy="288190"/>
            </a:xfrm>
            <a:custGeom>
              <a:avLst/>
              <a:gdLst>
                <a:gd name="T0" fmla="*/ 113 w 150"/>
                <a:gd name="T1" fmla="*/ 13 h 126"/>
                <a:gd name="T2" fmla="*/ 104 w 150"/>
                <a:gd name="T3" fmla="*/ 8 h 126"/>
                <a:gd name="T4" fmla="*/ 101 w 150"/>
                <a:gd name="T5" fmla="*/ 6 h 126"/>
                <a:gd name="T6" fmla="*/ 71 w 150"/>
                <a:gd name="T7" fmla="*/ 0 h 126"/>
                <a:gd name="T8" fmla="*/ 9 w 150"/>
                <a:gd name="T9" fmla="*/ 37 h 126"/>
                <a:gd name="T10" fmla="*/ 1 w 150"/>
                <a:gd name="T11" fmla="*/ 63 h 126"/>
                <a:gd name="T12" fmla="*/ 0 w 150"/>
                <a:gd name="T13" fmla="*/ 68 h 126"/>
                <a:gd name="T14" fmla="*/ 1 w 150"/>
                <a:gd name="T15" fmla="*/ 70 h 126"/>
                <a:gd name="T16" fmla="*/ 3 w 150"/>
                <a:gd name="T17" fmla="*/ 69 h 126"/>
                <a:gd name="T18" fmla="*/ 7 w 150"/>
                <a:gd name="T19" fmla="*/ 66 h 126"/>
                <a:gd name="T20" fmla="*/ 19 w 150"/>
                <a:gd name="T21" fmla="*/ 62 h 126"/>
                <a:gd name="T22" fmla="*/ 28 w 150"/>
                <a:gd name="T23" fmla="*/ 64 h 126"/>
                <a:gd name="T24" fmla="*/ 39 w 150"/>
                <a:gd name="T25" fmla="*/ 83 h 126"/>
                <a:gd name="T26" fmla="*/ 39 w 150"/>
                <a:gd name="T27" fmla="*/ 87 h 126"/>
                <a:gd name="T28" fmla="*/ 42 w 150"/>
                <a:gd name="T29" fmla="*/ 85 h 126"/>
                <a:gd name="T30" fmla="*/ 54 w 150"/>
                <a:gd name="T31" fmla="*/ 81 h 126"/>
                <a:gd name="T32" fmla="*/ 61 w 150"/>
                <a:gd name="T33" fmla="*/ 82 h 126"/>
                <a:gd name="T34" fmla="*/ 64 w 150"/>
                <a:gd name="T35" fmla="*/ 83 h 126"/>
                <a:gd name="T36" fmla="*/ 72 w 150"/>
                <a:gd name="T37" fmla="*/ 90 h 126"/>
                <a:gd name="T38" fmla="*/ 75 w 150"/>
                <a:gd name="T39" fmla="*/ 102 h 126"/>
                <a:gd name="T40" fmla="*/ 75 w 150"/>
                <a:gd name="T41" fmla="*/ 106 h 126"/>
                <a:gd name="T42" fmla="*/ 79 w 150"/>
                <a:gd name="T43" fmla="*/ 104 h 126"/>
                <a:gd name="T44" fmla="*/ 91 w 150"/>
                <a:gd name="T45" fmla="*/ 100 h 126"/>
                <a:gd name="T46" fmla="*/ 100 w 150"/>
                <a:gd name="T47" fmla="*/ 102 h 126"/>
                <a:gd name="T48" fmla="*/ 111 w 150"/>
                <a:gd name="T49" fmla="*/ 121 h 126"/>
                <a:gd name="T50" fmla="*/ 113 w 150"/>
                <a:gd name="T51" fmla="*/ 126 h 126"/>
                <a:gd name="T52" fmla="*/ 116 w 150"/>
                <a:gd name="T53" fmla="*/ 124 h 126"/>
                <a:gd name="T54" fmla="*/ 133 w 150"/>
                <a:gd name="T55" fmla="*/ 103 h 126"/>
                <a:gd name="T56" fmla="*/ 113 w 150"/>
                <a:gd name="T57" fmla="*/ 1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26">
                  <a:moveTo>
                    <a:pt x="113" y="13"/>
                  </a:moveTo>
                  <a:cubicBezTo>
                    <a:pt x="110" y="11"/>
                    <a:pt x="107" y="9"/>
                    <a:pt x="104" y="8"/>
                  </a:cubicBezTo>
                  <a:cubicBezTo>
                    <a:pt x="103" y="7"/>
                    <a:pt x="102" y="7"/>
                    <a:pt x="101" y="6"/>
                  </a:cubicBezTo>
                  <a:cubicBezTo>
                    <a:pt x="91" y="2"/>
                    <a:pt x="81" y="0"/>
                    <a:pt x="71" y="0"/>
                  </a:cubicBezTo>
                  <a:cubicBezTo>
                    <a:pt x="46" y="0"/>
                    <a:pt x="21" y="13"/>
                    <a:pt x="9" y="37"/>
                  </a:cubicBezTo>
                  <a:cubicBezTo>
                    <a:pt x="4" y="46"/>
                    <a:pt x="2" y="54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0" y="69"/>
                    <a:pt x="1" y="70"/>
                    <a:pt x="1" y="70"/>
                  </a:cubicBezTo>
                  <a:cubicBezTo>
                    <a:pt x="2" y="70"/>
                    <a:pt x="2" y="70"/>
                    <a:pt x="3" y="69"/>
                  </a:cubicBezTo>
                  <a:cubicBezTo>
                    <a:pt x="4" y="68"/>
                    <a:pt x="5" y="67"/>
                    <a:pt x="7" y="66"/>
                  </a:cubicBezTo>
                  <a:cubicBezTo>
                    <a:pt x="10" y="63"/>
                    <a:pt x="14" y="62"/>
                    <a:pt x="19" y="62"/>
                  </a:cubicBezTo>
                  <a:cubicBezTo>
                    <a:pt x="22" y="62"/>
                    <a:pt x="25" y="62"/>
                    <a:pt x="28" y="64"/>
                  </a:cubicBezTo>
                  <a:cubicBezTo>
                    <a:pt x="35" y="68"/>
                    <a:pt x="39" y="75"/>
                    <a:pt x="39" y="83"/>
                  </a:cubicBezTo>
                  <a:cubicBezTo>
                    <a:pt x="38" y="85"/>
                    <a:pt x="38" y="87"/>
                    <a:pt x="39" y="87"/>
                  </a:cubicBezTo>
                  <a:cubicBezTo>
                    <a:pt x="39" y="87"/>
                    <a:pt x="40" y="86"/>
                    <a:pt x="42" y="85"/>
                  </a:cubicBezTo>
                  <a:cubicBezTo>
                    <a:pt x="46" y="82"/>
                    <a:pt x="50" y="81"/>
                    <a:pt x="54" y="81"/>
                  </a:cubicBezTo>
                  <a:cubicBezTo>
                    <a:pt x="56" y="81"/>
                    <a:pt x="59" y="81"/>
                    <a:pt x="61" y="82"/>
                  </a:cubicBezTo>
                  <a:cubicBezTo>
                    <a:pt x="62" y="82"/>
                    <a:pt x="63" y="83"/>
                    <a:pt x="64" y="83"/>
                  </a:cubicBezTo>
                  <a:cubicBezTo>
                    <a:pt x="67" y="85"/>
                    <a:pt x="70" y="87"/>
                    <a:pt x="72" y="90"/>
                  </a:cubicBezTo>
                  <a:cubicBezTo>
                    <a:pt x="74" y="94"/>
                    <a:pt x="75" y="98"/>
                    <a:pt x="75" y="102"/>
                  </a:cubicBezTo>
                  <a:cubicBezTo>
                    <a:pt x="75" y="105"/>
                    <a:pt x="75" y="106"/>
                    <a:pt x="75" y="106"/>
                  </a:cubicBezTo>
                  <a:cubicBezTo>
                    <a:pt x="76" y="106"/>
                    <a:pt x="77" y="105"/>
                    <a:pt x="79" y="104"/>
                  </a:cubicBezTo>
                  <a:cubicBezTo>
                    <a:pt x="82" y="101"/>
                    <a:pt x="86" y="100"/>
                    <a:pt x="91" y="100"/>
                  </a:cubicBezTo>
                  <a:cubicBezTo>
                    <a:pt x="94" y="100"/>
                    <a:pt x="97" y="101"/>
                    <a:pt x="100" y="102"/>
                  </a:cubicBezTo>
                  <a:cubicBezTo>
                    <a:pt x="107" y="106"/>
                    <a:pt x="111" y="113"/>
                    <a:pt x="111" y="121"/>
                  </a:cubicBezTo>
                  <a:cubicBezTo>
                    <a:pt x="111" y="124"/>
                    <a:pt x="111" y="126"/>
                    <a:pt x="113" y="126"/>
                  </a:cubicBezTo>
                  <a:cubicBezTo>
                    <a:pt x="114" y="126"/>
                    <a:pt x="115" y="126"/>
                    <a:pt x="116" y="124"/>
                  </a:cubicBezTo>
                  <a:cubicBezTo>
                    <a:pt x="123" y="119"/>
                    <a:pt x="129" y="112"/>
                    <a:pt x="133" y="103"/>
                  </a:cubicBezTo>
                  <a:cubicBezTo>
                    <a:pt x="150" y="72"/>
                    <a:pt x="140" y="34"/>
                    <a:pt x="1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sp>
        <p:nvSpPr>
          <p:cNvPr id="91" name="Freeform 118"/>
          <p:cNvSpPr>
            <a:spLocks noEditPoints="1"/>
          </p:cNvSpPr>
          <p:nvPr/>
        </p:nvSpPr>
        <p:spPr bwMode="auto">
          <a:xfrm rot="18651991" flipH="1">
            <a:off x="7293978" y="7761524"/>
            <a:ext cx="451727" cy="437614"/>
          </a:xfrm>
          <a:custGeom>
            <a:avLst/>
            <a:gdLst>
              <a:gd name="T0" fmla="*/ 137 w 161"/>
              <a:gd name="T1" fmla="*/ 104 h 156"/>
              <a:gd name="T2" fmla="*/ 94 w 161"/>
              <a:gd name="T3" fmla="*/ 122 h 156"/>
              <a:gd name="T4" fmla="*/ 94 w 161"/>
              <a:gd name="T5" fmla="*/ 98 h 156"/>
              <a:gd name="T6" fmla="*/ 106 w 161"/>
              <a:gd name="T7" fmla="*/ 98 h 156"/>
              <a:gd name="T8" fmla="*/ 106 w 161"/>
              <a:gd name="T9" fmla="*/ 73 h 156"/>
              <a:gd name="T10" fmla="*/ 131 w 161"/>
              <a:gd name="T11" fmla="*/ 73 h 156"/>
              <a:gd name="T12" fmla="*/ 131 w 161"/>
              <a:gd name="T13" fmla="*/ 50 h 156"/>
              <a:gd name="T14" fmla="*/ 131 w 161"/>
              <a:gd name="T15" fmla="*/ 50 h 156"/>
              <a:gd name="T16" fmla="*/ 106 w 161"/>
              <a:gd name="T17" fmla="*/ 50 h 156"/>
              <a:gd name="T18" fmla="*/ 106 w 161"/>
              <a:gd name="T19" fmla="*/ 24 h 156"/>
              <a:gd name="T20" fmla="*/ 94 w 161"/>
              <a:gd name="T21" fmla="*/ 24 h 156"/>
              <a:gd name="T22" fmla="*/ 94 w 161"/>
              <a:gd name="T23" fmla="*/ 0 h 156"/>
              <a:gd name="T24" fmla="*/ 137 w 161"/>
              <a:gd name="T25" fmla="*/ 18 h 156"/>
              <a:gd name="T26" fmla="*/ 137 w 161"/>
              <a:gd name="T27" fmla="*/ 104 h 156"/>
              <a:gd name="T28" fmla="*/ 94 w 161"/>
              <a:gd name="T29" fmla="*/ 122 h 156"/>
              <a:gd name="T30" fmla="*/ 62 w 161"/>
              <a:gd name="T31" fmla="*/ 113 h 156"/>
              <a:gd name="T32" fmla="*/ 19 w 161"/>
              <a:gd name="T33" fmla="*/ 156 h 156"/>
              <a:gd name="T34" fmla="*/ 0 w 161"/>
              <a:gd name="T35" fmla="*/ 136 h 156"/>
              <a:gd name="T36" fmla="*/ 43 w 161"/>
              <a:gd name="T37" fmla="*/ 93 h 156"/>
              <a:gd name="T38" fmla="*/ 51 w 161"/>
              <a:gd name="T39" fmla="*/ 18 h 156"/>
              <a:gd name="T40" fmla="*/ 94 w 161"/>
              <a:gd name="T41" fmla="*/ 0 h 156"/>
              <a:gd name="T42" fmla="*/ 94 w 161"/>
              <a:gd name="T43" fmla="*/ 24 h 156"/>
              <a:gd name="T44" fmla="*/ 83 w 161"/>
              <a:gd name="T45" fmla="*/ 24 h 156"/>
              <a:gd name="T46" fmla="*/ 83 w 161"/>
              <a:gd name="T47" fmla="*/ 50 h 156"/>
              <a:gd name="T48" fmla="*/ 58 w 161"/>
              <a:gd name="T49" fmla="*/ 50 h 156"/>
              <a:gd name="T50" fmla="*/ 58 w 161"/>
              <a:gd name="T51" fmla="*/ 73 h 156"/>
              <a:gd name="T52" fmla="*/ 83 w 161"/>
              <a:gd name="T53" fmla="*/ 73 h 156"/>
              <a:gd name="T54" fmla="*/ 83 w 161"/>
              <a:gd name="T55" fmla="*/ 98 h 156"/>
              <a:gd name="T56" fmla="*/ 94 w 161"/>
              <a:gd name="T57" fmla="*/ 98 h 156"/>
              <a:gd name="T58" fmla="*/ 94 w 161"/>
              <a:gd name="T59" fmla="*/ 12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1" h="156">
                <a:moveTo>
                  <a:pt x="137" y="104"/>
                </a:moveTo>
                <a:cubicBezTo>
                  <a:pt x="126" y="116"/>
                  <a:pt x="110" y="122"/>
                  <a:pt x="94" y="122"/>
                </a:cubicBezTo>
                <a:cubicBezTo>
                  <a:pt x="94" y="98"/>
                  <a:pt x="94" y="98"/>
                  <a:pt x="94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94" y="24"/>
                  <a:pt x="94" y="24"/>
                  <a:pt x="94" y="24"/>
                </a:cubicBezTo>
                <a:cubicBezTo>
                  <a:pt x="94" y="0"/>
                  <a:pt x="94" y="0"/>
                  <a:pt x="94" y="0"/>
                </a:cubicBezTo>
                <a:cubicBezTo>
                  <a:pt x="110" y="0"/>
                  <a:pt x="126" y="6"/>
                  <a:pt x="137" y="18"/>
                </a:cubicBezTo>
                <a:cubicBezTo>
                  <a:pt x="161" y="42"/>
                  <a:pt x="161" y="80"/>
                  <a:pt x="137" y="104"/>
                </a:cubicBezTo>
                <a:close/>
                <a:moveTo>
                  <a:pt x="94" y="122"/>
                </a:moveTo>
                <a:cubicBezTo>
                  <a:pt x="83" y="122"/>
                  <a:pt x="72" y="119"/>
                  <a:pt x="62" y="113"/>
                </a:cubicBezTo>
                <a:cubicBezTo>
                  <a:pt x="19" y="156"/>
                  <a:pt x="19" y="156"/>
                  <a:pt x="19" y="156"/>
                </a:cubicBezTo>
                <a:cubicBezTo>
                  <a:pt x="0" y="136"/>
                  <a:pt x="0" y="136"/>
                  <a:pt x="0" y="136"/>
                </a:cubicBezTo>
                <a:cubicBezTo>
                  <a:pt x="43" y="93"/>
                  <a:pt x="43" y="93"/>
                  <a:pt x="43" y="93"/>
                </a:cubicBezTo>
                <a:cubicBezTo>
                  <a:pt x="28" y="70"/>
                  <a:pt x="31" y="39"/>
                  <a:pt x="51" y="18"/>
                </a:cubicBezTo>
                <a:cubicBezTo>
                  <a:pt x="63" y="6"/>
                  <a:pt x="79" y="0"/>
                  <a:pt x="94" y="0"/>
                </a:cubicBezTo>
                <a:cubicBezTo>
                  <a:pt x="94" y="24"/>
                  <a:pt x="94" y="24"/>
                  <a:pt x="94" y="24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50"/>
                  <a:pt x="83" y="50"/>
                  <a:pt x="83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73"/>
                  <a:pt x="58" y="73"/>
                  <a:pt x="58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98"/>
                  <a:pt x="83" y="98"/>
                  <a:pt x="83" y="98"/>
                </a:cubicBezTo>
                <a:cubicBezTo>
                  <a:pt x="94" y="98"/>
                  <a:pt x="94" y="98"/>
                  <a:pt x="94" y="98"/>
                </a:cubicBezTo>
                <a:lnTo>
                  <a:pt x="94" y="1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grpSp>
        <p:nvGrpSpPr>
          <p:cNvPr id="92" name="Group 91"/>
          <p:cNvGrpSpPr/>
          <p:nvPr/>
        </p:nvGrpSpPr>
        <p:grpSpPr>
          <a:xfrm rot="18651991" flipH="1">
            <a:off x="5995813" y="4785505"/>
            <a:ext cx="644986" cy="541976"/>
            <a:chOff x="6475205" y="2673408"/>
            <a:chExt cx="524331" cy="440476"/>
          </a:xfrm>
          <a:solidFill>
            <a:schemeClr val="accent4"/>
          </a:solidFill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6812551" y="2673408"/>
              <a:ext cx="964" cy="9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6475205" y="2673408"/>
              <a:ext cx="1928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auto">
            <a:xfrm>
              <a:off x="6805804" y="2711962"/>
              <a:ext cx="79999" cy="7999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96" name="Freeform 137"/>
            <p:cNvSpPr>
              <a:spLocks noEditPoints="1"/>
            </p:cNvSpPr>
            <p:nvPr/>
          </p:nvSpPr>
          <p:spPr bwMode="auto">
            <a:xfrm>
              <a:off x="6505085" y="2942320"/>
              <a:ext cx="170601" cy="171564"/>
            </a:xfrm>
            <a:custGeom>
              <a:avLst/>
              <a:gdLst>
                <a:gd name="T0" fmla="*/ 38 w 75"/>
                <a:gd name="T1" fmla="*/ 75 h 75"/>
                <a:gd name="T2" fmla="*/ 75 w 75"/>
                <a:gd name="T3" fmla="*/ 38 h 75"/>
                <a:gd name="T4" fmla="*/ 38 w 75"/>
                <a:gd name="T5" fmla="*/ 0 h 75"/>
                <a:gd name="T6" fmla="*/ 38 w 75"/>
                <a:gd name="T7" fmla="*/ 17 h 75"/>
                <a:gd name="T8" fmla="*/ 58 w 75"/>
                <a:gd name="T9" fmla="*/ 38 h 75"/>
                <a:gd name="T10" fmla="*/ 38 w 75"/>
                <a:gd name="T11" fmla="*/ 58 h 75"/>
                <a:gd name="T12" fmla="*/ 38 w 75"/>
                <a:gd name="T13" fmla="*/ 75 h 75"/>
                <a:gd name="T14" fmla="*/ 38 w 75"/>
                <a:gd name="T15" fmla="*/ 0 h 75"/>
                <a:gd name="T16" fmla="*/ 0 w 75"/>
                <a:gd name="T17" fmla="*/ 38 h 75"/>
                <a:gd name="T18" fmla="*/ 38 w 75"/>
                <a:gd name="T19" fmla="*/ 75 h 75"/>
                <a:gd name="T20" fmla="*/ 38 w 75"/>
                <a:gd name="T21" fmla="*/ 75 h 75"/>
                <a:gd name="T22" fmla="*/ 38 w 75"/>
                <a:gd name="T23" fmla="*/ 58 h 75"/>
                <a:gd name="T24" fmla="*/ 38 w 75"/>
                <a:gd name="T25" fmla="*/ 58 h 75"/>
                <a:gd name="T26" fmla="*/ 38 w 75"/>
                <a:gd name="T27" fmla="*/ 58 h 75"/>
                <a:gd name="T28" fmla="*/ 17 w 75"/>
                <a:gd name="T29" fmla="*/ 38 h 75"/>
                <a:gd name="T30" fmla="*/ 38 w 75"/>
                <a:gd name="T31" fmla="*/ 17 h 75"/>
                <a:gd name="T32" fmla="*/ 38 w 75"/>
                <a:gd name="T33" fmla="*/ 17 h 75"/>
                <a:gd name="T34" fmla="*/ 38 w 75"/>
                <a:gd name="T3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58" y="75"/>
                    <a:pt x="75" y="5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9" y="17"/>
                    <a:pt x="58" y="26"/>
                    <a:pt x="58" y="38"/>
                  </a:cubicBezTo>
                  <a:cubicBezTo>
                    <a:pt x="58" y="49"/>
                    <a:pt x="49" y="58"/>
                    <a:pt x="38" y="58"/>
                  </a:cubicBezTo>
                  <a:lnTo>
                    <a:pt x="38" y="75"/>
                  </a:ln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17" y="49"/>
                    <a:pt x="17" y="38"/>
                  </a:cubicBezTo>
                  <a:cubicBezTo>
                    <a:pt x="17" y="26"/>
                    <a:pt x="26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0"/>
                    <a:pt x="38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02" name="Freeform 138"/>
            <p:cNvSpPr>
              <a:spLocks/>
            </p:cNvSpPr>
            <p:nvPr/>
          </p:nvSpPr>
          <p:spPr bwMode="auto">
            <a:xfrm>
              <a:off x="6488699" y="2903767"/>
              <a:ext cx="203371" cy="73252"/>
            </a:xfrm>
            <a:custGeom>
              <a:avLst/>
              <a:gdLst>
                <a:gd name="T0" fmla="*/ 7 w 89"/>
                <a:gd name="T1" fmla="*/ 31 h 32"/>
                <a:gd name="T2" fmla="*/ 12 w 89"/>
                <a:gd name="T3" fmla="*/ 29 h 32"/>
                <a:gd name="T4" fmla="*/ 45 w 89"/>
                <a:gd name="T5" fmla="*/ 11 h 32"/>
                <a:gd name="T6" fmla="*/ 78 w 89"/>
                <a:gd name="T7" fmla="*/ 29 h 32"/>
                <a:gd name="T8" fmla="*/ 86 w 89"/>
                <a:gd name="T9" fmla="*/ 30 h 32"/>
                <a:gd name="T10" fmla="*/ 87 w 89"/>
                <a:gd name="T11" fmla="*/ 22 h 32"/>
                <a:gd name="T12" fmla="*/ 45 w 89"/>
                <a:gd name="T13" fmla="*/ 0 h 32"/>
                <a:gd name="T14" fmla="*/ 2 w 89"/>
                <a:gd name="T15" fmla="*/ 22 h 32"/>
                <a:gd name="T16" fmla="*/ 4 w 89"/>
                <a:gd name="T17" fmla="*/ 30 h 32"/>
                <a:gd name="T18" fmla="*/ 7 w 89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32">
                  <a:moveTo>
                    <a:pt x="7" y="31"/>
                  </a:moveTo>
                  <a:cubicBezTo>
                    <a:pt x="9" y="31"/>
                    <a:pt x="11" y="30"/>
                    <a:pt x="12" y="29"/>
                  </a:cubicBezTo>
                  <a:cubicBezTo>
                    <a:pt x="19" y="18"/>
                    <a:pt x="31" y="11"/>
                    <a:pt x="45" y="11"/>
                  </a:cubicBezTo>
                  <a:cubicBezTo>
                    <a:pt x="58" y="11"/>
                    <a:pt x="70" y="18"/>
                    <a:pt x="78" y="29"/>
                  </a:cubicBezTo>
                  <a:cubicBezTo>
                    <a:pt x="79" y="31"/>
                    <a:pt x="83" y="32"/>
                    <a:pt x="86" y="30"/>
                  </a:cubicBezTo>
                  <a:cubicBezTo>
                    <a:pt x="88" y="29"/>
                    <a:pt x="89" y="25"/>
                    <a:pt x="87" y="22"/>
                  </a:cubicBezTo>
                  <a:cubicBezTo>
                    <a:pt x="78" y="8"/>
                    <a:pt x="62" y="0"/>
                    <a:pt x="45" y="0"/>
                  </a:cubicBezTo>
                  <a:cubicBezTo>
                    <a:pt x="28" y="0"/>
                    <a:pt x="12" y="8"/>
                    <a:pt x="2" y="22"/>
                  </a:cubicBezTo>
                  <a:cubicBezTo>
                    <a:pt x="0" y="25"/>
                    <a:pt x="1" y="29"/>
                    <a:pt x="4" y="30"/>
                  </a:cubicBezTo>
                  <a:cubicBezTo>
                    <a:pt x="5" y="31"/>
                    <a:pt x="6" y="31"/>
                    <a:pt x="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03" name="Freeform 139"/>
            <p:cNvSpPr>
              <a:spLocks noEditPoints="1"/>
            </p:cNvSpPr>
            <p:nvPr/>
          </p:nvSpPr>
          <p:spPr bwMode="auto">
            <a:xfrm>
              <a:off x="6812551" y="2942320"/>
              <a:ext cx="170601" cy="171564"/>
            </a:xfrm>
            <a:custGeom>
              <a:avLst/>
              <a:gdLst>
                <a:gd name="T0" fmla="*/ 38 w 75"/>
                <a:gd name="T1" fmla="*/ 0 h 75"/>
                <a:gd name="T2" fmla="*/ 38 w 75"/>
                <a:gd name="T3" fmla="*/ 0 h 75"/>
                <a:gd name="T4" fmla="*/ 38 w 75"/>
                <a:gd name="T5" fmla="*/ 17 h 75"/>
                <a:gd name="T6" fmla="*/ 38 w 75"/>
                <a:gd name="T7" fmla="*/ 17 h 75"/>
                <a:gd name="T8" fmla="*/ 58 w 75"/>
                <a:gd name="T9" fmla="*/ 38 h 75"/>
                <a:gd name="T10" fmla="*/ 38 w 75"/>
                <a:gd name="T11" fmla="*/ 58 h 75"/>
                <a:gd name="T12" fmla="*/ 38 w 75"/>
                <a:gd name="T13" fmla="*/ 58 h 75"/>
                <a:gd name="T14" fmla="*/ 38 w 75"/>
                <a:gd name="T15" fmla="*/ 58 h 75"/>
                <a:gd name="T16" fmla="*/ 38 w 75"/>
                <a:gd name="T17" fmla="*/ 75 h 75"/>
                <a:gd name="T18" fmla="*/ 38 w 75"/>
                <a:gd name="T19" fmla="*/ 75 h 75"/>
                <a:gd name="T20" fmla="*/ 75 w 75"/>
                <a:gd name="T21" fmla="*/ 38 h 75"/>
                <a:gd name="T22" fmla="*/ 38 w 75"/>
                <a:gd name="T23" fmla="*/ 0 h 75"/>
                <a:gd name="T24" fmla="*/ 38 w 75"/>
                <a:gd name="T25" fmla="*/ 0 h 75"/>
                <a:gd name="T26" fmla="*/ 0 w 75"/>
                <a:gd name="T27" fmla="*/ 38 h 75"/>
                <a:gd name="T28" fmla="*/ 38 w 75"/>
                <a:gd name="T29" fmla="*/ 75 h 75"/>
                <a:gd name="T30" fmla="*/ 38 w 75"/>
                <a:gd name="T31" fmla="*/ 58 h 75"/>
                <a:gd name="T32" fmla="*/ 17 w 75"/>
                <a:gd name="T33" fmla="*/ 38 h 75"/>
                <a:gd name="T34" fmla="*/ 38 w 75"/>
                <a:gd name="T35" fmla="*/ 17 h 75"/>
                <a:gd name="T36" fmla="*/ 38 w 75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9" y="17"/>
                    <a:pt x="58" y="26"/>
                    <a:pt x="58" y="38"/>
                  </a:cubicBezTo>
                  <a:cubicBezTo>
                    <a:pt x="58" y="49"/>
                    <a:pt x="49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58" y="75"/>
                    <a:pt x="75" y="5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17" y="49"/>
                    <a:pt x="17" y="38"/>
                  </a:cubicBezTo>
                  <a:cubicBezTo>
                    <a:pt x="17" y="26"/>
                    <a:pt x="26" y="17"/>
                    <a:pt x="38" y="17"/>
                  </a:cubicBez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04" name="Freeform 140"/>
            <p:cNvSpPr>
              <a:spLocks/>
            </p:cNvSpPr>
            <p:nvPr/>
          </p:nvSpPr>
          <p:spPr bwMode="auto">
            <a:xfrm>
              <a:off x="6797129" y="2903767"/>
              <a:ext cx="202407" cy="73252"/>
            </a:xfrm>
            <a:custGeom>
              <a:avLst/>
              <a:gdLst>
                <a:gd name="T0" fmla="*/ 45 w 89"/>
                <a:gd name="T1" fmla="*/ 0 h 32"/>
                <a:gd name="T2" fmla="*/ 2 w 89"/>
                <a:gd name="T3" fmla="*/ 22 h 32"/>
                <a:gd name="T4" fmla="*/ 4 w 89"/>
                <a:gd name="T5" fmla="*/ 30 h 32"/>
                <a:gd name="T6" fmla="*/ 7 w 89"/>
                <a:gd name="T7" fmla="*/ 31 h 32"/>
                <a:gd name="T8" fmla="*/ 12 w 89"/>
                <a:gd name="T9" fmla="*/ 29 h 32"/>
                <a:gd name="T10" fmla="*/ 45 w 89"/>
                <a:gd name="T11" fmla="*/ 11 h 32"/>
                <a:gd name="T12" fmla="*/ 78 w 89"/>
                <a:gd name="T13" fmla="*/ 29 h 32"/>
                <a:gd name="T14" fmla="*/ 86 w 89"/>
                <a:gd name="T15" fmla="*/ 30 h 32"/>
                <a:gd name="T16" fmla="*/ 87 w 89"/>
                <a:gd name="T17" fmla="*/ 22 h 32"/>
                <a:gd name="T18" fmla="*/ 45 w 89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32">
                  <a:moveTo>
                    <a:pt x="45" y="0"/>
                  </a:moveTo>
                  <a:cubicBezTo>
                    <a:pt x="27" y="0"/>
                    <a:pt x="12" y="8"/>
                    <a:pt x="2" y="22"/>
                  </a:cubicBezTo>
                  <a:cubicBezTo>
                    <a:pt x="0" y="25"/>
                    <a:pt x="1" y="29"/>
                    <a:pt x="4" y="30"/>
                  </a:cubicBezTo>
                  <a:cubicBezTo>
                    <a:pt x="5" y="31"/>
                    <a:pt x="6" y="31"/>
                    <a:pt x="7" y="31"/>
                  </a:cubicBezTo>
                  <a:cubicBezTo>
                    <a:pt x="9" y="31"/>
                    <a:pt x="10" y="30"/>
                    <a:pt x="12" y="29"/>
                  </a:cubicBezTo>
                  <a:cubicBezTo>
                    <a:pt x="19" y="18"/>
                    <a:pt x="31" y="11"/>
                    <a:pt x="45" y="11"/>
                  </a:cubicBezTo>
                  <a:cubicBezTo>
                    <a:pt x="58" y="11"/>
                    <a:pt x="70" y="18"/>
                    <a:pt x="78" y="29"/>
                  </a:cubicBezTo>
                  <a:cubicBezTo>
                    <a:pt x="79" y="31"/>
                    <a:pt x="83" y="32"/>
                    <a:pt x="86" y="30"/>
                  </a:cubicBezTo>
                  <a:cubicBezTo>
                    <a:pt x="88" y="29"/>
                    <a:pt x="89" y="25"/>
                    <a:pt x="87" y="22"/>
                  </a:cubicBezTo>
                  <a:cubicBezTo>
                    <a:pt x="78" y="8"/>
                    <a:pt x="62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05" name="Freeform 141"/>
            <p:cNvSpPr>
              <a:spLocks/>
            </p:cNvSpPr>
            <p:nvPr/>
          </p:nvSpPr>
          <p:spPr bwMode="auto">
            <a:xfrm>
              <a:off x="6645806" y="2758227"/>
              <a:ext cx="301683" cy="348911"/>
            </a:xfrm>
            <a:custGeom>
              <a:avLst/>
              <a:gdLst>
                <a:gd name="T0" fmla="*/ 88 w 132"/>
                <a:gd name="T1" fmla="*/ 56 h 153"/>
                <a:gd name="T2" fmla="*/ 92 w 132"/>
                <a:gd name="T3" fmla="*/ 57 h 153"/>
                <a:gd name="T4" fmla="*/ 126 w 132"/>
                <a:gd name="T5" fmla="*/ 42 h 153"/>
                <a:gd name="T6" fmla="*/ 130 w 132"/>
                <a:gd name="T7" fmla="*/ 31 h 153"/>
                <a:gd name="T8" fmla="*/ 119 w 132"/>
                <a:gd name="T9" fmla="*/ 27 h 153"/>
                <a:gd name="T10" fmla="*/ 97 w 132"/>
                <a:gd name="T11" fmla="*/ 38 h 153"/>
                <a:gd name="T12" fmla="*/ 93 w 132"/>
                <a:gd name="T13" fmla="*/ 37 h 153"/>
                <a:gd name="T14" fmla="*/ 56 w 132"/>
                <a:gd name="T15" fmla="*/ 1 h 153"/>
                <a:gd name="T16" fmla="*/ 52 w 132"/>
                <a:gd name="T17" fmla="*/ 1 h 153"/>
                <a:gd name="T18" fmla="*/ 1 w 132"/>
                <a:gd name="T19" fmla="*/ 52 h 153"/>
                <a:gd name="T20" fmla="*/ 1 w 132"/>
                <a:gd name="T21" fmla="*/ 56 h 153"/>
                <a:gd name="T22" fmla="*/ 36 w 132"/>
                <a:gd name="T23" fmla="*/ 86 h 153"/>
                <a:gd name="T24" fmla="*/ 37 w 132"/>
                <a:gd name="T25" fmla="*/ 90 h 153"/>
                <a:gd name="T26" fmla="*/ 19 w 132"/>
                <a:gd name="T27" fmla="*/ 128 h 153"/>
                <a:gd name="T28" fmla="*/ 20 w 132"/>
                <a:gd name="T29" fmla="*/ 133 h 153"/>
                <a:gd name="T30" fmla="*/ 31 w 132"/>
                <a:gd name="T31" fmla="*/ 149 h 153"/>
                <a:gd name="T32" fmla="*/ 40 w 132"/>
                <a:gd name="T33" fmla="*/ 153 h 153"/>
                <a:gd name="T34" fmla="*/ 47 w 132"/>
                <a:gd name="T35" fmla="*/ 151 h 153"/>
                <a:gd name="T36" fmla="*/ 49 w 132"/>
                <a:gd name="T37" fmla="*/ 136 h 153"/>
                <a:gd name="T38" fmla="*/ 45 w 132"/>
                <a:gd name="T39" fmla="*/ 130 h 153"/>
                <a:gd name="T40" fmla="*/ 45 w 132"/>
                <a:gd name="T41" fmla="*/ 126 h 153"/>
                <a:gd name="T42" fmla="*/ 62 w 132"/>
                <a:gd name="T43" fmla="*/ 84 h 153"/>
                <a:gd name="T44" fmla="*/ 61 w 132"/>
                <a:gd name="T45" fmla="*/ 80 h 153"/>
                <a:gd name="T46" fmla="*/ 42 w 132"/>
                <a:gd name="T47" fmla="*/ 61 h 153"/>
                <a:gd name="T48" fmla="*/ 42 w 132"/>
                <a:gd name="T49" fmla="*/ 58 h 153"/>
                <a:gd name="T50" fmla="*/ 64 w 132"/>
                <a:gd name="T51" fmla="*/ 36 h 153"/>
                <a:gd name="T52" fmla="*/ 68 w 132"/>
                <a:gd name="T53" fmla="*/ 36 h 153"/>
                <a:gd name="T54" fmla="*/ 88 w 132"/>
                <a:gd name="T55" fmla="*/ 5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153">
                  <a:moveTo>
                    <a:pt x="88" y="56"/>
                  </a:moveTo>
                  <a:cubicBezTo>
                    <a:pt x="89" y="57"/>
                    <a:pt x="91" y="57"/>
                    <a:pt x="92" y="57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30" y="40"/>
                    <a:pt x="132" y="35"/>
                    <a:pt x="130" y="31"/>
                  </a:cubicBezTo>
                  <a:cubicBezTo>
                    <a:pt x="128" y="27"/>
                    <a:pt x="123" y="25"/>
                    <a:pt x="119" y="27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9"/>
                    <a:pt x="94" y="38"/>
                    <a:pt x="93" y="37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3" y="0"/>
                    <a:pt x="52" y="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5"/>
                    <a:pt x="1" y="56"/>
                  </a:cubicBezTo>
                  <a:cubicBezTo>
                    <a:pt x="8" y="61"/>
                    <a:pt x="29" y="79"/>
                    <a:pt x="36" y="86"/>
                  </a:cubicBezTo>
                  <a:cubicBezTo>
                    <a:pt x="37" y="86"/>
                    <a:pt x="37" y="88"/>
                    <a:pt x="37" y="90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9" y="130"/>
                    <a:pt x="19" y="131"/>
                    <a:pt x="20" y="133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33" y="151"/>
                    <a:pt x="36" y="153"/>
                    <a:pt x="40" y="153"/>
                  </a:cubicBezTo>
                  <a:cubicBezTo>
                    <a:pt x="42" y="153"/>
                    <a:pt x="45" y="153"/>
                    <a:pt x="47" y="151"/>
                  </a:cubicBezTo>
                  <a:cubicBezTo>
                    <a:pt x="52" y="147"/>
                    <a:pt x="53" y="141"/>
                    <a:pt x="49" y="136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4" y="129"/>
                    <a:pt x="44" y="127"/>
                    <a:pt x="45" y="126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3" y="83"/>
                    <a:pt x="62" y="81"/>
                    <a:pt x="61" y="80"/>
                  </a:cubicBezTo>
                  <a:cubicBezTo>
                    <a:pt x="57" y="76"/>
                    <a:pt x="47" y="66"/>
                    <a:pt x="42" y="61"/>
                  </a:cubicBezTo>
                  <a:cubicBezTo>
                    <a:pt x="41" y="60"/>
                    <a:pt x="41" y="59"/>
                    <a:pt x="42" y="58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5" y="35"/>
                    <a:pt x="67" y="35"/>
                    <a:pt x="68" y="36"/>
                  </a:cubicBezTo>
                  <a:lnTo>
                    <a:pt x="8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sp>
        <p:nvSpPr>
          <p:cNvPr id="106" name="Freeform 288"/>
          <p:cNvSpPr>
            <a:spLocks noEditPoints="1"/>
          </p:cNvSpPr>
          <p:nvPr/>
        </p:nvSpPr>
        <p:spPr bwMode="auto">
          <a:xfrm rot="18651991" flipH="1">
            <a:off x="6842937" y="5919215"/>
            <a:ext cx="436313" cy="409151"/>
          </a:xfrm>
          <a:custGeom>
            <a:avLst/>
            <a:gdLst>
              <a:gd name="T0" fmla="*/ 146 w 156"/>
              <a:gd name="T1" fmla="*/ 146 h 146"/>
              <a:gd name="T2" fmla="*/ 146 w 156"/>
              <a:gd name="T3" fmla="*/ 134 h 146"/>
              <a:gd name="T4" fmla="*/ 156 w 156"/>
              <a:gd name="T5" fmla="*/ 23 h 146"/>
              <a:gd name="T6" fmla="*/ 136 w 156"/>
              <a:gd name="T7" fmla="*/ 40 h 146"/>
              <a:gd name="T8" fmla="*/ 145 w 156"/>
              <a:gd name="T9" fmla="*/ 49 h 146"/>
              <a:gd name="T10" fmla="*/ 136 w 156"/>
              <a:gd name="T11" fmla="*/ 58 h 146"/>
              <a:gd name="T12" fmla="*/ 136 w 156"/>
              <a:gd name="T13" fmla="*/ 70 h 146"/>
              <a:gd name="T14" fmla="*/ 145 w 156"/>
              <a:gd name="T15" fmla="*/ 79 h 146"/>
              <a:gd name="T16" fmla="*/ 136 w 156"/>
              <a:gd name="T17" fmla="*/ 88 h 146"/>
              <a:gd name="T18" fmla="*/ 67 w 156"/>
              <a:gd name="T19" fmla="*/ 7 h 146"/>
              <a:gd name="T20" fmla="*/ 65 w 156"/>
              <a:gd name="T21" fmla="*/ 9 h 146"/>
              <a:gd name="T22" fmla="*/ 65 w 156"/>
              <a:gd name="T23" fmla="*/ 134 h 146"/>
              <a:gd name="T24" fmla="*/ 127 w 156"/>
              <a:gd name="T25" fmla="*/ 135 h 146"/>
              <a:gd name="T26" fmla="*/ 136 w 156"/>
              <a:gd name="T27" fmla="*/ 146 h 146"/>
              <a:gd name="T28" fmla="*/ 127 w 156"/>
              <a:gd name="T29" fmla="*/ 79 h 146"/>
              <a:gd name="T30" fmla="*/ 136 w 156"/>
              <a:gd name="T31" fmla="*/ 58 h 146"/>
              <a:gd name="T32" fmla="*/ 127 w 156"/>
              <a:gd name="T33" fmla="*/ 49 h 146"/>
              <a:gd name="T34" fmla="*/ 136 w 156"/>
              <a:gd name="T35" fmla="*/ 23 h 146"/>
              <a:gd name="T36" fmla="*/ 65 w 156"/>
              <a:gd name="T37" fmla="*/ 37 h 146"/>
              <a:gd name="T38" fmla="*/ 112 w 156"/>
              <a:gd name="T39" fmla="*/ 120 h 146"/>
              <a:gd name="T40" fmla="*/ 65 w 156"/>
              <a:gd name="T41" fmla="*/ 120 h 146"/>
              <a:gd name="T42" fmla="*/ 65 w 156"/>
              <a:gd name="T43" fmla="*/ 5 h 146"/>
              <a:gd name="T44" fmla="*/ 33 w 156"/>
              <a:gd name="T45" fmla="*/ 21 h 146"/>
              <a:gd name="T46" fmla="*/ 0 w 156"/>
              <a:gd name="T47" fmla="*/ 7 h 146"/>
              <a:gd name="T48" fmla="*/ 20 w 156"/>
              <a:gd name="T49" fmla="*/ 23 h 146"/>
              <a:gd name="T50" fmla="*/ 3 w 156"/>
              <a:gd name="T51" fmla="*/ 134 h 146"/>
              <a:gd name="T52" fmla="*/ 14 w 156"/>
              <a:gd name="T53" fmla="*/ 135 h 146"/>
              <a:gd name="T54" fmla="*/ 33 w 156"/>
              <a:gd name="T55" fmla="*/ 146 h 146"/>
              <a:gd name="T56" fmla="*/ 33 w 156"/>
              <a:gd name="T57" fmla="*/ 134 h 146"/>
              <a:gd name="T58" fmla="*/ 65 w 156"/>
              <a:gd name="T59" fmla="*/ 120 h 146"/>
              <a:gd name="T60" fmla="*/ 17 w 156"/>
              <a:gd name="T61" fmla="*/ 37 h 146"/>
              <a:gd name="T62" fmla="*/ 65 w 156"/>
              <a:gd name="T63" fmla="*/ 23 h 146"/>
              <a:gd name="T64" fmla="*/ 47 w 156"/>
              <a:gd name="T65" fmla="*/ 22 h 146"/>
              <a:gd name="T66" fmla="*/ 65 w 156"/>
              <a:gd name="T67" fmla="*/ 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6" h="146">
                <a:moveTo>
                  <a:pt x="136" y="146"/>
                </a:moveTo>
                <a:cubicBezTo>
                  <a:pt x="146" y="146"/>
                  <a:pt x="146" y="146"/>
                  <a:pt x="146" y="146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46" y="134"/>
                  <a:pt x="146" y="134"/>
                  <a:pt x="146" y="134"/>
                </a:cubicBezTo>
                <a:cubicBezTo>
                  <a:pt x="156" y="134"/>
                  <a:pt x="156" y="134"/>
                  <a:pt x="156" y="134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36" y="23"/>
                  <a:pt x="136" y="23"/>
                  <a:pt x="136" y="23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41" y="40"/>
                  <a:pt x="145" y="44"/>
                  <a:pt x="145" y="49"/>
                </a:cubicBezTo>
                <a:cubicBezTo>
                  <a:pt x="145" y="54"/>
                  <a:pt x="141" y="58"/>
                  <a:pt x="136" y="58"/>
                </a:cubicBezTo>
                <a:cubicBezTo>
                  <a:pt x="136" y="58"/>
                  <a:pt x="136" y="58"/>
                  <a:pt x="136" y="58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41" y="70"/>
                  <a:pt x="145" y="74"/>
                  <a:pt x="145" y="79"/>
                </a:cubicBezTo>
                <a:cubicBezTo>
                  <a:pt x="145" y="84"/>
                  <a:pt x="141" y="88"/>
                  <a:pt x="136" y="88"/>
                </a:cubicBezTo>
                <a:cubicBezTo>
                  <a:pt x="136" y="88"/>
                  <a:pt x="136" y="88"/>
                  <a:pt x="136" y="88"/>
                </a:cubicBezTo>
                <a:lnTo>
                  <a:pt x="136" y="146"/>
                </a:lnTo>
                <a:close/>
                <a:moveTo>
                  <a:pt x="67" y="7"/>
                </a:moveTo>
                <a:cubicBezTo>
                  <a:pt x="65" y="5"/>
                  <a:pt x="65" y="5"/>
                  <a:pt x="65" y="5"/>
                </a:cubicBezTo>
                <a:cubicBezTo>
                  <a:pt x="65" y="9"/>
                  <a:pt x="65" y="9"/>
                  <a:pt x="65" y="9"/>
                </a:cubicBezTo>
                <a:cubicBezTo>
                  <a:pt x="67" y="7"/>
                  <a:pt x="67" y="7"/>
                  <a:pt x="67" y="7"/>
                </a:cubicBezTo>
                <a:close/>
                <a:moveTo>
                  <a:pt x="65" y="134"/>
                </a:moveTo>
                <a:cubicBezTo>
                  <a:pt x="127" y="134"/>
                  <a:pt x="127" y="134"/>
                  <a:pt x="127" y="134"/>
                </a:cubicBezTo>
                <a:cubicBezTo>
                  <a:pt x="127" y="135"/>
                  <a:pt x="127" y="135"/>
                  <a:pt x="127" y="135"/>
                </a:cubicBezTo>
                <a:cubicBezTo>
                  <a:pt x="127" y="146"/>
                  <a:pt x="127" y="146"/>
                  <a:pt x="127" y="146"/>
                </a:cubicBezTo>
                <a:cubicBezTo>
                  <a:pt x="136" y="146"/>
                  <a:pt x="136" y="146"/>
                  <a:pt x="136" y="146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31" y="88"/>
                  <a:pt x="127" y="84"/>
                  <a:pt x="127" y="79"/>
                </a:cubicBezTo>
                <a:cubicBezTo>
                  <a:pt x="127" y="74"/>
                  <a:pt x="131" y="70"/>
                  <a:pt x="136" y="70"/>
                </a:cubicBezTo>
                <a:cubicBezTo>
                  <a:pt x="136" y="58"/>
                  <a:pt x="136" y="58"/>
                  <a:pt x="136" y="58"/>
                </a:cubicBezTo>
                <a:cubicBezTo>
                  <a:pt x="131" y="58"/>
                  <a:pt x="127" y="54"/>
                  <a:pt x="127" y="49"/>
                </a:cubicBezTo>
                <a:cubicBezTo>
                  <a:pt x="127" y="49"/>
                  <a:pt x="127" y="49"/>
                  <a:pt x="127" y="49"/>
                </a:cubicBezTo>
                <a:cubicBezTo>
                  <a:pt x="127" y="44"/>
                  <a:pt x="131" y="40"/>
                  <a:pt x="136" y="40"/>
                </a:cubicBezTo>
                <a:cubicBezTo>
                  <a:pt x="136" y="23"/>
                  <a:pt x="136" y="23"/>
                  <a:pt x="136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37"/>
                  <a:pt x="65" y="37"/>
                  <a:pt x="65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65" y="120"/>
                  <a:pt x="65" y="120"/>
                  <a:pt x="65" y="120"/>
                </a:cubicBezTo>
                <a:lnTo>
                  <a:pt x="65" y="134"/>
                </a:lnTo>
                <a:close/>
                <a:moveTo>
                  <a:pt x="65" y="5"/>
                </a:moveTo>
                <a:cubicBezTo>
                  <a:pt x="61" y="0"/>
                  <a:pt x="61" y="0"/>
                  <a:pt x="61" y="0"/>
                </a:cubicBezTo>
                <a:cubicBezTo>
                  <a:pt x="33" y="21"/>
                  <a:pt x="33" y="21"/>
                  <a:pt x="33" y="21"/>
                </a:cubicBezTo>
                <a:cubicBezTo>
                  <a:pt x="6" y="0"/>
                  <a:pt x="6" y="0"/>
                  <a:pt x="6" y="0"/>
                </a:cubicBezTo>
                <a:cubicBezTo>
                  <a:pt x="0" y="7"/>
                  <a:pt x="0" y="7"/>
                  <a:pt x="0" y="7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134"/>
                  <a:pt x="3" y="134"/>
                  <a:pt x="3" y="134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35"/>
                  <a:pt x="14" y="135"/>
                  <a:pt x="14" y="13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33" y="146"/>
                  <a:pt x="33" y="146"/>
                  <a:pt x="33" y="146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65" y="134"/>
                  <a:pt x="65" y="134"/>
                  <a:pt x="65" y="134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7" y="37"/>
                  <a:pt x="17" y="37"/>
                  <a:pt x="17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3"/>
                  <a:pt x="65" y="23"/>
                  <a:pt x="65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2"/>
                  <a:pt x="47" y="22"/>
                  <a:pt x="47" y="22"/>
                </a:cubicBezTo>
                <a:cubicBezTo>
                  <a:pt x="65" y="9"/>
                  <a:pt x="65" y="9"/>
                  <a:pt x="65" y="9"/>
                </a:cubicBezTo>
                <a:lnTo>
                  <a:pt x="65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grpSp>
        <p:nvGrpSpPr>
          <p:cNvPr id="107" name="Group 106"/>
          <p:cNvGrpSpPr/>
          <p:nvPr/>
        </p:nvGrpSpPr>
        <p:grpSpPr>
          <a:xfrm rot="18651991" flipH="1">
            <a:off x="3367113" y="7415897"/>
            <a:ext cx="551320" cy="447101"/>
            <a:chOff x="5928707" y="2618469"/>
            <a:chExt cx="448187" cy="363369"/>
          </a:xfrm>
          <a:solidFill>
            <a:schemeClr val="accent6"/>
          </a:solidFill>
        </p:grpSpPr>
        <p:sp>
          <p:nvSpPr>
            <p:cNvPr id="108" name="Freeform 131"/>
            <p:cNvSpPr>
              <a:spLocks noEditPoints="1"/>
            </p:cNvSpPr>
            <p:nvPr/>
          </p:nvSpPr>
          <p:spPr bwMode="auto">
            <a:xfrm>
              <a:off x="6007742" y="2618469"/>
              <a:ext cx="330599" cy="205299"/>
            </a:xfrm>
            <a:custGeom>
              <a:avLst/>
              <a:gdLst>
                <a:gd name="T0" fmla="*/ 270 w 343"/>
                <a:gd name="T1" fmla="*/ 213 h 213"/>
                <a:gd name="T2" fmla="*/ 343 w 343"/>
                <a:gd name="T3" fmla="*/ 213 h 213"/>
                <a:gd name="T4" fmla="*/ 343 w 343"/>
                <a:gd name="T5" fmla="*/ 119 h 213"/>
                <a:gd name="T6" fmla="*/ 303 w 343"/>
                <a:gd name="T7" fmla="*/ 119 h 213"/>
                <a:gd name="T8" fmla="*/ 303 w 343"/>
                <a:gd name="T9" fmla="*/ 0 h 213"/>
                <a:gd name="T10" fmla="*/ 270 w 343"/>
                <a:gd name="T11" fmla="*/ 0 h 213"/>
                <a:gd name="T12" fmla="*/ 270 w 343"/>
                <a:gd name="T13" fmla="*/ 149 h 213"/>
                <a:gd name="T14" fmla="*/ 301 w 343"/>
                <a:gd name="T15" fmla="*/ 149 h 213"/>
                <a:gd name="T16" fmla="*/ 301 w 343"/>
                <a:gd name="T17" fmla="*/ 190 h 213"/>
                <a:gd name="T18" fmla="*/ 301 w 343"/>
                <a:gd name="T19" fmla="*/ 190 h 213"/>
                <a:gd name="T20" fmla="*/ 270 w 343"/>
                <a:gd name="T21" fmla="*/ 190 h 213"/>
                <a:gd name="T22" fmla="*/ 270 w 343"/>
                <a:gd name="T23" fmla="*/ 213 h 213"/>
                <a:gd name="T24" fmla="*/ 223 w 343"/>
                <a:gd name="T25" fmla="*/ 0 h 213"/>
                <a:gd name="T26" fmla="*/ 223 w 343"/>
                <a:gd name="T27" fmla="*/ 119 h 213"/>
                <a:gd name="T28" fmla="*/ 171 w 343"/>
                <a:gd name="T29" fmla="*/ 119 h 213"/>
                <a:gd name="T30" fmla="*/ 171 w 343"/>
                <a:gd name="T31" fmla="*/ 149 h 213"/>
                <a:gd name="T32" fmla="*/ 201 w 343"/>
                <a:gd name="T33" fmla="*/ 149 h 213"/>
                <a:gd name="T34" fmla="*/ 201 w 343"/>
                <a:gd name="T35" fmla="*/ 190 h 213"/>
                <a:gd name="T36" fmla="*/ 201 w 343"/>
                <a:gd name="T37" fmla="*/ 190 h 213"/>
                <a:gd name="T38" fmla="*/ 171 w 343"/>
                <a:gd name="T39" fmla="*/ 190 h 213"/>
                <a:gd name="T40" fmla="*/ 171 w 343"/>
                <a:gd name="T41" fmla="*/ 213 h 213"/>
                <a:gd name="T42" fmla="*/ 270 w 343"/>
                <a:gd name="T43" fmla="*/ 213 h 213"/>
                <a:gd name="T44" fmla="*/ 270 w 343"/>
                <a:gd name="T45" fmla="*/ 190 h 213"/>
                <a:gd name="T46" fmla="*/ 242 w 343"/>
                <a:gd name="T47" fmla="*/ 190 h 213"/>
                <a:gd name="T48" fmla="*/ 242 w 343"/>
                <a:gd name="T49" fmla="*/ 149 h 213"/>
                <a:gd name="T50" fmla="*/ 270 w 343"/>
                <a:gd name="T51" fmla="*/ 149 h 213"/>
                <a:gd name="T52" fmla="*/ 270 w 343"/>
                <a:gd name="T53" fmla="*/ 0 h 213"/>
                <a:gd name="T54" fmla="*/ 223 w 343"/>
                <a:gd name="T55" fmla="*/ 0 h 213"/>
                <a:gd name="T56" fmla="*/ 171 w 343"/>
                <a:gd name="T57" fmla="*/ 119 h 213"/>
                <a:gd name="T58" fmla="*/ 74 w 343"/>
                <a:gd name="T59" fmla="*/ 119 h 213"/>
                <a:gd name="T60" fmla="*/ 74 w 343"/>
                <a:gd name="T61" fmla="*/ 149 h 213"/>
                <a:gd name="T62" fmla="*/ 102 w 343"/>
                <a:gd name="T63" fmla="*/ 149 h 213"/>
                <a:gd name="T64" fmla="*/ 102 w 343"/>
                <a:gd name="T65" fmla="*/ 190 h 213"/>
                <a:gd name="T66" fmla="*/ 102 w 343"/>
                <a:gd name="T67" fmla="*/ 190 h 213"/>
                <a:gd name="T68" fmla="*/ 74 w 343"/>
                <a:gd name="T69" fmla="*/ 190 h 213"/>
                <a:gd name="T70" fmla="*/ 74 w 343"/>
                <a:gd name="T71" fmla="*/ 213 h 213"/>
                <a:gd name="T72" fmla="*/ 171 w 343"/>
                <a:gd name="T73" fmla="*/ 213 h 213"/>
                <a:gd name="T74" fmla="*/ 171 w 343"/>
                <a:gd name="T75" fmla="*/ 190 h 213"/>
                <a:gd name="T76" fmla="*/ 142 w 343"/>
                <a:gd name="T77" fmla="*/ 190 h 213"/>
                <a:gd name="T78" fmla="*/ 142 w 343"/>
                <a:gd name="T79" fmla="*/ 149 h 213"/>
                <a:gd name="T80" fmla="*/ 171 w 343"/>
                <a:gd name="T81" fmla="*/ 149 h 213"/>
                <a:gd name="T82" fmla="*/ 171 w 343"/>
                <a:gd name="T83" fmla="*/ 119 h 213"/>
                <a:gd name="T84" fmla="*/ 74 w 343"/>
                <a:gd name="T85" fmla="*/ 119 h 213"/>
                <a:gd name="T86" fmla="*/ 0 w 343"/>
                <a:gd name="T87" fmla="*/ 119 h 213"/>
                <a:gd name="T88" fmla="*/ 0 w 343"/>
                <a:gd name="T89" fmla="*/ 213 h 213"/>
                <a:gd name="T90" fmla="*/ 74 w 343"/>
                <a:gd name="T91" fmla="*/ 213 h 213"/>
                <a:gd name="T92" fmla="*/ 74 w 343"/>
                <a:gd name="T93" fmla="*/ 190 h 213"/>
                <a:gd name="T94" fmla="*/ 43 w 343"/>
                <a:gd name="T95" fmla="*/ 190 h 213"/>
                <a:gd name="T96" fmla="*/ 43 w 343"/>
                <a:gd name="T97" fmla="*/ 149 h 213"/>
                <a:gd name="T98" fmla="*/ 74 w 343"/>
                <a:gd name="T99" fmla="*/ 149 h 213"/>
                <a:gd name="T100" fmla="*/ 74 w 343"/>
                <a:gd name="T101" fmla="*/ 11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3" h="213">
                  <a:moveTo>
                    <a:pt x="270" y="213"/>
                  </a:moveTo>
                  <a:lnTo>
                    <a:pt x="343" y="213"/>
                  </a:lnTo>
                  <a:lnTo>
                    <a:pt x="343" y="119"/>
                  </a:lnTo>
                  <a:lnTo>
                    <a:pt x="303" y="119"/>
                  </a:lnTo>
                  <a:lnTo>
                    <a:pt x="303" y="0"/>
                  </a:lnTo>
                  <a:lnTo>
                    <a:pt x="270" y="0"/>
                  </a:lnTo>
                  <a:lnTo>
                    <a:pt x="270" y="149"/>
                  </a:lnTo>
                  <a:lnTo>
                    <a:pt x="301" y="149"/>
                  </a:lnTo>
                  <a:lnTo>
                    <a:pt x="301" y="190"/>
                  </a:lnTo>
                  <a:lnTo>
                    <a:pt x="301" y="190"/>
                  </a:lnTo>
                  <a:lnTo>
                    <a:pt x="270" y="190"/>
                  </a:lnTo>
                  <a:lnTo>
                    <a:pt x="270" y="213"/>
                  </a:lnTo>
                  <a:close/>
                  <a:moveTo>
                    <a:pt x="223" y="0"/>
                  </a:moveTo>
                  <a:lnTo>
                    <a:pt x="223" y="119"/>
                  </a:lnTo>
                  <a:lnTo>
                    <a:pt x="171" y="119"/>
                  </a:lnTo>
                  <a:lnTo>
                    <a:pt x="171" y="149"/>
                  </a:lnTo>
                  <a:lnTo>
                    <a:pt x="201" y="149"/>
                  </a:lnTo>
                  <a:lnTo>
                    <a:pt x="201" y="190"/>
                  </a:lnTo>
                  <a:lnTo>
                    <a:pt x="201" y="190"/>
                  </a:lnTo>
                  <a:lnTo>
                    <a:pt x="171" y="190"/>
                  </a:lnTo>
                  <a:lnTo>
                    <a:pt x="171" y="213"/>
                  </a:lnTo>
                  <a:lnTo>
                    <a:pt x="270" y="213"/>
                  </a:lnTo>
                  <a:lnTo>
                    <a:pt x="270" y="190"/>
                  </a:lnTo>
                  <a:lnTo>
                    <a:pt x="242" y="190"/>
                  </a:lnTo>
                  <a:lnTo>
                    <a:pt x="242" y="149"/>
                  </a:lnTo>
                  <a:lnTo>
                    <a:pt x="270" y="149"/>
                  </a:lnTo>
                  <a:lnTo>
                    <a:pt x="270" y="0"/>
                  </a:lnTo>
                  <a:lnTo>
                    <a:pt x="223" y="0"/>
                  </a:lnTo>
                  <a:close/>
                  <a:moveTo>
                    <a:pt x="171" y="119"/>
                  </a:moveTo>
                  <a:lnTo>
                    <a:pt x="74" y="119"/>
                  </a:lnTo>
                  <a:lnTo>
                    <a:pt x="74" y="149"/>
                  </a:lnTo>
                  <a:lnTo>
                    <a:pt x="102" y="149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74" y="190"/>
                  </a:lnTo>
                  <a:lnTo>
                    <a:pt x="74" y="213"/>
                  </a:lnTo>
                  <a:lnTo>
                    <a:pt x="171" y="213"/>
                  </a:lnTo>
                  <a:lnTo>
                    <a:pt x="171" y="190"/>
                  </a:lnTo>
                  <a:lnTo>
                    <a:pt x="142" y="190"/>
                  </a:lnTo>
                  <a:lnTo>
                    <a:pt x="142" y="149"/>
                  </a:lnTo>
                  <a:lnTo>
                    <a:pt x="171" y="149"/>
                  </a:lnTo>
                  <a:lnTo>
                    <a:pt x="171" y="119"/>
                  </a:lnTo>
                  <a:close/>
                  <a:moveTo>
                    <a:pt x="74" y="119"/>
                  </a:moveTo>
                  <a:lnTo>
                    <a:pt x="0" y="119"/>
                  </a:lnTo>
                  <a:lnTo>
                    <a:pt x="0" y="213"/>
                  </a:lnTo>
                  <a:lnTo>
                    <a:pt x="74" y="213"/>
                  </a:lnTo>
                  <a:lnTo>
                    <a:pt x="74" y="190"/>
                  </a:lnTo>
                  <a:lnTo>
                    <a:pt x="43" y="190"/>
                  </a:lnTo>
                  <a:lnTo>
                    <a:pt x="43" y="149"/>
                  </a:lnTo>
                  <a:lnTo>
                    <a:pt x="74" y="149"/>
                  </a:lnTo>
                  <a:lnTo>
                    <a:pt x="74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5928707" y="2835334"/>
              <a:ext cx="448187" cy="146504"/>
            </a:xfrm>
            <a:custGeom>
              <a:avLst/>
              <a:gdLst>
                <a:gd name="T0" fmla="*/ 449 w 465"/>
                <a:gd name="T1" fmla="*/ 152 h 152"/>
                <a:gd name="T2" fmla="*/ 465 w 465"/>
                <a:gd name="T3" fmla="*/ 0 h 152"/>
                <a:gd name="T4" fmla="*/ 0 w 465"/>
                <a:gd name="T5" fmla="*/ 0 h 152"/>
                <a:gd name="T6" fmla="*/ 52 w 465"/>
                <a:gd name="T7" fmla="*/ 152 h 152"/>
                <a:gd name="T8" fmla="*/ 449 w 46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152">
                  <a:moveTo>
                    <a:pt x="449" y="152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52" y="152"/>
                  </a:lnTo>
                  <a:lnTo>
                    <a:pt x="44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 rot="18651991" flipH="1">
            <a:off x="4293552" y="7022856"/>
            <a:ext cx="482554" cy="345111"/>
            <a:chOff x="4908401" y="6130362"/>
            <a:chExt cx="392285" cy="280480"/>
          </a:xfrm>
          <a:solidFill>
            <a:schemeClr val="accent3"/>
          </a:solidFill>
        </p:grpSpPr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4908401" y="6130362"/>
              <a:ext cx="161926" cy="73252"/>
            </a:xfrm>
            <a:custGeom>
              <a:avLst/>
              <a:gdLst>
                <a:gd name="T0" fmla="*/ 0 w 168"/>
                <a:gd name="T1" fmla="*/ 43 h 76"/>
                <a:gd name="T2" fmla="*/ 66 w 168"/>
                <a:gd name="T3" fmla="*/ 76 h 76"/>
                <a:gd name="T4" fmla="*/ 168 w 168"/>
                <a:gd name="T5" fmla="*/ 76 h 76"/>
                <a:gd name="T6" fmla="*/ 22 w 168"/>
                <a:gd name="T7" fmla="*/ 0 h 76"/>
                <a:gd name="T8" fmla="*/ 0 w 168"/>
                <a:gd name="T9" fmla="*/ 4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76">
                  <a:moveTo>
                    <a:pt x="0" y="43"/>
                  </a:moveTo>
                  <a:lnTo>
                    <a:pt x="66" y="76"/>
                  </a:lnTo>
                  <a:lnTo>
                    <a:pt x="168" y="76"/>
                  </a:lnTo>
                  <a:lnTo>
                    <a:pt x="22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12" name="Freeform 135"/>
            <p:cNvSpPr>
              <a:spLocks noEditPoints="1"/>
            </p:cNvSpPr>
            <p:nvPr/>
          </p:nvSpPr>
          <p:spPr bwMode="auto">
            <a:xfrm>
              <a:off x="4908401" y="6215181"/>
              <a:ext cx="392285" cy="195661"/>
            </a:xfrm>
            <a:custGeom>
              <a:avLst/>
              <a:gdLst>
                <a:gd name="T0" fmla="*/ 163 w 407"/>
                <a:gd name="T1" fmla="*/ 203 h 203"/>
                <a:gd name="T2" fmla="*/ 329 w 407"/>
                <a:gd name="T3" fmla="*/ 203 h 203"/>
                <a:gd name="T4" fmla="*/ 329 w 407"/>
                <a:gd name="T5" fmla="*/ 163 h 203"/>
                <a:gd name="T6" fmla="*/ 407 w 407"/>
                <a:gd name="T7" fmla="*/ 163 h 203"/>
                <a:gd name="T8" fmla="*/ 407 w 407"/>
                <a:gd name="T9" fmla="*/ 40 h 203"/>
                <a:gd name="T10" fmla="*/ 329 w 407"/>
                <a:gd name="T11" fmla="*/ 40 h 203"/>
                <a:gd name="T12" fmla="*/ 329 w 407"/>
                <a:gd name="T13" fmla="*/ 0 h 203"/>
                <a:gd name="T14" fmla="*/ 192 w 407"/>
                <a:gd name="T15" fmla="*/ 0 h 203"/>
                <a:gd name="T16" fmla="*/ 163 w 407"/>
                <a:gd name="T17" fmla="*/ 0 h 203"/>
                <a:gd name="T18" fmla="*/ 163 w 407"/>
                <a:gd name="T19" fmla="*/ 78 h 203"/>
                <a:gd name="T20" fmla="*/ 246 w 407"/>
                <a:gd name="T21" fmla="*/ 78 h 203"/>
                <a:gd name="T22" fmla="*/ 246 w 407"/>
                <a:gd name="T23" fmla="*/ 123 h 203"/>
                <a:gd name="T24" fmla="*/ 163 w 407"/>
                <a:gd name="T25" fmla="*/ 123 h 203"/>
                <a:gd name="T26" fmla="*/ 163 w 407"/>
                <a:gd name="T27" fmla="*/ 203 h 203"/>
                <a:gd name="T28" fmla="*/ 0 w 407"/>
                <a:gd name="T29" fmla="*/ 203 h 203"/>
                <a:gd name="T30" fmla="*/ 163 w 407"/>
                <a:gd name="T31" fmla="*/ 203 h 203"/>
                <a:gd name="T32" fmla="*/ 163 w 407"/>
                <a:gd name="T33" fmla="*/ 123 h 203"/>
                <a:gd name="T34" fmla="*/ 83 w 407"/>
                <a:gd name="T35" fmla="*/ 123 h 203"/>
                <a:gd name="T36" fmla="*/ 83 w 407"/>
                <a:gd name="T37" fmla="*/ 78 h 203"/>
                <a:gd name="T38" fmla="*/ 83 w 407"/>
                <a:gd name="T39" fmla="*/ 78 h 203"/>
                <a:gd name="T40" fmla="*/ 163 w 407"/>
                <a:gd name="T41" fmla="*/ 78 h 203"/>
                <a:gd name="T42" fmla="*/ 163 w 407"/>
                <a:gd name="T43" fmla="*/ 0 h 203"/>
                <a:gd name="T44" fmla="*/ 88 w 407"/>
                <a:gd name="T45" fmla="*/ 0 h 203"/>
                <a:gd name="T46" fmla="*/ 0 w 407"/>
                <a:gd name="T47" fmla="*/ 0 h 203"/>
                <a:gd name="T48" fmla="*/ 0 w 407"/>
                <a:gd name="T4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7" h="203">
                  <a:moveTo>
                    <a:pt x="163" y="203"/>
                  </a:moveTo>
                  <a:lnTo>
                    <a:pt x="329" y="203"/>
                  </a:lnTo>
                  <a:lnTo>
                    <a:pt x="329" y="163"/>
                  </a:lnTo>
                  <a:lnTo>
                    <a:pt x="407" y="163"/>
                  </a:lnTo>
                  <a:lnTo>
                    <a:pt x="407" y="40"/>
                  </a:lnTo>
                  <a:lnTo>
                    <a:pt x="329" y="40"/>
                  </a:lnTo>
                  <a:lnTo>
                    <a:pt x="329" y="0"/>
                  </a:lnTo>
                  <a:lnTo>
                    <a:pt x="192" y="0"/>
                  </a:lnTo>
                  <a:lnTo>
                    <a:pt x="163" y="0"/>
                  </a:lnTo>
                  <a:lnTo>
                    <a:pt x="163" y="78"/>
                  </a:lnTo>
                  <a:lnTo>
                    <a:pt x="246" y="78"/>
                  </a:lnTo>
                  <a:lnTo>
                    <a:pt x="246" y="123"/>
                  </a:lnTo>
                  <a:lnTo>
                    <a:pt x="163" y="123"/>
                  </a:lnTo>
                  <a:lnTo>
                    <a:pt x="163" y="203"/>
                  </a:lnTo>
                  <a:close/>
                  <a:moveTo>
                    <a:pt x="0" y="203"/>
                  </a:moveTo>
                  <a:lnTo>
                    <a:pt x="163" y="203"/>
                  </a:lnTo>
                  <a:lnTo>
                    <a:pt x="163" y="123"/>
                  </a:lnTo>
                  <a:lnTo>
                    <a:pt x="83" y="123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163" y="78"/>
                  </a:lnTo>
                  <a:lnTo>
                    <a:pt x="163" y="0"/>
                  </a:lnTo>
                  <a:lnTo>
                    <a:pt x="88" y="0"/>
                  </a:lnTo>
                  <a:lnTo>
                    <a:pt x="0" y="0"/>
                  </a:lnTo>
                  <a:lnTo>
                    <a:pt x="0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sp>
        <p:nvSpPr>
          <p:cNvPr id="113" name="Freeform 130"/>
          <p:cNvSpPr>
            <a:spLocks/>
          </p:cNvSpPr>
          <p:nvPr/>
        </p:nvSpPr>
        <p:spPr bwMode="auto">
          <a:xfrm rot="20698236" flipH="1">
            <a:off x="7512838" y="6806848"/>
            <a:ext cx="505228" cy="577370"/>
          </a:xfrm>
          <a:custGeom>
            <a:avLst/>
            <a:gdLst>
              <a:gd name="T0" fmla="*/ 146 w 166"/>
              <a:gd name="T1" fmla="*/ 6 h 190"/>
              <a:gd name="T2" fmla="*/ 107 w 166"/>
              <a:gd name="T3" fmla="*/ 29 h 190"/>
              <a:gd name="T4" fmla="*/ 91 w 166"/>
              <a:gd name="T5" fmla="*/ 52 h 190"/>
              <a:gd name="T6" fmla="*/ 14 w 166"/>
              <a:gd name="T7" fmla="*/ 38 h 190"/>
              <a:gd name="T8" fmla="*/ 3 w 166"/>
              <a:gd name="T9" fmla="*/ 55 h 190"/>
              <a:gd name="T10" fmla="*/ 71 w 166"/>
              <a:gd name="T11" fmla="*/ 83 h 190"/>
              <a:gd name="T12" fmla="*/ 49 w 166"/>
              <a:gd name="T13" fmla="*/ 115 h 190"/>
              <a:gd name="T14" fmla="*/ 11 w 166"/>
              <a:gd name="T15" fmla="*/ 117 h 190"/>
              <a:gd name="T16" fmla="*/ 0 w 166"/>
              <a:gd name="T17" fmla="*/ 134 h 190"/>
              <a:gd name="T18" fmla="*/ 52 w 166"/>
              <a:gd name="T19" fmla="*/ 147 h 190"/>
              <a:gd name="T20" fmla="*/ 83 w 166"/>
              <a:gd name="T21" fmla="*/ 190 h 190"/>
              <a:gd name="T22" fmla="*/ 95 w 166"/>
              <a:gd name="T23" fmla="*/ 173 h 190"/>
              <a:gd name="T24" fmla="*/ 82 w 166"/>
              <a:gd name="T25" fmla="*/ 139 h 190"/>
              <a:gd name="T26" fmla="*/ 104 w 166"/>
              <a:gd name="T27" fmla="*/ 105 h 190"/>
              <a:gd name="T28" fmla="*/ 155 w 166"/>
              <a:gd name="T29" fmla="*/ 156 h 190"/>
              <a:gd name="T30" fmla="*/ 166 w 166"/>
              <a:gd name="T31" fmla="*/ 139 h 190"/>
              <a:gd name="T32" fmla="*/ 125 w 166"/>
              <a:gd name="T33" fmla="*/ 75 h 190"/>
              <a:gd name="T34" fmla="*/ 140 w 166"/>
              <a:gd name="T35" fmla="*/ 51 h 190"/>
              <a:gd name="T36" fmla="*/ 146 w 166"/>
              <a:gd name="T37" fmla="*/ 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" h="190">
                <a:moveTo>
                  <a:pt x="146" y="6"/>
                </a:moveTo>
                <a:cubicBezTo>
                  <a:pt x="137" y="0"/>
                  <a:pt x="113" y="19"/>
                  <a:pt x="107" y="29"/>
                </a:cubicBezTo>
                <a:cubicBezTo>
                  <a:pt x="91" y="52"/>
                  <a:pt x="91" y="52"/>
                  <a:pt x="91" y="52"/>
                </a:cubicBezTo>
                <a:cubicBezTo>
                  <a:pt x="14" y="38"/>
                  <a:pt x="14" y="38"/>
                  <a:pt x="14" y="38"/>
                </a:cubicBezTo>
                <a:cubicBezTo>
                  <a:pt x="3" y="55"/>
                  <a:pt x="3" y="55"/>
                  <a:pt x="3" y="55"/>
                </a:cubicBezTo>
                <a:cubicBezTo>
                  <a:pt x="71" y="83"/>
                  <a:pt x="71" y="83"/>
                  <a:pt x="71" y="83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0" y="134"/>
                  <a:pt x="0" y="134"/>
                  <a:pt x="0" y="134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83" y="190"/>
                  <a:pt x="83" y="190"/>
                  <a:pt x="83" y="190"/>
                </a:cubicBezTo>
                <a:cubicBezTo>
                  <a:pt x="95" y="173"/>
                  <a:pt x="95" y="173"/>
                  <a:pt x="95" y="173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155" y="156"/>
                  <a:pt x="155" y="156"/>
                  <a:pt x="155" y="156"/>
                </a:cubicBezTo>
                <a:cubicBezTo>
                  <a:pt x="166" y="139"/>
                  <a:pt x="166" y="139"/>
                  <a:pt x="166" y="139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40" y="51"/>
                  <a:pt x="140" y="51"/>
                  <a:pt x="140" y="51"/>
                </a:cubicBezTo>
                <a:cubicBezTo>
                  <a:pt x="147" y="42"/>
                  <a:pt x="155" y="12"/>
                  <a:pt x="146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20698236" flipH="1">
            <a:off x="5300098" y="4855382"/>
            <a:ext cx="313677" cy="289327"/>
            <a:chOff x="9508421" y="3820382"/>
            <a:chExt cx="235177" cy="216864"/>
          </a:xfrm>
          <a:solidFill>
            <a:schemeClr val="accent4"/>
          </a:solidFill>
        </p:grpSpPr>
        <p:sp>
          <p:nvSpPr>
            <p:cNvPr id="115" name="Freeform 225"/>
            <p:cNvSpPr>
              <a:spLocks/>
            </p:cNvSpPr>
            <p:nvPr/>
          </p:nvSpPr>
          <p:spPr bwMode="auto">
            <a:xfrm>
              <a:off x="9620226" y="3853153"/>
              <a:ext cx="123372" cy="75180"/>
            </a:xfrm>
            <a:custGeom>
              <a:avLst/>
              <a:gdLst>
                <a:gd name="T0" fmla="*/ 128 w 128"/>
                <a:gd name="T1" fmla="*/ 0 h 78"/>
                <a:gd name="T2" fmla="*/ 10 w 128"/>
                <a:gd name="T3" fmla="*/ 0 h 78"/>
                <a:gd name="T4" fmla="*/ 10 w 128"/>
                <a:gd name="T5" fmla="*/ 23 h 78"/>
                <a:gd name="T6" fmla="*/ 0 w 128"/>
                <a:gd name="T7" fmla="*/ 23 h 78"/>
                <a:gd name="T8" fmla="*/ 0 w 128"/>
                <a:gd name="T9" fmla="*/ 56 h 78"/>
                <a:gd name="T10" fmla="*/ 10 w 128"/>
                <a:gd name="T11" fmla="*/ 56 h 78"/>
                <a:gd name="T12" fmla="*/ 10 w 128"/>
                <a:gd name="T13" fmla="*/ 78 h 78"/>
                <a:gd name="T14" fmla="*/ 128 w 128"/>
                <a:gd name="T15" fmla="*/ 78 h 78"/>
                <a:gd name="T16" fmla="*/ 128 w 128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78">
                  <a:moveTo>
                    <a:pt x="128" y="0"/>
                  </a:moveTo>
                  <a:lnTo>
                    <a:pt x="10" y="0"/>
                  </a:lnTo>
                  <a:lnTo>
                    <a:pt x="10" y="23"/>
                  </a:lnTo>
                  <a:lnTo>
                    <a:pt x="0" y="23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0" y="78"/>
                  </a:lnTo>
                  <a:lnTo>
                    <a:pt x="128" y="78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16" name="Rectangle 226"/>
            <p:cNvSpPr>
              <a:spLocks noChangeArrowheads="1"/>
            </p:cNvSpPr>
            <p:nvPr/>
          </p:nvSpPr>
          <p:spPr bwMode="auto">
            <a:xfrm>
              <a:off x="9522878" y="3820382"/>
              <a:ext cx="17349" cy="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17" name="Oval 227"/>
            <p:cNvSpPr>
              <a:spLocks noChangeArrowheads="1"/>
            </p:cNvSpPr>
            <p:nvPr/>
          </p:nvSpPr>
          <p:spPr bwMode="auto">
            <a:xfrm>
              <a:off x="9543119" y="3868574"/>
              <a:ext cx="38554" cy="385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18" name="Freeform 228"/>
            <p:cNvSpPr>
              <a:spLocks noEditPoints="1"/>
            </p:cNvSpPr>
            <p:nvPr/>
          </p:nvSpPr>
          <p:spPr bwMode="auto">
            <a:xfrm>
              <a:off x="9508421" y="3836767"/>
              <a:ext cx="105059" cy="200479"/>
            </a:xfrm>
            <a:custGeom>
              <a:avLst/>
              <a:gdLst>
                <a:gd name="T0" fmla="*/ 24 w 46"/>
                <a:gd name="T1" fmla="*/ 88 h 88"/>
                <a:gd name="T2" fmla="*/ 46 w 46"/>
                <a:gd name="T3" fmla="*/ 88 h 88"/>
                <a:gd name="T4" fmla="*/ 46 w 46"/>
                <a:gd name="T5" fmla="*/ 31 h 88"/>
                <a:gd name="T6" fmla="*/ 46 w 46"/>
                <a:gd name="T7" fmla="*/ 17 h 88"/>
                <a:gd name="T8" fmla="*/ 46 w 46"/>
                <a:gd name="T9" fmla="*/ 0 h 88"/>
                <a:gd name="T10" fmla="*/ 24 w 46"/>
                <a:gd name="T11" fmla="*/ 0 h 88"/>
                <a:gd name="T12" fmla="*/ 24 w 46"/>
                <a:gd name="T13" fmla="*/ 5 h 88"/>
                <a:gd name="T14" fmla="*/ 24 w 46"/>
                <a:gd name="T15" fmla="*/ 5 h 88"/>
                <a:gd name="T16" fmla="*/ 24 w 46"/>
                <a:gd name="T17" fmla="*/ 5 h 88"/>
                <a:gd name="T18" fmla="*/ 41 w 46"/>
                <a:gd name="T19" fmla="*/ 22 h 88"/>
                <a:gd name="T20" fmla="*/ 24 w 46"/>
                <a:gd name="T21" fmla="*/ 40 h 88"/>
                <a:gd name="T22" fmla="*/ 24 w 46"/>
                <a:gd name="T23" fmla="*/ 40 h 88"/>
                <a:gd name="T24" fmla="*/ 24 w 46"/>
                <a:gd name="T25" fmla="*/ 88 h 88"/>
                <a:gd name="T26" fmla="*/ 0 w 46"/>
                <a:gd name="T27" fmla="*/ 88 h 88"/>
                <a:gd name="T28" fmla="*/ 24 w 46"/>
                <a:gd name="T29" fmla="*/ 88 h 88"/>
                <a:gd name="T30" fmla="*/ 24 w 46"/>
                <a:gd name="T31" fmla="*/ 40 h 88"/>
                <a:gd name="T32" fmla="*/ 6 w 46"/>
                <a:gd name="T33" fmla="*/ 22 h 88"/>
                <a:gd name="T34" fmla="*/ 24 w 46"/>
                <a:gd name="T35" fmla="*/ 5 h 88"/>
                <a:gd name="T36" fmla="*/ 24 w 46"/>
                <a:gd name="T37" fmla="*/ 0 h 88"/>
                <a:gd name="T38" fmla="*/ 0 w 46"/>
                <a:gd name="T39" fmla="*/ 0 h 88"/>
                <a:gd name="T40" fmla="*/ 0 w 46"/>
                <a:gd name="T4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88">
                  <a:moveTo>
                    <a:pt x="24" y="88"/>
                  </a:moveTo>
                  <a:cubicBezTo>
                    <a:pt x="46" y="88"/>
                    <a:pt x="46" y="88"/>
                    <a:pt x="46" y="88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33" y="5"/>
                    <a:pt x="41" y="13"/>
                    <a:pt x="41" y="22"/>
                  </a:cubicBezTo>
                  <a:cubicBezTo>
                    <a:pt x="41" y="32"/>
                    <a:pt x="33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lnTo>
                    <a:pt x="24" y="88"/>
                  </a:lnTo>
                  <a:close/>
                  <a:moveTo>
                    <a:pt x="0" y="88"/>
                  </a:moveTo>
                  <a:cubicBezTo>
                    <a:pt x="24" y="88"/>
                    <a:pt x="24" y="88"/>
                    <a:pt x="24" y="88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4" y="40"/>
                    <a:pt x="6" y="32"/>
                    <a:pt x="6" y="22"/>
                  </a:cubicBezTo>
                  <a:cubicBezTo>
                    <a:pt x="6" y="13"/>
                    <a:pt x="14" y="5"/>
                    <a:pt x="24" y="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sp>
        <p:nvSpPr>
          <p:cNvPr id="119" name="Freeform 259"/>
          <p:cNvSpPr>
            <a:spLocks/>
          </p:cNvSpPr>
          <p:nvPr/>
        </p:nvSpPr>
        <p:spPr bwMode="auto">
          <a:xfrm rot="20698236" flipH="1">
            <a:off x="4674626" y="5316089"/>
            <a:ext cx="487231" cy="456496"/>
          </a:xfrm>
          <a:custGeom>
            <a:avLst/>
            <a:gdLst>
              <a:gd name="T0" fmla="*/ 27 w 160"/>
              <a:gd name="T1" fmla="*/ 150 h 150"/>
              <a:gd name="T2" fmla="*/ 55 w 160"/>
              <a:gd name="T3" fmla="*/ 123 h 150"/>
              <a:gd name="T4" fmla="*/ 55 w 160"/>
              <a:gd name="T5" fmla="*/ 123 h 150"/>
              <a:gd name="T6" fmla="*/ 55 w 160"/>
              <a:gd name="T7" fmla="*/ 34 h 150"/>
              <a:gd name="T8" fmla="*/ 143 w 160"/>
              <a:gd name="T9" fmla="*/ 34 h 150"/>
              <a:gd name="T10" fmla="*/ 143 w 160"/>
              <a:gd name="T11" fmla="*/ 97 h 150"/>
              <a:gd name="T12" fmla="*/ 132 w 160"/>
              <a:gd name="T13" fmla="*/ 96 h 150"/>
              <a:gd name="T14" fmla="*/ 105 w 160"/>
              <a:gd name="T15" fmla="*/ 123 h 150"/>
              <a:gd name="T16" fmla="*/ 132 w 160"/>
              <a:gd name="T17" fmla="*/ 150 h 150"/>
              <a:gd name="T18" fmla="*/ 160 w 160"/>
              <a:gd name="T19" fmla="*/ 123 h 150"/>
              <a:gd name="T20" fmla="*/ 160 w 160"/>
              <a:gd name="T21" fmla="*/ 123 h 150"/>
              <a:gd name="T22" fmla="*/ 160 w 160"/>
              <a:gd name="T23" fmla="*/ 123 h 150"/>
              <a:gd name="T24" fmla="*/ 160 w 160"/>
              <a:gd name="T25" fmla="*/ 34 h 150"/>
              <a:gd name="T26" fmla="*/ 160 w 160"/>
              <a:gd name="T27" fmla="*/ 0 h 150"/>
              <a:gd name="T28" fmla="*/ 143 w 160"/>
              <a:gd name="T29" fmla="*/ 0 h 150"/>
              <a:gd name="T30" fmla="*/ 55 w 160"/>
              <a:gd name="T31" fmla="*/ 0 h 150"/>
              <a:gd name="T32" fmla="*/ 37 w 160"/>
              <a:gd name="T33" fmla="*/ 0 h 150"/>
              <a:gd name="T34" fmla="*/ 37 w 160"/>
              <a:gd name="T35" fmla="*/ 34 h 150"/>
              <a:gd name="T36" fmla="*/ 37 w 160"/>
              <a:gd name="T37" fmla="*/ 97 h 150"/>
              <a:gd name="T38" fmla="*/ 27 w 160"/>
              <a:gd name="T39" fmla="*/ 96 h 150"/>
              <a:gd name="T40" fmla="*/ 0 w 160"/>
              <a:gd name="T41" fmla="*/ 123 h 150"/>
              <a:gd name="T42" fmla="*/ 27 w 160"/>
              <a:gd name="T43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150">
                <a:moveTo>
                  <a:pt x="27" y="150"/>
                </a:moveTo>
                <a:cubicBezTo>
                  <a:pt x="42" y="150"/>
                  <a:pt x="55" y="138"/>
                  <a:pt x="55" y="123"/>
                </a:cubicBezTo>
                <a:cubicBezTo>
                  <a:pt x="55" y="123"/>
                  <a:pt x="55" y="123"/>
                  <a:pt x="55" y="123"/>
                </a:cubicBezTo>
                <a:cubicBezTo>
                  <a:pt x="55" y="34"/>
                  <a:pt x="55" y="34"/>
                  <a:pt x="55" y="34"/>
                </a:cubicBezTo>
                <a:cubicBezTo>
                  <a:pt x="143" y="34"/>
                  <a:pt x="143" y="34"/>
                  <a:pt x="143" y="34"/>
                </a:cubicBezTo>
                <a:cubicBezTo>
                  <a:pt x="143" y="97"/>
                  <a:pt x="143" y="97"/>
                  <a:pt x="143" y="97"/>
                </a:cubicBezTo>
                <a:cubicBezTo>
                  <a:pt x="139" y="96"/>
                  <a:pt x="136" y="96"/>
                  <a:pt x="132" y="96"/>
                </a:cubicBezTo>
                <a:cubicBezTo>
                  <a:pt x="117" y="96"/>
                  <a:pt x="105" y="108"/>
                  <a:pt x="105" y="123"/>
                </a:cubicBezTo>
                <a:cubicBezTo>
                  <a:pt x="105" y="138"/>
                  <a:pt x="117" y="150"/>
                  <a:pt x="132" y="150"/>
                </a:cubicBezTo>
                <a:cubicBezTo>
                  <a:pt x="147" y="150"/>
                  <a:pt x="160" y="138"/>
                  <a:pt x="160" y="123"/>
                </a:cubicBezTo>
                <a:cubicBezTo>
                  <a:pt x="160" y="123"/>
                  <a:pt x="160" y="123"/>
                  <a:pt x="160" y="123"/>
                </a:cubicBezTo>
                <a:cubicBezTo>
                  <a:pt x="160" y="123"/>
                  <a:pt x="160" y="123"/>
                  <a:pt x="160" y="123"/>
                </a:cubicBezTo>
                <a:cubicBezTo>
                  <a:pt x="160" y="34"/>
                  <a:pt x="160" y="34"/>
                  <a:pt x="160" y="34"/>
                </a:cubicBezTo>
                <a:cubicBezTo>
                  <a:pt x="160" y="0"/>
                  <a:pt x="160" y="0"/>
                  <a:pt x="16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97"/>
                  <a:pt x="37" y="97"/>
                  <a:pt x="37" y="97"/>
                </a:cubicBezTo>
                <a:cubicBezTo>
                  <a:pt x="34" y="96"/>
                  <a:pt x="31" y="96"/>
                  <a:pt x="27" y="96"/>
                </a:cubicBezTo>
                <a:cubicBezTo>
                  <a:pt x="12" y="96"/>
                  <a:pt x="0" y="108"/>
                  <a:pt x="0" y="123"/>
                </a:cubicBezTo>
                <a:cubicBezTo>
                  <a:pt x="0" y="138"/>
                  <a:pt x="12" y="150"/>
                  <a:pt x="27" y="1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sp>
        <p:nvSpPr>
          <p:cNvPr id="120" name="Freeform 288"/>
          <p:cNvSpPr>
            <a:spLocks noEditPoints="1"/>
          </p:cNvSpPr>
          <p:nvPr/>
        </p:nvSpPr>
        <p:spPr bwMode="auto">
          <a:xfrm rot="20698236" flipH="1">
            <a:off x="4026149" y="7789567"/>
            <a:ext cx="473088" cy="443636"/>
          </a:xfrm>
          <a:custGeom>
            <a:avLst/>
            <a:gdLst>
              <a:gd name="T0" fmla="*/ 146 w 156"/>
              <a:gd name="T1" fmla="*/ 146 h 146"/>
              <a:gd name="T2" fmla="*/ 146 w 156"/>
              <a:gd name="T3" fmla="*/ 134 h 146"/>
              <a:gd name="T4" fmla="*/ 156 w 156"/>
              <a:gd name="T5" fmla="*/ 23 h 146"/>
              <a:gd name="T6" fmla="*/ 136 w 156"/>
              <a:gd name="T7" fmla="*/ 40 h 146"/>
              <a:gd name="T8" fmla="*/ 145 w 156"/>
              <a:gd name="T9" fmla="*/ 49 h 146"/>
              <a:gd name="T10" fmla="*/ 136 w 156"/>
              <a:gd name="T11" fmla="*/ 58 h 146"/>
              <a:gd name="T12" fmla="*/ 136 w 156"/>
              <a:gd name="T13" fmla="*/ 70 h 146"/>
              <a:gd name="T14" fmla="*/ 145 w 156"/>
              <a:gd name="T15" fmla="*/ 79 h 146"/>
              <a:gd name="T16" fmla="*/ 136 w 156"/>
              <a:gd name="T17" fmla="*/ 88 h 146"/>
              <a:gd name="T18" fmla="*/ 67 w 156"/>
              <a:gd name="T19" fmla="*/ 7 h 146"/>
              <a:gd name="T20" fmla="*/ 65 w 156"/>
              <a:gd name="T21" fmla="*/ 9 h 146"/>
              <a:gd name="T22" fmla="*/ 65 w 156"/>
              <a:gd name="T23" fmla="*/ 134 h 146"/>
              <a:gd name="T24" fmla="*/ 127 w 156"/>
              <a:gd name="T25" fmla="*/ 135 h 146"/>
              <a:gd name="T26" fmla="*/ 136 w 156"/>
              <a:gd name="T27" fmla="*/ 146 h 146"/>
              <a:gd name="T28" fmla="*/ 127 w 156"/>
              <a:gd name="T29" fmla="*/ 79 h 146"/>
              <a:gd name="T30" fmla="*/ 136 w 156"/>
              <a:gd name="T31" fmla="*/ 58 h 146"/>
              <a:gd name="T32" fmla="*/ 127 w 156"/>
              <a:gd name="T33" fmla="*/ 49 h 146"/>
              <a:gd name="T34" fmla="*/ 136 w 156"/>
              <a:gd name="T35" fmla="*/ 23 h 146"/>
              <a:gd name="T36" fmla="*/ 65 w 156"/>
              <a:gd name="T37" fmla="*/ 37 h 146"/>
              <a:gd name="T38" fmla="*/ 112 w 156"/>
              <a:gd name="T39" fmla="*/ 120 h 146"/>
              <a:gd name="T40" fmla="*/ 65 w 156"/>
              <a:gd name="T41" fmla="*/ 120 h 146"/>
              <a:gd name="T42" fmla="*/ 65 w 156"/>
              <a:gd name="T43" fmla="*/ 5 h 146"/>
              <a:gd name="T44" fmla="*/ 33 w 156"/>
              <a:gd name="T45" fmla="*/ 21 h 146"/>
              <a:gd name="T46" fmla="*/ 0 w 156"/>
              <a:gd name="T47" fmla="*/ 7 h 146"/>
              <a:gd name="T48" fmla="*/ 20 w 156"/>
              <a:gd name="T49" fmla="*/ 23 h 146"/>
              <a:gd name="T50" fmla="*/ 3 w 156"/>
              <a:gd name="T51" fmla="*/ 134 h 146"/>
              <a:gd name="T52" fmla="*/ 14 w 156"/>
              <a:gd name="T53" fmla="*/ 135 h 146"/>
              <a:gd name="T54" fmla="*/ 33 w 156"/>
              <a:gd name="T55" fmla="*/ 146 h 146"/>
              <a:gd name="T56" fmla="*/ 33 w 156"/>
              <a:gd name="T57" fmla="*/ 134 h 146"/>
              <a:gd name="T58" fmla="*/ 65 w 156"/>
              <a:gd name="T59" fmla="*/ 120 h 146"/>
              <a:gd name="T60" fmla="*/ 17 w 156"/>
              <a:gd name="T61" fmla="*/ 37 h 146"/>
              <a:gd name="T62" fmla="*/ 65 w 156"/>
              <a:gd name="T63" fmla="*/ 23 h 146"/>
              <a:gd name="T64" fmla="*/ 47 w 156"/>
              <a:gd name="T65" fmla="*/ 22 h 146"/>
              <a:gd name="T66" fmla="*/ 65 w 156"/>
              <a:gd name="T67" fmla="*/ 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6" h="146">
                <a:moveTo>
                  <a:pt x="136" y="146"/>
                </a:moveTo>
                <a:cubicBezTo>
                  <a:pt x="146" y="146"/>
                  <a:pt x="146" y="146"/>
                  <a:pt x="146" y="146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46" y="134"/>
                  <a:pt x="146" y="134"/>
                  <a:pt x="146" y="134"/>
                </a:cubicBezTo>
                <a:cubicBezTo>
                  <a:pt x="156" y="134"/>
                  <a:pt x="156" y="134"/>
                  <a:pt x="156" y="134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36" y="23"/>
                  <a:pt x="136" y="23"/>
                  <a:pt x="136" y="23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41" y="40"/>
                  <a:pt x="145" y="44"/>
                  <a:pt x="145" y="49"/>
                </a:cubicBezTo>
                <a:cubicBezTo>
                  <a:pt x="145" y="54"/>
                  <a:pt x="141" y="58"/>
                  <a:pt x="136" y="58"/>
                </a:cubicBezTo>
                <a:cubicBezTo>
                  <a:pt x="136" y="58"/>
                  <a:pt x="136" y="58"/>
                  <a:pt x="136" y="58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41" y="70"/>
                  <a:pt x="145" y="74"/>
                  <a:pt x="145" y="79"/>
                </a:cubicBezTo>
                <a:cubicBezTo>
                  <a:pt x="145" y="84"/>
                  <a:pt x="141" y="88"/>
                  <a:pt x="136" y="88"/>
                </a:cubicBezTo>
                <a:cubicBezTo>
                  <a:pt x="136" y="88"/>
                  <a:pt x="136" y="88"/>
                  <a:pt x="136" y="88"/>
                </a:cubicBezTo>
                <a:lnTo>
                  <a:pt x="136" y="146"/>
                </a:lnTo>
                <a:close/>
                <a:moveTo>
                  <a:pt x="67" y="7"/>
                </a:moveTo>
                <a:cubicBezTo>
                  <a:pt x="65" y="5"/>
                  <a:pt x="65" y="5"/>
                  <a:pt x="65" y="5"/>
                </a:cubicBezTo>
                <a:cubicBezTo>
                  <a:pt x="65" y="9"/>
                  <a:pt x="65" y="9"/>
                  <a:pt x="65" y="9"/>
                </a:cubicBezTo>
                <a:cubicBezTo>
                  <a:pt x="67" y="7"/>
                  <a:pt x="67" y="7"/>
                  <a:pt x="67" y="7"/>
                </a:cubicBezTo>
                <a:close/>
                <a:moveTo>
                  <a:pt x="65" y="134"/>
                </a:moveTo>
                <a:cubicBezTo>
                  <a:pt x="127" y="134"/>
                  <a:pt x="127" y="134"/>
                  <a:pt x="127" y="134"/>
                </a:cubicBezTo>
                <a:cubicBezTo>
                  <a:pt x="127" y="135"/>
                  <a:pt x="127" y="135"/>
                  <a:pt x="127" y="135"/>
                </a:cubicBezTo>
                <a:cubicBezTo>
                  <a:pt x="127" y="146"/>
                  <a:pt x="127" y="146"/>
                  <a:pt x="127" y="146"/>
                </a:cubicBezTo>
                <a:cubicBezTo>
                  <a:pt x="136" y="146"/>
                  <a:pt x="136" y="146"/>
                  <a:pt x="136" y="146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31" y="88"/>
                  <a:pt x="127" y="84"/>
                  <a:pt x="127" y="79"/>
                </a:cubicBezTo>
                <a:cubicBezTo>
                  <a:pt x="127" y="74"/>
                  <a:pt x="131" y="70"/>
                  <a:pt x="136" y="70"/>
                </a:cubicBezTo>
                <a:cubicBezTo>
                  <a:pt x="136" y="58"/>
                  <a:pt x="136" y="58"/>
                  <a:pt x="136" y="58"/>
                </a:cubicBezTo>
                <a:cubicBezTo>
                  <a:pt x="131" y="58"/>
                  <a:pt x="127" y="54"/>
                  <a:pt x="127" y="49"/>
                </a:cubicBezTo>
                <a:cubicBezTo>
                  <a:pt x="127" y="49"/>
                  <a:pt x="127" y="49"/>
                  <a:pt x="127" y="49"/>
                </a:cubicBezTo>
                <a:cubicBezTo>
                  <a:pt x="127" y="44"/>
                  <a:pt x="131" y="40"/>
                  <a:pt x="136" y="40"/>
                </a:cubicBezTo>
                <a:cubicBezTo>
                  <a:pt x="136" y="23"/>
                  <a:pt x="136" y="23"/>
                  <a:pt x="136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37"/>
                  <a:pt x="65" y="37"/>
                  <a:pt x="65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65" y="120"/>
                  <a:pt x="65" y="120"/>
                  <a:pt x="65" y="120"/>
                </a:cubicBezTo>
                <a:lnTo>
                  <a:pt x="65" y="134"/>
                </a:lnTo>
                <a:close/>
                <a:moveTo>
                  <a:pt x="65" y="5"/>
                </a:moveTo>
                <a:cubicBezTo>
                  <a:pt x="61" y="0"/>
                  <a:pt x="61" y="0"/>
                  <a:pt x="61" y="0"/>
                </a:cubicBezTo>
                <a:cubicBezTo>
                  <a:pt x="33" y="21"/>
                  <a:pt x="33" y="21"/>
                  <a:pt x="33" y="21"/>
                </a:cubicBezTo>
                <a:cubicBezTo>
                  <a:pt x="6" y="0"/>
                  <a:pt x="6" y="0"/>
                  <a:pt x="6" y="0"/>
                </a:cubicBezTo>
                <a:cubicBezTo>
                  <a:pt x="0" y="7"/>
                  <a:pt x="0" y="7"/>
                  <a:pt x="0" y="7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134"/>
                  <a:pt x="3" y="134"/>
                  <a:pt x="3" y="134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35"/>
                  <a:pt x="14" y="135"/>
                  <a:pt x="14" y="13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33" y="146"/>
                  <a:pt x="33" y="146"/>
                  <a:pt x="33" y="146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65" y="134"/>
                  <a:pt x="65" y="134"/>
                  <a:pt x="65" y="134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7" y="37"/>
                  <a:pt x="17" y="37"/>
                  <a:pt x="17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3"/>
                  <a:pt x="65" y="23"/>
                  <a:pt x="65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2"/>
                  <a:pt x="47" y="22"/>
                  <a:pt x="47" y="22"/>
                </a:cubicBezTo>
                <a:cubicBezTo>
                  <a:pt x="65" y="9"/>
                  <a:pt x="65" y="9"/>
                  <a:pt x="65" y="9"/>
                </a:cubicBezTo>
                <a:lnTo>
                  <a:pt x="65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grpSp>
        <p:nvGrpSpPr>
          <p:cNvPr id="121" name="Group 120"/>
          <p:cNvGrpSpPr/>
          <p:nvPr/>
        </p:nvGrpSpPr>
        <p:grpSpPr>
          <a:xfrm rot="20698236" flipH="1">
            <a:off x="7490660" y="6152562"/>
            <a:ext cx="429380" cy="432062"/>
            <a:chOff x="5346544" y="4348568"/>
            <a:chExt cx="321924" cy="323851"/>
          </a:xfrm>
          <a:solidFill>
            <a:schemeClr val="accent4"/>
          </a:solidFill>
        </p:grpSpPr>
        <p:sp>
          <p:nvSpPr>
            <p:cNvPr id="122" name="Freeform 286"/>
            <p:cNvSpPr>
              <a:spLocks noEditPoints="1"/>
            </p:cNvSpPr>
            <p:nvPr/>
          </p:nvSpPr>
          <p:spPr bwMode="auto">
            <a:xfrm>
              <a:off x="5346544" y="4348568"/>
              <a:ext cx="321924" cy="323851"/>
            </a:xfrm>
            <a:custGeom>
              <a:avLst/>
              <a:gdLst>
                <a:gd name="T0" fmla="*/ 70 w 141"/>
                <a:gd name="T1" fmla="*/ 142 h 142"/>
                <a:gd name="T2" fmla="*/ 141 w 141"/>
                <a:gd name="T3" fmla="*/ 71 h 142"/>
                <a:gd name="T4" fmla="*/ 70 w 141"/>
                <a:gd name="T5" fmla="*/ 0 h 142"/>
                <a:gd name="T6" fmla="*/ 70 w 141"/>
                <a:gd name="T7" fmla="*/ 0 h 142"/>
                <a:gd name="T8" fmla="*/ 70 w 141"/>
                <a:gd name="T9" fmla="*/ 51 h 142"/>
                <a:gd name="T10" fmla="*/ 107 w 141"/>
                <a:gd name="T11" fmla="*/ 35 h 142"/>
                <a:gd name="T12" fmla="*/ 85 w 141"/>
                <a:gd name="T13" fmla="*/ 85 h 142"/>
                <a:gd name="T14" fmla="*/ 70 w 141"/>
                <a:gd name="T15" fmla="*/ 91 h 142"/>
                <a:gd name="T16" fmla="*/ 70 w 141"/>
                <a:gd name="T17" fmla="*/ 142 h 142"/>
                <a:gd name="T18" fmla="*/ 70 w 141"/>
                <a:gd name="T19" fmla="*/ 0 h 142"/>
                <a:gd name="T20" fmla="*/ 0 w 141"/>
                <a:gd name="T21" fmla="*/ 71 h 142"/>
                <a:gd name="T22" fmla="*/ 70 w 141"/>
                <a:gd name="T23" fmla="*/ 142 h 142"/>
                <a:gd name="T24" fmla="*/ 70 w 141"/>
                <a:gd name="T25" fmla="*/ 91 h 142"/>
                <a:gd name="T26" fmla="*/ 34 w 141"/>
                <a:gd name="T27" fmla="*/ 107 h 142"/>
                <a:gd name="T28" fmla="*/ 56 w 141"/>
                <a:gd name="T29" fmla="*/ 57 h 142"/>
                <a:gd name="T30" fmla="*/ 56 w 141"/>
                <a:gd name="T31" fmla="*/ 57 h 142"/>
                <a:gd name="T32" fmla="*/ 70 w 141"/>
                <a:gd name="T33" fmla="*/ 51 h 142"/>
                <a:gd name="T34" fmla="*/ 70 w 141"/>
                <a:gd name="T3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110" y="142"/>
                    <a:pt x="141" y="110"/>
                    <a:pt x="141" y="71"/>
                  </a:cubicBezTo>
                  <a:cubicBezTo>
                    <a:pt x="141" y="32"/>
                    <a:pt x="11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142"/>
                    <a:pt x="70" y="142"/>
                    <a:pt x="70" y="142"/>
                  </a:cubicBezTo>
                  <a:close/>
                  <a:moveTo>
                    <a:pt x="70" y="0"/>
                  </a:moveTo>
                  <a:cubicBezTo>
                    <a:pt x="31" y="0"/>
                    <a:pt x="0" y="32"/>
                    <a:pt x="0" y="71"/>
                  </a:cubicBezTo>
                  <a:cubicBezTo>
                    <a:pt x="0" y="110"/>
                    <a:pt x="31" y="142"/>
                    <a:pt x="70" y="142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0" y="51"/>
                    <a:pt x="70" y="51"/>
                    <a:pt x="70" y="51"/>
                  </a:cubicBez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23" name="Oval 287"/>
            <p:cNvSpPr>
              <a:spLocks noChangeArrowheads="1"/>
            </p:cNvSpPr>
            <p:nvPr/>
          </p:nvSpPr>
          <p:spPr bwMode="auto">
            <a:xfrm>
              <a:off x="5488229" y="4490253"/>
              <a:ext cx="38554" cy="356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 rot="20698236" flipH="1">
            <a:off x="8191371" y="8844342"/>
            <a:ext cx="370242" cy="484785"/>
            <a:chOff x="9173967" y="2661842"/>
            <a:chExt cx="277586" cy="363369"/>
          </a:xfrm>
          <a:solidFill>
            <a:schemeClr val="accent4"/>
          </a:solidFill>
        </p:grpSpPr>
        <p:sp>
          <p:nvSpPr>
            <p:cNvPr id="125" name="Freeform 93"/>
            <p:cNvSpPr>
              <a:spLocks noEditPoints="1"/>
            </p:cNvSpPr>
            <p:nvPr/>
          </p:nvSpPr>
          <p:spPr bwMode="auto">
            <a:xfrm>
              <a:off x="9173967" y="2661842"/>
              <a:ext cx="186986" cy="363369"/>
            </a:xfrm>
            <a:custGeom>
              <a:avLst/>
              <a:gdLst>
                <a:gd name="T0" fmla="*/ 41 w 82"/>
                <a:gd name="T1" fmla="*/ 159 h 159"/>
                <a:gd name="T2" fmla="*/ 82 w 82"/>
                <a:gd name="T3" fmla="*/ 159 h 159"/>
                <a:gd name="T4" fmla="*/ 82 w 82"/>
                <a:gd name="T5" fmla="*/ 0 h 159"/>
                <a:gd name="T6" fmla="*/ 41 w 82"/>
                <a:gd name="T7" fmla="*/ 0 h 159"/>
                <a:gd name="T8" fmla="*/ 41 w 82"/>
                <a:gd name="T9" fmla="*/ 9 h 159"/>
                <a:gd name="T10" fmla="*/ 73 w 82"/>
                <a:gd name="T11" fmla="*/ 9 h 159"/>
                <a:gd name="T12" fmla="*/ 73 w 82"/>
                <a:gd name="T13" fmla="*/ 39 h 159"/>
                <a:gd name="T14" fmla="*/ 41 w 82"/>
                <a:gd name="T15" fmla="*/ 39 h 159"/>
                <a:gd name="T16" fmla="*/ 41 w 82"/>
                <a:gd name="T17" fmla="*/ 46 h 159"/>
                <a:gd name="T18" fmla="*/ 73 w 82"/>
                <a:gd name="T19" fmla="*/ 46 h 159"/>
                <a:gd name="T20" fmla="*/ 73 w 82"/>
                <a:gd name="T21" fmla="*/ 77 h 159"/>
                <a:gd name="T22" fmla="*/ 41 w 82"/>
                <a:gd name="T23" fmla="*/ 77 h 159"/>
                <a:gd name="T24" fmla="*/ 41 w 82"/>
                <a:gd name="T25" fmla="*/ 89 h 159"/>
                <a:gd name="T26" fmla="*/ 41 w 82"/>
                <a:gd name="T27" fmla="*/ 89 h 159"/>
                <a:gd name="T28" fmla="*/ 51 w 82"/>
                <a:gd name="T29" fmla="*/ 99 h 159"/>
                <a:gd name="T30" fmla="*/ 41 w 82"/>
                <a:gd name="T31" fmla="*/ 109 h 159"/>
                <a:gd name="T32" fmla="*/ 41 w 82"/>
                <a:gd name="T33" fmla="*/ 109 h 159"/>
                <a:gd name="T34" fmla="*/ 41 w 82"/>
                <a:gd name="T35" fmla="*/ 109 h 159"/>
                <a:gd name="T36" fmla="*/ 41 w 82"/>
                <a:gd name="T37" fmla="*/ 124 h 159"/>
                <a:gd name="T38" fmla="*/ 41 w 82"/>
                <a:gd name="T39" fmla="*/ 124 h 159"/>
                <a:gd name="T40" fmla="*/ 51 w 82"/>
                <a:gd name="T41" fmla="*/ 134 h 159"/>
                <a:gd name="T42" fmla="*/ 41 w 82"/>
                <a:gd name="T43" fmla="*/ 145 h 159"/>
                <a:gd name="T44" fmla="*/ 41 w 82"/>
                <a:gd name="T45" fmla="*/ 145 h 159"/>
                <a:gd name="T46" fmla="*/ 41 w 82"/>
                <a:gd name="T47" fmla="*/ 145 h 159"/>
                <a:gd name="T48" fmla="*/ 41 w 82"/>
                <a:gd name="T49" fmla="*/ 159 h 159"/>
                <a:gd name="T50" fmla="*/ 0 w 82"/>
                <a:gd name="T51" fmla="*/ 159 h 159"/>
                <a:gd name="T52" fmla="*/ 41 w 82"/>
                <a:gd name="T53" fmla="*/ 159 h 159"/>
                <a:gd name="T54" fmla="*/ 41 w 82"/>
                <a:gd name="T55" fmla="*/ 145 h 159"/>
                <a:gd name="T56" fmla="*/ 31 w 82"/>
                <a:gd name="T57" fmla="*/ 134 h 159"/>
                <a:gd name="T58" fmla="*/ 41 w 82"/>
                <a:gd name="T59" fmla="*/ 124 h 159"/>
                <a:gd name="T60" fmla="*/ 41 w 82"/>
                <a:gd name="T61" fmla="*/ 109 h 159"/>
                <a:gd name="T62" fmla="*/ 31 w 82"/>
                <a:gd name="T63" fmla="*/ 99 h 159"/>
                <a:gd name="T64" fmla="*/ 41 w 82"/>
                <a:gd name="T65" fmla="*/ 89 h 159"/>
                <a:gd name="T66" fmla="*/ 41 w 82"/>
                <a:gd name="T67" fmla="*/ 77 h 159"/>
                <a:gd name="T68" fmla="*/ 8 w 82"/>
                <a:gd name="T69" fmla="*/ 77 h 159"/>
                <a:gd name="T70" fmla="*/ 8 w 82"/>
                <a:gd name="T71" fmla="*/ 46 h 159"/>
                <a:gd name="T72" fmla="*/ 8 w 82"/>
                <a:gd name="T73" fmla="*/ 46 h 159"/>
                <a:gd name="T74" fmla="*/ 41 w 82"/>
                <a:gd name="T75" fmla="*/ 46 h 159"/>
                <a:gd name="T76" fmla="*/ 41 w 82"/>
                <a:gd name="T77" fmla="*/ 39 h 159"/>
                <a:gd name="T78" fmla="*/ 8 w 82"/>
                <a:gd name="T79" fmla="*/ 39 h 159"/>
                <a:gd name="T80" fmla="*/ 8 w 82"/>
                <a:gd name="T81" fmla="*/ 9 h 159"/>
                <a:gd name="T82" fmla="*/ 8 w 82"/>
                <a:gd name="T83" fmla="*/ 9 h 159"/>
                <a:gd name="T84" fmla="*/ 41 w 82"/>
                <a:gd name="T85" fmla="*/ 9 h 159"/>
                <a:gd name="T86" fmla="*/ 41 w 82"/>
                <a:gd name="T87" fmla="*/ 0 h 159"/>
                <a:gd name="T88" fmla="*/ 0 w 82"/>
                <a:gd name="T89" fmla="*/ 0 h 159"/>
                <a:gd name="T90" fmla="*/ 0 w 82"/>
                <a:gd name="T9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159">
                  <a:moveTo>
                    <a:pt x="41" y="159"/>
                  </a:moveTo>
                  <a:cubicBezTo>
                    <a:pt x="82" y="159"/>
                    <a:pt x="82" y="159"/>
                    <a:pt x="82" y="159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6" y="89"/>
                    <a:pt x="51" y="94"/>
                    <a:pt x="51" y="99"/>
                  </a:cubicBezTo>
                  <a:cubicBezTo>
                    <a:pt x="51" y="105"/>
                    <a:pt x="46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6" y="124"/>
                    <a:pt x="51" y="129"/>
                    <a:pt x="51" y="134"/>
                  </a:cubicBezTo>
                  <a:cubicBezTo>
                    <a:pt x="51" y="140"/>
                    <a:pt x="46" y="145"/>
                    <a:pt x="41" y="145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41" y="145"/>
                    <a:pt x="41" y="145"/>
                    <a:pt x="41" y="145"/>
                  </a:cubicBezTo>
                  <a:lnTo>
                    <a:pt x="41" y="159"/>
                  </a:lnTo>
                  <a:close/>
                  <a:moveTo>
                    <a:pt x="0" y="159"/>
                  </a:moveTo>
                  <a:cubicBezTo>
                    <a:pt x="41" y="159"/>
                    <a:pt x="41" y="159"/>
                    <a:pt x="41" y="159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35" y="145"/>
                    <a:pt x="31" y="140"/>
                    <a:pt x="31" y="134"/>
                  </a:cubicBezTo>
                  <a:cubicBezTo>
                    <a:pt x="31" y="129"/>
                    <a:pt x="35" y="124"/>
                    <a:pt x="41" y="12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35" y="109"/>
                    <a:pt x="31" y="105"/>
                    <a:pt x="31" y="99"/>
                  </a:cubicBezTo>
                  <a:cubicBezTo>
                    <a:pt x="31" y="94"/>
                    <a:pt x="35" y="89"/>
                    <a:pt x="41" y="89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26" name="Freeform 94"/>
            <p:cNvSpPr>
              <a:spLocks/>
            </p:cNvSpPr>
            <p:nvPr/>
          </p:nvSpPr>
          <p:spPr bwMode="auto">
            <a:xfrm>
              <a:off x="9374446" y="2661842"/>
              <a:ext cx="77107" cy="363369"/>
            </a:xfrm>
            <a:custGeom>
              <a:avLst/>
              <a:gdLst>
                <a:gd name="T0" fmla="*/ 80 w 80"/>
                <a:gd name="T1" fmla="*/ 355 h 377"/>
                <a:gd name="T2" fmla="*/ 80 w 80"/>
                <a:gd name="T3" fmla="*/ 64 h 377"/>
                <a:gd name="T4" fmla="*/ 0 w 80"/>
                <a:gd name="T5" fmla="*/ 0 h 377"/>
                <a:gd name="T6" fmla="*/ 0 w 80"/>
                <a:gd name="T7" fmla="*/ 377 h 377"/>
                <a:gd name="T8" fmla="*/ 80 w 80"/>
                <a:gd name="T9" fmla="*/ 35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377">
                  <a:moveTo>
                    <a:pt x="80" y="355"/>
                  </a:moveTo>
                  <a:lnTo>
                    <a:pt x="80" y="64"/>
                  </a:lnTo>
                  <a:lnTo>
                    <a:pt x="0" y="0"/>
                  </a:lnTo>
                  <a:lnTo>
                    <a:pt x="0" y="377"/>
                  </a:lnTo>
                  <a:lnTo>
                    <a:pt x="80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27" name="Rectangle 95"/>
            <p:cNvSpPr>
              <a:spLocks noChangeArrowheads="1"/>
            </p:cNvSpPr>
            <p:nvPr/>
          </p:nvSpPr>
          <p:spPr bwMode="auto">
            <a:xfrm>
              <a:off x="9200954" y="2691721"/>
              <a:ext cx="130119" cy="501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28" name="Rectangle 96"/>
            <p:cNvSpPr>
              <a:spLocks noChangeArrowheads="1"/>
            </p:cNvSpPr>
            <p:nvPr/>
          </p:nvSpPr>
          <p:spPr bwMode="auto">
            <a:xfrm>
              <a:off x="9200954" y="2778467"/>
              <a:ext cx="130119" cy="48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 rot="20698236" flipH="1">
            <a:off x="7455284" y="8486833"/>
            <a:ext cx="465374" cy="621090"/>
            <a:chOff x="8474216" y="3760624"/>
            <a:chExt cx="348911" cy="465536"/>
          </a:xfrm>
          <a:solidFill>
            <a:schemeClr val="accent1"/>
          </a:solidFill>
        </p:grpSpPr>
        <p:sp>
          <p:nvSpPr>
            <p:cNvPr id="130" name="Freeform 379"/>
            <p:cNvSpPr>
              <a:spLocks/>
            </p:cNvSpPr>
            <p:nvPr/>
          </p:nvSpPr>
          <p:spPr bwMode="auto">
            <a:xfrm>
              <a:off x="8629395" y="4034356"/>
              <a:ext cx="38554" cy="121444"/>
            </a:xfrm>
            <a:custGeom>
              <a:avLst/>
              <a:gdLst>
                <a:gd name="T0" fmla="*/ 17 w 17"/>
                <a:gd name="T1" fmla="*/ 53 h 53"/>
                <a:gd name="T2" fmla="*/ 17 w 17"/>
                <a:gd name="T3" fmla="*/ 0 h 53"/>
                <a:gd name="T4" fmla="*/ 9 w 17"/>
                <a:gd name="T5" fmla="*/ 0 h 53"/>
                <a:gd name="T6" fmla="*/ 0 w 17"/>
                <a:gd name="T7" fmla="*/ 0 h 53"/>
                <a:gd name="T8" fmla="*/ 0 w 17"/>
                <a:gd name="T9" fmla="*/ 53 h 53"/>
                <a:gd name="T10" fmla="*/ 9 w 17"/>
                <a:gd name="T11" fmla="*/ 52 h 53"/>
                <a:gd name="T12" fmla="*/ 17 w 17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3">
                  <a:moveTo>
                    <a:pt x="17" y="5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2"/>
                    <a:pt x="6" y="52"/>
                    <a:pt x="9" y="52"/>
                  </a:cubicBezTo>
                  <a:cubicBezTo>
                    <a:pt x="11" y="52"/>
                    <a:pt x="14" y="52"/>
                    <a:pt x="1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31" name="Freeform 380"/>
            <p:cNvSpPr>
              <a:spLocks/>
            </p:cNvSpPr>
            <p:nvPr/>
          </p:nvSpPr>
          <p:spPr bwMode="auto">
            <a:xfrm>
              <a:off x="8474216" y="3760624"/>
              <a:ext cx="348911" cy="262165"/>
            </a:xfrm>
            <a:custGeom>
              <a:avLst/>
              <a:gdLst>
                <a:gd name="T0" fmla="*/ 153 w 153"/>
                <a:gd name="T1" fmla="*/ 38 h 115"/>
                <a:gd name="T2" fmla="*/ 143 w 153"/>
                <a:gd name="T3" fmla="*/ 0 h 115"/>
                <a:gd name="T4" fmla="*/ 110 w 153"/>
                <a:gd name="T5" fmla="*/ 18 h 115"/>
                <a:gd name="T6" fmla="*/ 77 w 153"/>
                <a:gd name="T7" fmla="*/ 0 h 115"/>
                <a:gd name="T8" fmla="*/ 43 w 153"/>
                <a:gd name="T9" fmla="*/ 18 h 115"/>
                <a:gd name="T10" fmla="*/ 10 w 153"/>
                <a:gd name="T11" fmla="*/ 0 h 115"/>
                <a:gd name="T12" fmla="*/ 0 w 153"/>
                <a:gd name="T13" fmla="*/ 38 h 115"/>
                <a:gd name="T14" fmla="*/ 68 w 153"/>
                <a:gd name="T15" fmla="*/ 114 h 115"/>
                <a:gd name="T16" fmla="*/ 77 w 153"/>
                <a:gd name="T17" fmla="*/ 115 h 115"/>
                <a:gd name="T18" fmla="*/ 85 w 153"/>
                <a:gd name="T19" fmla="*/ 114 h 115"/>
                <a:gd name="T20" fmla="*/ 153 w 153"/>
                <a:gd name="T21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15">
                  <a:moveTo>
                    <a:pt x="153" y="38"/>
                  </a:moveTo>
                  <a:cubicBezTo>
                    <a:pt x="153" y="24"/>
                    <a:pt x="150" y="11"/>
                    <a:pt x="143" y="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77"/>
                    <a:pt x="30" y="110"/>
                    <a:pt x="68" y="114"/>
                  </a:cubicBezTo>
                  <a:cubicBezTo>
                    <a:pt x="71" y="114"/>
                    <a:pt x="74" y="115"/>
                    <a:pt x="77" y="115"/>
                  </a:cubicBezTo>
                  <a:cubicBezTo>
                    <a:pt x="79" y="115"/>
                    <a:pt x="82" y="114"/>
                    <a:pt x="85" y="114"/>
                  </a:cubicBezTo>
                  <a:cubicBezTo>
                    <a:pt x="123" y="110"/>
                    <a:pt x="153" y="77"/>
                    <a:pt x="15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32" name="Freeform 381"/>
            <p:cNvSpPr>
              <a:spLocks/>
            </p:cNvSpPr>
            <p:nvPr/>
          </p:nvSpPr>
          <p:spPr bwMode="auto">
            <a:xfrm>
              <a:off x="8547469" y="4037247"/>
              <a:ext cx="72289" cy="72289"/>
            </a:xfrm>
            <a:custGeom>
              <a:avLst/>
              <a:gdLst>
                <a:gd name="T0" fmla="*/ 31 w 32"/>
                <a:gd name="T1" fmla="*/ 31 h 32"/>
                <a:gd name="T2" fmla="*/ 24 w 32"/>
                <a:gd name="T3" fmla="*/ 9 h 32"/>
                <a:gd name="T4" fmla="*/ 1 w 32"/>
                <a:gd name="T5" fmla="*/ 2 h 32"/>
                <a:gd name="T6" fmla="*/ 8 w 32"/>
                <a:gd name="T7" fmla="*/ 24 h 32"/>
                <a:gd name="T8" fmla="*/ 31 w 32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31"/>
                  </a:moveTo>
                  <a:cubicBezTo>
                    <a:pt x="32" y="23"/>
                    <a:pt x="30" y="15"/>
                    <a:pt x="24" y="9"/>
                  </a:cubicBezTo>
                  <a:cubicBezTo>
                    <a:pt x="18" y="3"/>
                    <a:pt x="9" y="0"/>
                    <a:pt x="1" y="2"/>
                  </a:cubicBezTo>
                  <a:cubicBezTo>
                    <a:pt x="0" y="10"/>
                    <a:pt x="2" y="18"/>
                    <a:pt x="8" y="24"/>
                  </a:cubicBezTo>
                  <a:cubicBezTo>
                    <a:pt x="14" y="30"/>
                    <a:pt x="23" y="32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33" name="Freeform 382"/>
            <p:cNvSpPr>
              <a:spLocks/>
            </p:cNvSpPr>
            <p:nvPr/>
          </p:nvSpPr>
          <p:spPr bwMode="auto">
            <a:xfrm>
              <a:off x="8676624" y="4037247"/>
              <a:ext cx="73252" cy="72289"/>
            </a:xfrm>
            <a:custGeom>
              <a:avLst/>
              <a:gdLst>
                <a:gd name="T0" fmla="*/ 24 w 32"/>
                <a:gd name="T1" fmla="*/ 24 h 32"/>
                <a:gd name="T2" fmla="*/ 31 w 32"/>
                <a:gd name="T3" fmla="*/ 2 h 32"/>
                <a:gd name="T4" fmla="*/ 8 w 32"/>
                <a:gd name="T5" fmla="*/ 9 h 32"/>
                <a:gd name="T6" fmla="*/ 2 w 32"/>
                <a:gd name="T7" fmla="*/ 31 h 32"/>
                <a:gd name="T8" fmla="*/ 24 w 32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24" y="24"/>
                  </a:moveTo>
                  <a:cubicBezTo>
                    <a:pt x="30" y="18"/>
                    <a:pt x="32" y="10"/>
                    <a:pt x="31" y="2"/>
                  </a:cubicBezTo>
                  <a:cubicBezTo>
                    <a:pt x="23" y="0"/>
                    <a:pt x="14" y="3"/>
                    <a:pt x="8" y="9"/>
                  </a:cubicBezTo>
                  <a:cubicBezTo>
                    <a:pt x="2" y="15"/>
                    <a:pt x="0" y="23"/>
                    <a:pt x="2" y="31"/>
                  </a:cubicBezTo>
                  <a:cubicBezTo>
                    <a:pt x="9" y="32"/>
                    <a:pt x="18" y="30"/>
                    <a:pt x="2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34" name="Freeform 383"/>
            <p:cNvSpPr>
              <a:spLocks/>
            </p:cNvSpPr>
            <p:nvPr/>
          </p:nvSpPr>
          <p:spPr bwMode="auto">
            <a:xfrm>
              <a:off x="8547469" y="4166402"/>
              <a:ext cx="204335" cy="59758"/>
            </a:xfrm>
            <a:custGeom>
              <a:avLst/>
              <a:gdLst>
                <a:gd name="T0" fmla="*/ 53 w 90"/>
                <a:gd name="T1" fmla="*/ 0 h 26"/>
                <a:gd name="T2" fmla="*/ 45 w 90"/>
                <a:gd name="T3" fmla="*/ 0 h 26"/>
                <a:gd name="T4" fmla="*/ 36 w 90"/>
                <a:gd name="T5" fmla="*/ 0 h 26"/>
                <a:gd name="T6" fmla="*/ 0 w 90"/>
                <a:gd name="T7" fmla="*/ 26 h 26"/>
                <a:gd name="T8" fmla="*/ 90 w 90"/>
                <a:gd name="T9" fmla="*/ 26 h 26"/>
                <a:gd name="T10" fmla="*/ 53 w 90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6">
                  <a:moveTo>
                    <a:pt x="53" y="0"/>
                  </a:moveTo>
                  <a:cubicBezTo>
                    <a:pt x="50" y="0"/>
                    <a:pt x="47" y="0"/>
                    <a:pt x="45" y="0"/>
                  </a:cubicBezTo>
                  <a:cubicBezTo>
                    <a:pt x="42" y="0"/>
                    <a:pt x="39" y="0"/>
                    <a:pt x="36" y="0"/>
                  </a:cubicBezTo>
                  <a:cubicBezTo>
                    <a:pt x="15" y="2"/>
                    <a:pt x="0" y="13"/>
                    <a:pt x="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3"/>
                    <a:pt x="74" y="2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 rot="20698236" flipH="1">
            <a:off x="3082031" y="8142946"/>
            <a:ext cx="224975" cy="279040"/>
            <a:chOff x="4550721" y="5649763"/>
            <a:chExt cx="168673" cy="209154"/>
          </a:xfrm>
          <a:solidFill>
            <a:schemeClr val="accent3"/>
          </a:solidFill>
        </p:grpSpPr>
        <p:sp>
          <p:nvSpPr>
            <p:cNvPr id="136" name="Freeform 234"/>
            <p:cNvSpPr>
              <a:spLocks/>
            </p:cNvSpPr>
            <p:nvPr/>
          </p:nvSpPr>
          <p:spPr bwMode="auto">
            <a:xfrm>
              <a:off x="4550721" y="5653618"/>
              <a:ext cx="70361" cy="205299"/>
            </a:xfrm>
            <a:custGeom>
              <a:avLst/>
              <a:gdLst>
                <a:gd name="T0" fmla="*/ 4 w 31"/>
                <a:gd name="T1" fmla="*/ 10 h 90"/>
                <a:gd name="T2" fmla="*/ 1 w 31"/>
                <a:gd name="T3" fmla="*/ 21 h 90"/>
                <a:gd name="T4" fmla="*/ 3 w 31"/>
                <a:gd name="T5" fmla="*/ 31 h 90"/>
                <a:gd name="T6" fmla="*/ 11 w 31"/>
                <a:gd name="T7" fmla="*/ 41 h 90"/>
                <a:gd name="T8" fmla="*/ 11 w 31"/>
                <a:gd name="T9" fmla="*/ 90 h 90"/>
                <a:gd name="T10" fmla="*/ 20 w 31"/>
                <a:gd name="T11" fmla="*/ 90 h 90"/>
                <a:gd name="T12" fmla="*/ 20 w 31"/>
                <a:gd name="T13" fmla="*/ 41 h 90"/>
                <a:gd name="T14" fmla="*/ 29 w 31"/>
                <a:gd name="T15" fmla="*/ 31 h 90"/>
                <a:gd name="T16" fmla="*/ 31 w 31"/>
                <a:gd name="T17" fmla="*/ 21 h 90"/>
                <a:gd name="T18" fmla="*/ 28 w 31"/>
                <a:gd name="T19" fmla="*/ 10 h 90"/>
                <a:gd name="T20" fmla="*/ 21 w 31"/>
                <a:gd name="T21" fmla="*/ 0 h 90"/>
                <a:gd name="T22" fmla="*/ 23 w 31"/>
                <a:gd name="T23" fmla="*/ 21 h 90"/>
                <a:gd name="T24" fmla="*/ 20 w 31"/>
                <a:gd name="T25" fmla="*/ 21 h 90"/>
                <a:gd name="T26" fmla="*/ 18 w 31"/>
                <a:gd name="T27" fmla="*/ 0 h 90"/>
                <a:gd name="T28" fmla="*/ 16 w 31"/>
                <a:gd name="T29" fmla="*/ 0 h 90"/>
                <a:gd name="T30" fmla="*/ 14 w 31"/>
                <a:gd name="T31" fmla="*/ 0 h 90"/>
                <a:gd name="T32" fmla="*/ 11 w 31"/>
                <a:gd name="T33" fmla="*/ 21 h 90"/>
                <a:gd name="T34" fmla="*/ 8 w 31"/>
                <a:gd name="T35" fmla="*/ 21 h 90"/>
                <a:gd name="T36" fmla="*/ 11 w 31"/>
                <a:gd name="T37" fmla="*/ 0 h 90"/>
                <a:gd name="T38" fmla="*/ 4 w 31"/>
                <a:gd name="T39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90">
                  <a:moveTo>
                    <a:pt x="4" y="10"/>
                  </a:moveTo>
                  <a:cubicBezTo>
                    <a:pt x="3" y="14"/>
                    <a:pt x="1" y="18"/>
                    <a:pt x="1" y="21"/>
                  </a:cubicBezTo>
                  <a:cubicBezTo>
                    <a:pt x="0" y="25"/>
                    <a:pt x="1" y="28"/>
                    <a:pt x="3" y="31"/>
                  </a:cubicBezTo>
                  <a:cubicBezTo>
                    <a:pt x="5" y="34"/>
                    <a:pt x="8" y="39"/>
                    <a:pt x="11" y="41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9"/>
                    <a:pt x="27" y="34"/>
                    <a:pt x="29" y="31"/>
                  </a:cubicBezTo>
                  <a:cubicBezTo>
                    <a:pt x="31" y="28"/>
                    <a:pt x="31" y="25"/>
                    <a:pt x="31" y="21"/>
                  </a:cubicBezTo>
                  <a:cubicBezTo>
                    <a:pt x="31" y="18"/>
                    <a:pt x="29" y="14"/>
                    <a:pt x="28" y="10"/>
                  </a:cubicBezTo>
                  <a:cubicBezTo>
                    <a:pt x="27" y="7"/>
                    <a:pt x="25" y="0"/>
                    <a:pt x="21" y="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5" y="7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37" name="Freeform 235"/>
            <p:cNvSpPr>
              <a:spLocks/>
            </p:cNvSpPr>
            <p:nvPr/>
          </p:nvSpPr>
          <p:spPr bwMode="auto">
            <a:xfrm>
              <a:off x="4644214" y="5649763"/>
              <a:ext cx="75180" cy="209154"/>
            </a:xfrm>
            <a:custGeom>
              <a:avLst/>
              <a:gdLst>
                <a:gd name="T0" fmla="*/ 21 w 33"/>
                <a:gd name="T1" fmla="*/ 92 h 92"/>
                <a:gd name="T2" fmla="*/ 21 w 33"/>
                <a:gd name="T3" fmla="*/ 44 h 92"/>
                <a:gd name="T4" fmla="*/ 33 w 33"/>
                <a:gd name="T5" fmla="*/ 24 h 92"/>
                <a:gd name="T6" fmla="*/ 17 w 33"/>
                <a:gd name="T7" fmla="*/ 0 h 92"/>
                <a:gd name="T8" fmla="*/ 0 w 33"/>
                <a:gd name="T9" fmla="*/ 24 h 92"/>
                <a:gd name="T10" fmla="*/ 12 w 33"/>
                <a:gd name="T11" fmla="*/ 44 h 92"/>
                <a:gd name="T12" fmla="*/ 12 w 33"/>
                <a:gd name="T13" fmla="*/ 92 h 92"/>
                <a:gd name="T14" fmla="*/ 21 w 33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92">
                  <a:moveTo>
                    <a:pt x="21" y="92"/>
                  </a:moveTo>
                  <a:cubicBezTo>
                    <a:pt x="21" y="44"/>
                    <a:pt x="21" y="44"/>
                    <a:pt x="21" y="44"/>
                  </a:cubicBezTo>
                  <a:cubicBezTo>
                    <a:pt x="28" y="41"/>
                    <a:pt x="33" y="34"/>
                    <a:pt x="33" y="24"/>
                  </a:cubicBezTo>
                  <a:cubicBezTo>
                    <a:pt x="33" y="13"/>
                    <a:pt x="26" y="0"/>
                    <a:pt x="17" y="0"/>
                  </a:cubicBezTo>
                  <a:cubicBezTo>
                    <a:pt x="7" y="0"/>
                    <a:pt x="0" y="13"/>
                    <a:pt x="0" y="24"/>
                  </a:cubicBezTo>
                  <a:cubicBezTo>
                    <a:pt x="0" y="33"/>
                    <a:pt x="5" y="41"/>
                    <a:pt x="12" y="44"/>
                  </a:cubicBezTo>
                  <a:cubicBezTo>
                    <a:pt x="12" y="92"/>
                    <a:pt x="12" y="92"/>
                    <a:pt x="12" y="92"/>
                  </a:cubicBezTo>
                  <a:lnTo>
                    <a:pt x="2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 rot="20698236" flipH="1">
            <a:off x="5886455" y="6458038"/>
            <a:ext cx="547652" cy="578657"/>
            <a:chOff x="5540277" y="2968344"/>
            <a:chExt cx="410597" cy="433730"/>
          </a:xfrm>
          <a:solidFill>
            <a:schemeClr val="accent6"/>
          </a:solidFill>
        </p:grpSpPr>
        <p:sp>
          <p:nvSpPr>
            <p:cNvPr id="139" name="Freeform 305"/>
            <p:cNvSpPr>
              <a:spLocks noEditPoints="1"/>
            </p:cNvSpPr>
            <p:nvPr/>
          </p:nvSpPr>
          <p:spPr bwMode="auto">
            <a:xfrm>
              <a:off x="5540277" y="3148583"/>
              <a:ext cx="410597" cy="205299"/>
            </a:xfrm>
            <a:custGeom>
              <a:avLst/>
              <a:gdLst>
                <a:gd name="T0" fmla="*/ 154 w 180"/>
                <a:gd name="T1" fmla="*/ 63 h 90"/>
                <a:gd name="T2" fmla="*/ 180 w 180"/>
                <a:gd name="T3" fmla="*/ 32 h 90"/>
                <a:gd name="T4" fmla="*/ 154 w 180"/>
                <a:gd name="T5" fmla="*/ 1 h 90"/>
                <a:gd name="T6" fmla="*/ 154 w 180"/>
                <a:gd name="T7" fmla="*/ 15 h 90"/>
                <a:gd name="T8" fmla="*/ 166 w 180"/>
                <a:gd name="T9" fmla="*/ 32 h 90"/>
                <a:gd name="T10" fmla="*/ 154 w 180"/>
                <a:gd name="T11" fmla="*/ 49 h 90"/>
                <a:gd name="T12" fmla="*/ 154 w 180"/>
                <a:gd name="T13" fmla="*/ 63 h 90"/>
                <a:gd name="T14" fmla="*/ 76 w 180"/>
                <a:gd name="T15" fmla="*/ 90 h 90"/>
                <a:gd name="T16" fmla="*/ 135 w 180"/>
                <a:gd name="T17" fmla="*/ 61 h 90"/>
                <a:gd name="T18" fmla="*/ 148 w 180"/>
                <a:gd name="T19" fmla="*/ 64 h 90"/>
                <a:gd name="T20" fmla="*/ 154 w 180"/>
                <a:gd name="T21" fmla="*/ 63 h 90"/>
                <a:gd name="T22" fmla="*/ 154 w 180"/>
                <a:gd name="T23" fmla="*/ 49 h 90"/>
                <a:gd name="T24" fmla="*/ 148 w 180"/>
                <a:gd name="T25" fmla="*/ 50 h 90"/>
                <a:gd name="T26" fmla="*/ 143 w 180"/>
                <a:gd name="T27" fmla="*/ 49 h 90"/>
                <a:gd name="T28" fmla="*/ 151 w 180"/>
                <a:gd name="T29" fmla="*/ 14 h 90"/>
                <a:gd name="T30" fmla="*/ 151 w 180"/>
                <a:gd name="T31" fmla="*/ 14 h 90"/>
                <a:gd name="T32" fmla="*/ 151 w 180"/>
                <a:gd name="T33" fmla="*/ 14 h 90"/>
                <a:gd name="T34" fmla="*/ 154 w 180"/>
                <a:gd name="T35" fmla="*/ 15 h 90"/>
                <a:gd name="T36" fmla="*/ 154 w 180"/>
                <a:gd name="T37" fmla="*/ 1 h 90"/>
                <a:gd name="T38" fmla="*/ 150 w 180"/>
                <a:gd name="T39" fmla="*/ 0 h 90"/>
                <a:gd name="T40" fmla="*/ 150 w 180"/>
                <a:gd name="T41" fmla="*/ 0 h 90"/>
                <a:gd name="T42" fmla="*/ 1 w 180"/>
                <a:gd name="T43" fmla="*/ 0 h 90"/>
                <a:gd name="T44" fmla="*/ 0 w 180"/>
                <a:gd name="T45" fmla="*/ 14 h 90"/>
                <a:gd name="T46" fmla="*/ 76 w 180"/>
                <a:gd name="T4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90">
                  <a:moveTo>
                    <a:pt x="154" y="63"/>
                  </a:moveTo>
                  <a:cubicBezTo>
                    <a:pt x="169" y="60"/>
                    <a:pt x="180" y="48"/>
                    <a:pt x="180" y="32"/>
                  </a:cubicBezTo>
                  <a:cubicBezTo>
                    <a:pt x="180" y="17"/>
                    <a:pt x="169" y="4"/>
                    <a:pt x="154" y="1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61" y="18"/>
                    <a:pt x="166" y="24"/>
                    <a:pt x="166" y="32"/>
                  </a:cubicBezTo>
                  <a:cubicBezTo>
                    <a:pt x="166" y="40"/>
                    <a:pt x="161" y="46"/>
                    <a:pt x="154" y="49"/>
                  </a:cubicBezTo>
                  <a:lnTo>
                    <a:pt x="154" y="63"/>
                  </a:lnTo>
                  <a:close/>
                  <a:moveTo>
                    <a:pt x="76" y="90"/>
                  </a:moveTo>
                  <a:cubicBezTo>
                    <a:pt x="100" y="90"/>
                    <a:pt x="121" y="78"/>
                    <a:pt x="135" y="61"/>
                  </a:cubicBezTo>
                  <a:cubicBezTo>
                    <a:pt x="139" y="63"/>
                    <a:pt x="144" y="64"/>
                    <a:pt x="148" y="64"/>
                  </a:cubicBezTo>
                  <a:cubicBezTo>
                    <a:pt x="150" y="64"/>
                    <a:pt x="152" y="64"/>
                    <a:pt x="154" y="63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3" y="50"/>
                    <a:pt x="150" y="50"/>
                    <a:pt x="148" y="50"/>
                  </a:cubicBezTo>
                  <a:cubicBezTo>
                    <a:pt x="146" y="50"/>
                    <a:pt x="144" y="50"/>
                    <a:pt x="143" y="49"/>
                  </a:cubicBezTo>
                  <a:cubicBezTo>
                    <a:pt x="148" y="39"/>
                    <a:pt x="151" y="27"/>
                    <a:pt x="151" y="14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2" y="14"/>
                    <a:pt x="153" y="15"/>
                    <a:pt x="154" y="15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3" y="0"/>
                    <a:pt x="151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56"/>
                    <a:pt x="34" y="90"/>
                    <a:pt x="76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40" name="Rectangle 306"/>
            <p:cNvSpPr>
              <a:spLocks noChangeArrowheads="1"/>
            </p:cNvSpPr>
            <p:nvPr/>
          </p:nvSpPr>
          <p:spPr bwMode="auto">
            <a:xfrm>
              <a:off x="5540277" y="3372195"/>
              <a:ext cx="372044" cy="298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41" name="Freeform 307"/>
            <p:cNvSpPr>
              <a:spLocks/>
            </p:cNvSpPr>
            <p:nvPr/>
          </p:nvSpPr>
          <p:spPr bwMode="auto">
            <a:xfrm>
              <a:off x="5625095" y="2968344"/>
              <a:ext cx="68433" cy="168673"/>
            </a:xfrm>
            <a:custGeom>
              <a:avLst/>
              <a:gdLst>
                <a:gd name="T0" fmla="*/ 11 w 30"/>
                <a:gd name="T1" fmla="*/ 56 h 74"/>
                <a:gd name="T2" fmla="*/ 15 w 30"/>
                <a:gd name="T3" fmla="*/ 71 h 74"/>
                <a:gd name="T4" fmla="*/ 27 w 30"/>
                <a:gd name="T5" fmla="*/ 45 h 74"/>
                <a:gd name="T6" fmla="*/ 20 w 30"/>
                <a:gd name="T7" fmla="*/ 30 h 74"/>
                <a:gd name="T8" fmla="*/ 19 w 30"/>
                <a:gd name="T9" fmla="*/ 18 h 74"/>
                <a:gd name="T10" fmla="*/ 11 w 30"/>
                <a:gd name="T11" fmla="*/ 5 h 74"/>
                <a:gd name="T12" fmla="*/ 4 w 30"/>
                <a:gd name="T13" fmla="*/ 31 h 74"/>
                <a:gd name="T14" fmla="*/ 11 w 30"/>
                <a:gd name="T15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74">
                  <a:moveTo>
                    <a:pt x="11" y="56"/>
                  </a:moveTo>
                  <a:cubicBezTo>
                    <a:pt x="1" y="59"/>
                    <a:pt x="5" y="74"/>
                    <a:pt x="15" y="71"/>
                  </a:cubicBezTo>
                  <a:cubicBezTo>
                    <a:pt x="26" y="67"/>
                    <a:pt x="30" y="56"/>
                    <a:pt x="27" y="45"/>
                  </a:cubicBezTo>
                  <a:cubicBezTo>
                    <a:pt x="26" y="40"/>
                    <a:pt x="22" y="35"/>
                    <a:pt x="20" y="30"/>
                  </a:cubicBezTo>
                  <a:cubicBezTo>
                    <a:pt x="18" y="27"/>
                    <a:pt x="15" y="21"/>
                    <a:pt x="19" y="18"/>
                  </a:cubicBezTo>
                  <a:cubicBezTo>
                    <a:pt x="28" y="13"/>
                    <a:pt x="20" y="0"/>
                    <a:pt x="11" y="5"/>
                  </a:cubicBezTo>
                  <a:cubicBezTo>
                    <a:pt x="2" y="11"/>
                    <a:pt x="0" y="22"/>
                    <a:pt x="4" y="31"/>
                  </a:cubicBezTo>
                  <a:cubicBezTo>
                    <a:pt x="5" y="35"/>
                    <a:pt x="18" y="54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42" name="Freeform 308"/>
            <p:cNvSpPr>
              <a:spLocks/>
            </p:cNvSpPr>
            <p:nvPr/>
          </p:nvSpPr>
          <p:spPr bwMode="auto">
            <a:xfrm>
              <a:off x="5722443" y="2968344"/>
              <a:ext cx="66505" cy="168673"/>
            </a:xfrm>
            <a:custGeom>
              <a:avLst/>
              <a:gdLst>
                <a:gd name="T0" fmla="*/ 10 w 29"/>
                <a:gd name="T1" fmla="*/ 56 h 74"/>
                <a:gd name="T2" fmla="*/ 14 w 29"/>
                <a:gd name="T3" fmla="*/ 71 h 74"/>
                <a:gd name="T4" fmla="*/ 26 w 29"/>
                <a:gd name="T5" fmla="*/ 45 h 74"/>
                <a:gd name="T6" fmla="*/ 19 w 29"/>
                <a:gd name="T7" fmla="*/ 30 h 74"/>
                <a:gd name="T8" fmla="*/ 19 w 29"/>
                <a:gd name="T9" fmla="*/ 18 h 74"/>
                <a:gd name="T10" fmla="*/ 11 w 29"/>
                <a:gd name="T11" fmla="*/ 5 h 74"/>
                <a:gd name="T12" fmla="*/ 3 w 29"/>
                <a:gd name="T13" fmla="*/ 31 h 74"/>
                <a:gd name="T14" fmla="*/ 10 w 29"/>
                <a:gd name="T15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74">
                  <a:moveTo>
                    <a:pt x="10" y="56"/>
                  </a:moveTo>
                  <a:cubicBezTo>
                    <a:pt x="1" y="59"/>
                    <a:pt x="5" y="74"/>
                    <a:pt x="14" y="71"/>
                  </a:cubicBezTo>
                  <a:cubicBezTo>
                    <a:pt x="25" y="67"/>
                    <a:pt x="29" y="56"/>
                    <a:pt x="26" y="45"/>
                  </a:cubicBezTo>
                  <a:cubicBezTo>
                    <a:pt x="25" y="40"/>
                    <a:pt x="22" y="35"/>
                    <a:pt x="19" y="30"/>
                  </a:cubicBezTo>
                  <a:cubicBezTo>
                    <a:pt x="18" y="27"/>
                    <a:pt x="15" y="21"/>
                    <a:pt x="19" y="18"/>
                  </a:cubicBezTo>
                  <a:cubicBezTo>
                    <a:pt x="27" y="13"/>
                    <a:pt x="19" y="0"/>
                    <a:pt x="11" y="5"/>
                  </a:cubicBezTo>
                  <a:cubicBezTo>
                    <a:pt x="2" y="11"/>
                    <a:pt x="0" y="22"/>
                    <a:pt x="3" y="31"/>
                  </a:cubicBezTo>
                  <a:cubicBezTo>
                    <a:pt x="4" y="35"/>
                    <a:pt x="17" y="54"/>
                    <a:pt x="1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sp>
        <p:nvSpPr>
          <p:cNvPr id="143" name="Freeform 270"/>
          <p:cNvSpPr>
            <a:spLocks noEditPoints="1"/>
          </p:cNvSpPr>
          <p:nvPr/>
        </p:nvSpPr>
        <p:spPr bwMode="auto">
          <a:xfrm rot="20698236" flipH="1">
            <a:off x="4330054" y="8528188"/>
            <a:ext cx="374101" cy="419204"/>
          </a:xfrm>
          <a:custGeom>
            <a:avLst/>
            <a:gdLst>
              <a:gd name="T0" fmla="*/ 270 w 291"/>
              <a:gd name="T1" fmla="*/ 326 h 326"/>
              <a:gd name="T2" fmla="*/ 270 w 291"/>
              <a:gd name="T3" fmla="*/ 0 h 326"/>
              <a:gd name="T4" fmla="*/ 253 w 291"/>
              <a:gd name="T5" fmla="*/ 35 h 326"/>
              <a:gd name="T6" fmla="*/ 253 w 291"/>
              <a:gd name="T7" fmla="*/ 66 h 326"/>
              <a:gd name="T8" fmla="*/ 270 w 291"/>
              <a:gd name="T9" fmla="*/ 123 h 326"/>
              <a:gd name="T10" fmla="*/ 270 w 291"/>
              <a:gd name="T11" fmla="*/ 146 h 326"/>
              <a:gd name="T12" fmla="*/ 253 w 291"/>
              <a:gd name="T13" fmla="*/ 203 h 326"/>
              <a:gd name="T14" fmla="*/ 253 w 291"/>
              <a:gd name="T15" fmla="*/ 234 h 326"/>
              <a:gd name="T16" fmla="*/ 270 w 291"/>
              <a:gd name="T17" fmla="*/ 288 h 326"/>
              <a:gd name="T18" fmla="*/ 145 w 291"/>
              <a:gd name="T19" fmla="*/ 239 h 326"/>
              <a:gd name="T20" fmla="*/ 237 w 291"/>
              <a:gd name="T21" fmla="*/ 326 h 326"/>
              <a:gd name="T22" fmla="*/ 253 w 291"/>
              <a:gd name="T23" fmla="*/ 288 h 326"/>
              <a:gd name="T24" fmla="*/ 237 w 291"/>
              <a:gd name="T25" fmla="*/ 260 h 326"/>
              <a:gd name="T26" fmla="*/ 237 w 291"/>
              <a:gd name="T27" fmla="*/ 234 h 326"/>
              <a:gd name="T28" fmla="*/ 253 w 291"/>
              <a:gd name="T29" fmla="*/ 203 h 326"/>
              <a:gd name="T30" fmla="*/ 237 w 291"/>
              <a:gd name="T31" fmla="*/ 146 h 326"/>
              <a:gd name="T32" fmla="*/ 253 w 291"/>
              <a:gd name="T33" fmla="*/ 123 h 326"/>
              <a:gd name="T34" fmla="*/ 237 w 291"/>
              <a:gd name="T35" fmla="*/ 92 h 326"/>
              <a:gd name="T36" fmla="*/ 237 w 291"/>
              <a:gd name="T37" fmla="*/ 66 h 326"/>
              <a:gd name="T38" fmla="*/ 253 w 291"/>
              <a:gd name="T39" fmla="*/ 35 h 326"/>
              <a:gd name="T40" fmla="*/ 237 w 291"/>
              <a:gd name="T41" fmla="*/ 0 h 326"/>
              <a:gd name="T42" fmla="*/ 145 w 291"/>
              <a:gd name="T43" fmla="*/ 87 h 326"/>
              <a:gd name="T44" fmla="*/ 215 w 291"/>
              <a:gd name="T45" fmla="*/ 118 h 326"/>
              <a:gd name="T46" fmla="*/ 145 w 291"/>
              <a:gd name="T47" fmla="*/ 239 h 326"/>
              <a:gd name="T48" fmla="*/ 38 w 291"/>
              <a:gd name="T49" fmla="*/ 11 h 326"/>
              <a:gd name="T50" fmla="*/ 55 w 291"/>
              <a:gd name="T51" fmla="*/ 66 h 326"/>
              <a:gd name="T52" fmla="*/ 38 w 291"/>
              <a:gd name="T53" fmla="*/ 92 h 326"/>
              <a:gd name="T54" fmla="*/ 55 w 291"/>
              <a:gd name="T55" fmla="*/ 123 h 326"/>
              <a:gd name="T56" fmla="*/ 55 w 291"/>
              <a:gd name="T57" fmla="*/ 146 h 326"/>
              <a:gd name="T58" fmla="*/ 38 w 291"/>
              <a:gd name="T59" fmla="*/ 177 h 326"/>
              <a:gd name="T60" fmla="*/ 55 w 291"/>
              <a:gd name="T61" fmla="*/ 234 h 326"/>
              <a:gd name="T62" fmla="*/ 38 w 291"/>
              <a:gd name="T63" fmla="*/ 260 h 326"/>
              <a:gd name="T64" fmla="*/ 55 w 291"/>
              <a:gd name="T65" fmla="*/ 288 h 326"/>
              <a:gd name="T66" fmla="*/ 55 w 291"/>
              <a:gd name="T67" fmla="*/ 314 h 326"/>
              <a:gd name="T68" fmla="*/ 76 w 291"/>
              <a:gd name="T69" fmla="*/ 239 h 326"/>
              <a:gd name="T70" fmla="*/ 76 w 291"/>
              <a:gd name="T71" fmla="*/ 208 h 326"/>
              <a:gd name="T72" fmla="*/ 145 w 291"/>
              <a:gd name="T73" fmla="*/ 87 h 326"/>
              <a:gd name="T74" fmla="*/ 55 w 291"/>
              <a:gd name="T75" fmla="*/ 0 h 326"/>
              <a:gd name="T76" fmla="*/ 19 w 291"/>
              <a:gd name="T77" fmla="*/ 0 h 326"/>
              <a:gd name="T78" fmla="*/ 19 w 291"/>
              <a:gd name="T79" fmla="*/ 326 h 326"/>
              <a:gd name="T80" fmla="*/ 38 w 291"/>
              <a:gd name="T81" fmla="*/ 288 h 326"/>
              <a:gd name="T82" fmla="*/ 38 w 291"/>
              <a:gd name="T83" fmla="*/ 260 h 326"/>
              <a:gd name="T84" fmla="*/ 19 w 291"/>
              <a:gd name="T85" fmla="*/ 203 h 326"/>
              <a:gd name="T86" fmla="*/ 19 w 291"/>
              <a:gd name="T87" fmla="*/ 177 h 326"/>
              <a:gd name="T88" fmla="*/ 38 w 291"/>
              <a:gd name="T89" fmla="*/ 123 h 326"/>
              <a:gd name="T90" fmla="*/ 38 w 291"/>
              <a:gd name="T91" fmla="*/ 92 h 326"/>
              <a:gd name="T92" fmla="*/ 19 w 291"/>
              <a:gd name="T93" fmla="*/ 3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91" h="326">
                <a:moveTo>
                  <a:pt x="253" y="314"/>
                </a:moveTo>
                <a:lnTo>
                  <a:pt x="270" y="314"/>
                </a:lnTo>
                <a:lnTo>
                  <a:pt x="270" y="326"/>
                </a:lnTo>
                <a:lnTo>
                  <a:pt x="291" y="326"/>
                </a:lnTo>
                <a:lnTo>
                  <a:pt x="291" y="0"/>
                </a:lnTo>
                <a:lnTo>
                  <a:pt x="270" y="0"/>
                </a:lnTo>
                <a:lnTo>
                  <a:pt x="270" y="11"/>
                </a:lnTo>
                <a:lnTo>
                  <a:pt x="253" y="11"/>
                </a:lnTo>
                <a:lnTo>
                  <a:pt x="253" y="35"/>
                </a:lnTo>
                <a:lnTo>
                  <a:pt x="270" y="35"/>
                </a:lnTo>
                <a:lnTo>
                  <a:pt x="270" y="66"/>
                </a:lnTo>
                <a:lnTo>
                  <a:pt x="253" y="66"/>
                </a:lnTo>
                <a:lnTo>
                  <a:pt x="253" y="92"/>
                </a:lnTo>
                <a:lnTo>
                  <a:pt x="270" y="92"/>
                </a:lnTo>
                <a:lnTo>
                  <a:pt x="270" y="123"/>
                </a:lnTo>
                <a:lnTo>
                  <a:pt x="253" y="123"/>
                </a:lnTo>
                <a:lnTo>
                  <a:pt x="253" y="146"/>
                </a:lnTo>
                <a:lnTo>
                  <a:pt x="270" y="146"/>
                </a:lnTo>
                <a:lnTo>
                  <a:pt x="270" y="177"/>
                </a:lnTo>
                <a:lnTo>
                  <a:pt x="253" y="177"/>
                </a:lnTo>
                <a:lnTo>
                  <a:pt x="253" y="203"/>
                </a:lnTo>
                <a:lnTo>
                  <a:pt x="270" y="203"/>
                </a:lnTo>
                <a:lnTo>
                  <a:pt x="270" y="234"/>
                </a:lnTo>
                <a:lnTo>
                  <a:pt x="253" y="234"/>
                </a:lnTo>
                <a:lnTo>
                  <a:pt x="253" y="260"/>
                </a:lnTo>
                <a:lnTo>
                  <a:pt x="270" y="260"/>
                </a:lnTo>
                <a:lnTo>
                  <a:pt x="270" y="288"/>
                </a:lnTo>
                <a:lnTo>
                  <a:pt x="253" y="288"/>
                </a:lnTo>
                <a:lnTo>
                  <a:pt x="253" y="314"/>
                </a:lnTo>
                <a:close/>
                <a:moveTo>
                  <a:pt x="145" y="239"/>
                </a:moveTo>
                <a:lnTo>
                  <a:pt x="215" y="239"/>
                </a:lnTo>
                <a:lnTo>
                  <a:pt x="215" y="326"/>
                </a:lnTo>
                <a:lnTo>
                  <a:pt x="237" y="326"/>
                </a:lnTo>
                <a:lnTo>
                  <a:pt x="237" y="314"/>
                </a:lnTo>
                <a:lnTo>
                  <a:pt x="253" y="314"/>
                </a:lnTo>
                <a:lnTo>
                  <a:pt x="253" y="288"/>
                </a:lnTo>
                <a:lnTo>
                  <a:pt x="237" y="288"/>
                </a:lnTo>
                <a:lnTo>
                  <a:pt x="237" y="260"/>
                </a:lnTo>
                <a:lnTo>
                  <a:pt x="237" y="260"/>
                </a:lnTo>
                <a:lnTo>
                  <a:pt x="253" y="260"/>
                </a:lnTo>
                <a:lnTo>
                  <a:pt x="253" y="234"/>
                </a:lnTo>
                <a:lnTo>
                  <a:pt x="237" y="234"/>
                </a:lnTo>
                <a:lnTo>
                  <a:pt x="237" y="203"/>
                </a:lnTo>
                <a:lnTo>
                  <a:pt x="237" y="203"/>
                </a:lnTo>
                <a:lnTo>
                  <a:pt x="253" y="203"/>
                </a:lnTo>
                <a:lnTo>
                  <a:pt x="253" y="177"/>
                </a:lnTo>
                <a:lnTo>
                  <a:pt x="237" y="177"/>
                </a:lnTo>
                <a:lnTo>
                  <a:pt x="237" y="146"/>
                </a:lnTo>
                <a:lnTo>
                  <a:pt x="237" y="146"/>
                </a:lnTo>
                <a:lnTo>
                  <a:pt x="253" y="146"/>
                </a:lnTo>
                <a:lnTo>
                  <a:pt x="253" y="123"/>
                </a:lnTo>
                <a:lnTo>
                  <a:pt x="237" y="123"/>
                </a:lnTo>
                <a:lnTo>
                  <a:pt x="237" y="92"/>
                </a:lnTo>
                <a:lnTo>
                  <a:pt x="237" y="92"/>
                </a:lnTo>
                <a:lnTo>
                  <a:pt x="253" y="92"/>
                </a:lnTo>
                <a:lnTo>
                  <a:pt x="253" y="66"/>
                </a:lnTo>
                <a:lnTo>
                  <a:pt x="237" y="66"/>
                </a:lnTo>
                <a:lnTo>
                  <a:pt x="237" y="35"/>
                </a:lnTo>
                <a:lnTo>
                  <a:pt x="237" y="35"/>
                </a:lnTo>
                <a:lnTo>
                  <a:pt x="253" y="35"/>
                </a:lnTo>
                <a:lnTo>
                  <a:pt x="253" y="11"/>
                </a:lnTo>
                <a:lnTo>
                  <a:pt x="237" y="11"/>
                </a:lnTo>
                <a:lnTo>
                  <a:pt x="237" y="0"/>
                </a:lnTo>
                <a:lnTo>
                  <a:pt x="215" y="0"/>
                </a:lnTo>
                <a:lnTo>
                  <a:pt x="215" y="87"/>
                </a:lnTo>
                <a:lnTo>
                  <a:pt x="145" y="87"/>
                </a:lnTo>
                <a:lnTo>
                  <a:pt x="145" y="118"/>
                </a:lnTo>
                <a:lnTo>
                  <a:pt x="215" y="118"/>
                </a:lnTo>
                <a:lnTo>
                  <a:pt x="215" y="118"/>
                </a:lnTo>
                <a:lnTo>
                  <a:pt x="215" y="208"/>
                </a:lnTo>
                <a:lnTo>
                  <a:pt x="145" y="208"/>
                </a:lnTo>
                <a:lnTo>
                  <a:pt x="145" y="239"/>
                </a:lnTo>
                <a:close/>
                <a:moveTo>
                  <a:pt x="55" y="0"/>
                </a:moveTo>
                <a:lnTo>
                  <a:pt x="55" y="11"/>
                </a:lnTo>
                <a:lnTo>
                  <a:pt x="38" y="11"/>
                </a:lnTo>
                <a:lnTo>
                  <a:pt x="38" y="35"/>
                </a:lnTo>
                <a:lnTo>
                  <a:pt x="55" y="35"/>
                </a:lnTo>
                <a:lnTo>
                  <a:pt x="55" y="66"/>
                </a:lnTo>
                <a:lnTo>
                  <a:pt x="55" y="66"/>
                </a:lnTo>
                <a:lnTo>
                  <a:pt x="38" y="66"/>
                </a:lnTo>
                <a:lnTo>
                  <a:pt x="38" y="92"/>
                </a:lnTo>
                <a:lnTo>
                  <a:pt x="55" y="92"/>
                </a:lnTo>
                <a:lnTo>
                  <a:pt x="55" y="123"/>
                </a:lnTo>
                <a:lnTo>
                  <a:pt x="55" y="123"/>
                </a:lnTo>
                <a:lnTo>
                  <a:pt x="38" y="123"/>
                </a:lnTo>
                <a:lnTo>
                  <a:pt x="38" y="146"/>
                </a:lnTo>
                <a:lnTo>
                  <a:pt x="55" y="146"/>
                </a:lnTo>
                <a:lnTo>
                  <a:pt x="55" y="177"/>
                </a:lnTo>
                <a:lnTo>
                  <a:pt x="55" y="177"/>
                </a:lnTo>
                <a:lnTo>
                  <a:pt x="38" y="177"/>
                </a:lnTo>
                <a:lnTo>
                  <a:pt x="38" y="203"/>
                </a:lnTo>
                <a:lnTo>
                  <a:pt x="55" y="203"/>
                </a:lnTo>
                <a:lnTo>
                  <a:pt x="55" y="234"/>
                </a:lnTo>
                <a:lnTo>
                  <a:pt x="55" y="234"/>
                </a:lnTo>
                <a:lnTo>
                  <a:pt x="38" y="234"/>
                </a:lnTo>
                <a:lnTo>
                  <a:pt x="38" y="260"/>
                </a:lnTo>
                <a:lnTo>
                  <a:pt x="55" y="260"/>
                </a:lnTo>
                <a:lnTo>
                  <a:pt x="55" y="288"/>
                </a:lnTo>
                <a:lnTo>
                  <a:pt x="55" y="288"/>
                </a:lnTo>
                <a:lnTo>
                  <a:pt x="38" y="288"/>
                </a:lnTo>
                <a:lnTo>
                  <a:pt x="38" y="314"/>
                </a:lnTo>
                <a:lnTo>
                  <a:pt x="55" y="314"/>
                </a:lnTo>
                <a:lnTo>
                  <a:pt x="55" y="326"/>
                </a:lnTo>
                <a:lnTo>
                  <a:pt x="76" y="326"/>
                </a:lnTo>
                <a:lnTo>
                  <a:pt x="76" y="239"/>
                </a:lnTo>
                <a:lnTo>
                  <a:pt x="145" y="239"/>
                </a:lnTo>
                <a:lnTo>
                  <a:pt x="145" y="208"/>
                </a:lnTo>
                <a:lnTo>
                  <a:pt x="76" y="208"/>
                </a:lnTo>
                <a:lnTo>
                  <a:pt x="76" y="118"/>
                </a:lnTo>
                <a:lnTo>
                  <a:pt x="145" y="118"/>
                </a:lnTo>
                <a:lnTo>
                  <a:pt x="145" y="87"/>
                </a:lnTo>
                <a:lnTo>
                  <a:pt x="76" y="87"/>
                </a:lnTo>
                <a:lnTo>
                  <a:pt x="76" y="0"/>
                </a:lnTo>
                <a:lnTo>
                  <a:pt x="55" y="0"/>
                </a:lnTo>
                <a:close/>
                <a:moveTo>
                  <a:pt x="38" y="11"/>
                </a:moveTo>
                <a:lnTo>
                  <a:pt x="19" y="11"/>
                </a:lnTo>
                <a:lnTo>
                  <a:pt x="19" y="0"/>
                </a:lnTo>
                <a:lnTo>
                  <a:pt x="0" y="0"/>
                </a:lnTo>
                <a:lnTo>
                  <a:pt x="0" y="326"/>
                </a:lnTo>
                <a:lnTo>
                  <a:pt x="19" y="326"/>
                </a:lnTo>
                <a:lnTo>
                  <a:pt x="19" y="314"/>
                </a:lnTo>
                <a:lnTo>
                  <a:pt x="38" y="314"/>
                </a:lnTo>
                <a:lnTo>
                  <a:pt x="38" y="288"/>
                </a:lnTo>
                <a:lnTo>
                  <a:pt x="19" y="288"/>
                </a:lnTo>
                <a:lnTo>
                  <a:pt x="19" y="260"/>
                </a:lnTo>
                <a:lnTo>
                  <a:pt x="38" y="260"/>
                </a:lnTo>
                <a:lnTo>
                  <a:pt x="38" y="234"/>
                </a:lnTo>
                <a:lnTo>
                  <a:pt x="19" y="234"/>
                </a:lnTo>
                <a:lnTo>
                  <a:pt x="19" y="203"/>
                </a:lnTo>
                <a:lnTo>
                  <a:pt x="38" y="203"/>
                </a:lnTo>
                <a:lnTo>
                  <a:pt x="38" y="177"/>
                </a:lnTo>
                <a:lnTo>
                  <a:pt x="19" y="177"/>
                </a:lnTo>
                <a:lnTo>
                  <a:pt x="19" y="146"/>
                </a:lnTo>
                <a:lnTo>
                  <a:pt x="38" y="146"/>
                </a:lnTo>
                <a:lnTo>
                  <a:pt x="38" y="123"/>
                </a:lnTo>
                <a:lnTo>
                  <a:pt x="19" y="123"/>
                </a:lnTo>
                <a:lnTo>
                  <a:pt x="19" y="92"/>
                </a:lnTo>
                <a:lnTo>
                  <a:pt x="38" y="92"/>
                </a:lnTo>
                <a:lnTo>
                  <a:pt x="38" y="66"/>
                </a:lnTo>
                <a:lnTo>
                  <a:pt x="19" y="66"/>
                </a:lnTo>
                <a:lnTo>
                  <a:pt x="19" y="35"/>
                </a:lnTo>
                <a:lnTo>
                  <a:pt x="38" y="35"/>
                </a:lnTo>
                <a:lnTo>
                  <a:pt x="38" y="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grpSp>
        <p:nvGrpSpPr>
          <p:cNvPr id="144" name="Group 143"/>
          <p:cNvGrpSpPr/>
          <p:nvPr/>
        </p:nvGrpSpPr>
        <p:grpSpPr>
          <a:xfrm rot="20698236" flipH="1">
            <a:off x="6752306" y="6662701"/>
            <a:ext cx="568221" cy="115732"/>
            <a:chOff x="4755709" y="2563530"/>
            <a:chExt cx="426019" cy="86746"/>
          </a:xfrm>
          <a:solidFill>
            <a:schemeClr val="accent2"/>
          </a:solidFill>
        </p:grpSpPr>
        <p:sp>
          <p:nvSpPr>
            <p:cNvPr id="145" name="Freeform 342"/>
            <p:cNvSpPr>
              <a:spLocks/>
            </p:cNvSpPr>
            <p:nvPr/>
          </p:nvSpPr>
          <p:spPr bwMode="auto">
            <a:xfrm>
              <a:off x="4791370" y="2563530"/>
              <a:ext cx="66506" cy="43373"/>
            </a:xfrm>
            <a:custGeom>
              <a:avLst/>
              <a:gdLst>
                <a:gd name="T0" fmla="*/ 2 w 29"/>
                <a:gd name="T1" fmla="*/ 18 h 19"/>
                <a:gd name="T2" fmla="*/ 3 w 29"/>
                <a:gd name="T3" fmla="*/ 19 h 19"/>
                <a:gd name="T4" fmla="*/ 26 w 29"/>
                <a:gd name="T5" fmla="*/ 19 h 19"/>
                <a:gd name="T6" fmla="*/ 27 w 29"/>
                <a:gd name="T7" fmla="*/ 18 h 19"/>
                <a:gd name="T8" fmla="*/ 29 w 29"/>
                <a:gd name="T9" fmla="*/ 16 h 19"/>
                <a:gd name="T10" fmla="*/ 29 w 29"/>
                <a:gd name="T11" fmla="*/ 14 h 19"/>
                <a:gd name="T12" fmla="*/ 14 w 29"/>
                <a:gd name="T13" fmla="*/ 0 h 19"/>
                <a:gd name="T14" fmla="*/ 0 w 29"/>
                <a:gd name="T15" fmla="*/ 14 h 19"/>
                <a:gd name="T16" fmla="*/ 0 w 29"/>
                <a:gd name="T17" fmla="*/ 16 h 19"/>
                <a:gd name="T18" fmla="*/ 2 w 29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9">
                  <a:moveTo>
                    <a:pt x="2" y="18"/>
                  </a:moveTo>
                  <a:cubicBezTo>
                    <a:pt x="2" y="19"/>
                    <a:pt x="2" y="19"/>
                    <a:pt x="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7" y="19"/>
                    <a:pt x="27" y="18"/>
                  </a:cubicBezTo>
                  <a:cubicBezTo>
                    <a:pt x="28" y="18"/>
                    <a:pt x="28" y="17"/>
                    <a:pt x="29" y="16"/>
                  </a:cubicBezTo>
                  <a:cubicBezTo>
                    <a:pt x="29" y="16"/>
                    <a:pt x="29" y="15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46" name="Freeform 343"/>
            <p:cNvSpPr>
              <a:spLocks/>
            </p:cNvSpPr>
            <p:nvPr/>
          </p:nvSpPr>
          <p:spPr bwMode="auto">
            <a:xfrm>
              <a:off x="4934983" y="2563530"/>
              <a:ext cx="68433" cy="43373"/>
            </a:xfrm>
            <a:custGeom>
              <a:avLst/>
              <a:gdLst>
                <a:gd name="T0" fmla="*/ 2 w 30"/>
                <a:gd name="T1" fmla="*/ 18 h 19"/>
                <a:gd name="T2" fmla="*/ 3 w 30"/>
                <a:gd name="T3" fmla="*/ 19 h 19"/>
                <a:gd name="T4" fmla="*/ 27 w 30"/>
                <a:gd name="T5" fmla="*/ 19 h 19"/>
                <a:gd name="T6" fmla="*/ 27 w 30"/>
                <a:gd name="T7" fmla="*/ 18 h 19"/>
                <a:gd name="T8" fmla="*/ 30 w 30"/>
                <a:gd name="T9" fmla="*/ 16 h 19"/>
                <a:gd name="T10" fmla="*/ 30 w 30"/>
                <a:gd name="T11" fmla="*/ 14 h 19"/>
                <a:gd name="T12" fmla="*/ 15 w 30"/>
                <a:gd name="T13" fmla="*/ 0 h 19"/>
                <a:gd name="T14" fmla="*/ 0 w 30"/>
                <a:gd name="T15" fmla="*/ 14 h 19"/>
                <a:gd name="T16" fmla="*/ 0 w 30"/>
                <a:gd name="T17" fmla="*/ 16 h 19"/>
                <a:gd name="T18" fmla="*/ 2 w 30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9">
                  <a:moveTo>
                    <a:pt x="2" y="18"/>
                  </a:moveTo>
                  <a:cubicBezTo>
                    <a:pt x="2" y="19"/>
                    <a:pt x="3" y="19"/>
                    <a:pt x="3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8"/>
                  </a:cubicBezTo>
                  <a:cubicBezTo>
                    <a:pt x="28" y="18"/>
                    <a:pt x="29" y="17"/>
                    <a:pt x="30" y="16"/>
                  </a:cubicBezTo>
                  <a:cubicBezTo>
                    <a:pt x="30" y="16"/>
                    <a:pt x="30" y="15"/>
                    <a:pt x="30" y="14"/>
                  </a:cubicBezTo>
                  <a:cubicBezTo>
                    <a:pt x="30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1" y="17"/>
                    <a:pt x="2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47" name="Freeform 344"/>
            <p:cNvSpPr>
              <a:spLocks/>
            </p:cNvSpPr>
            <p:nvPr/>
          </p:nvSpPr>
          <p:spPr bwMode="auto">
            <a:xfrm>
              <a:off x="5081488" y="2563530"/>
              <a:ext cx="68433" cy="43373"/>
            </a:xfrm>
            <a:custGeom>
              <a:avLst/>
              <a:gdLst>
                <a:gd name="T0" fmla="*/ 2 w 30"/>
                <a:gd name="T1" fmla="*/ 19 h 19"/>
                <a:gd name="T2" fmla="*/ 26 w 30"/>
                <a:gd name="T3" fmla="*/ 19 h 19"/>
                <a:gd name="T4" fmla="*/ 27 w 30"/>
                <a:gd name="T5" fmla="*/ 18 h 19"/>
                <a:gd name="T6" fmla="*/ 30 w 30"/>
                <a:gd name="T7" fmla="*/ 16 h 19"/>
                <a:gd name="T8" fmla="*/ 30 w 30"/>
                <a:gd name="T9" fmla="*/ 14 h 19"/>
                <a:gd name="T10" fmla="*/ 15 w 30"/>
                <a:gd name="T11" fmla="*/ 0 h 19"/>
                <a:gd name="T12" fmla="*/ 0 w 30"/>
                <a:gd name="T13" fmla="*/ 14 h 19"/>
                <a:gd name="T14" fmla="*/ 1 w 30"/>
                <a:gd name="T15" fmla="*/ 17 h 19"/>
                <a:gd name="T16" fmla="*/ 2 w 30"/>
                <a:gd name="T17" fmla="*/ 18 h 19"/>
                <a:gd name="T18" fmla="*/ 2 w 30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9">
                  <a:moveTo>
                    <a:pt x="2" y="19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7" y="19"/>
                    <a:pt x="27" y="18"/>
                  </a:cubicBezTo>
                  <a:cubicBezTo>
                    <a:pt x="28" y="17"/>
                    <a:pt x="29" y="16"/>
                    <a:pt x="30" y="16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2" y="19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48" name="Freeform 345"/>
            <p:cNvSpPr>
              <a:spLocks/>
            </p:cNvSpPr>
            <p:nvPr/>
          </p:nvSpPr>
          <p:spPr bwMode="auto">
            <a:xfrm>
              <a:off x="4755709" y="2604975"/>
              <a:ext cx="138793" cy="45301"/>
            </a:xfrm>
            <a:custGeom>
              <a:avLst/>
              <a:gdLst>
                <a:gd name="T0" fmla="*/ 9 w 61"/>
                <a:gd name="T1" fmla="*/ 0 h 20"/>
                <a:gd name="T2" fmla="*/ 4 w 61"/>
                <a:gd name="T3" fmla="*/ 2 h 20"/>
                <a:gd name="T4" fmla="*/ 3 w 61"/>
                <a:gd name="T5" fmla="*/ 13 h 20"/>
                <a:gd name="T6" fmla="*/ 19 w 61"/>
                <a:gd name="T7" fmla="*/ 20 h 20"/>
                <a:gd name="T8" fmla="*/ 42 w 61"/>
                <a:gd name="T9" fmla="*/ 20 h 20"/>
                <a:gd name="T10" fmla="*/ 58 w 61"/>
                <a:gd name="T11" fmla="*/ 13 h 20"/>
                <a:gd name="T12" fmla="*/ 57 w 61"/>
                <a:gd name="T13" fmla="*/ 2 h 20"/>
                <a:gd name="T14" fmla="*/ 52 w 61"/>
                <a:gd name="T15" fmla="*/ 0 h 20"/>
                <a:gd name="T16" fmla="*/ 46 w 61"/>
                <a:gd name="T17" fmla="*/ 3 h 20"/>
                <a:gd name="T18" fmla="*/ 43 w 61"/>
                <a:gd name="T19" fmla="*/ 5 h 20"/>
                <a:gd name="T20" fmla="*/ 42 w 61"/>
                <a:gd name="T21" fmla="*/ 5 h 20"/>
                <a:gd name="T22" fmla="*/ 19 w 61"/>
                <a:gd name="T23" fmla="*/ 5 h 20"/>
                <a:gd name="T24" fmla="*/ 18 w 61"/>
                <a:gd name="T25" fmla="*/ 5 h 20"/>
                <a:gd name="T26" fmla="*/ 15 w 61"/>
                <a:gd name="T27" fmla="*/ 3 h 20"/>
                <a:gd name="T28" fmla="*/ 9 w 61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20">
                  <a:moveTo>
                    <a:pt x="9" y="0"/>
                  </a:moveTo>
                  <a:cubicBezTo>
                    <a:pt x="7" y="0"/>
                    <a:pt x="5" y="1"/>
                    <a:pt x="4" y="2"/>
                  </a:cubicBezTo>
                  <a:cubicBezTo>
                    <a:pt x="1" y="5"/>
                    <a:pt x="0" y="10"/>
                    <a:pt x="3" y="13"/>
                  </a:cubicBezTo>
                  <a:cubicBezTo>
                    <a:pt x="7" y="18"/>
                    <a:pt x="13" y="20"/>
                    <a:pt x="19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4" y="18"/>
                    <a:pt x="58" y="13"/>
                  </a:cubicBezTo>
                  <a:cubicBezTo>
                    <a:pt x="61" y="10"/>
                    <a:pt x="60" y="5"/>
                    <a:pt x="57" y="2"/>
                  </a:cubicBezTo>
                  <a:cubicBezTo>
                    <a:pt x="56" y="1"/>
                    <a:pt x="54" y="0"/>
                    <a:pt x="52" y="0"/>
                  </a:cubicBezTo>
                  <a:cubicBezTo>
                    <a:pt x="50" y="0"/>
                    <a:pt x="48" y="1"/>
                    <a:pt x="46" y="3"/>
                  </a:cubicBezTo>
                  <a:cubicBezTo>
                    <a:pt x="45" y="4"/>
                    <a:pt x="44" y="5"/>
                    <a:pt x="43" y="5"/>
                  </a:cubicBezTo>
                  <a:cubicBezTo>
                    <a:pt x="43" y="5"/>
                    <a:pt x="42" y="5"/>
                    <a:pt x="42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49" name="Freeform 346"/>
            <p:cNvSpPr>
              <a:spLocks/>
            </p:cNvSpPr>
            <p:nvPr/>
          </p:nvSpPr>
          <p:spPr bwMode="auto">
            <a:xfrm>
              <a:off x="4901249" y="2604975"/>
              <a:ext cx="136866" cy="45301"/>
            </a:xfrm>
            <a:custGeom>
              <a:avLst/>
              <a:gdLst>
                <a:gd name="T0" fmla="*/ 14 w 60"/>
                <a:gd name="T1" fmla="*/ 2 h 20"/>
                <a:gd name="T2" fmla="*/ 13 w 60"/>
                <a:gd name="T3" fmla="*/ 2 h 20"/>
                <a:gd name="T4" fmla="*/ 13 w 60"/>
                <a:gd name="T5" fmla="*/ 2 h 20"/>
                <a:gd name="T6" fmla="*/ 13 w 60"/>
                <a:gd name="T7" fmla="*/ 2 h 20"/>
                <a:gd name="T8" fmla="*/ 12 w 60"/>
                <a:gd name="T9" fmla="*/ 1 h 20"/>
                <a:gd name="T10" fmla="*/ 12 w 60"/>
                <a:gd name="T11" fmla="*/ 1 h 20"/>
                <a:gd name="T12" fmla="*/ 12 w 60"/>
                <a:gd name="T13" fmla="*/ 1 h 20"/>
                <a:gd name="T14" fmla="*/ 11 w 60"/>
                <a:gd name="T15" fmla="*/ 1 h 20"/>
                <a:gd name="T16" fmla="*/ 11 w 60"/>
                <a:gd name="T17" fmla="*/ 1 h 20"/>
                <a:gd name="T18" fmla="*/ 10 w 60"/>
                <a:gd name="T19" fmla="*/ 1 h 20"/>
                <a:gd name="T20" fmla="*/ 10 w 60"/>
                <a:gd name="T21" fmla="*/ 0 h 20"/>
                <a:gd name="T22" fmla="*/ 10 w 60"/>
                <a:gd name="T23" fmla="*/ 0 h 20"/>
                <a:gd name="T24" fmla="*/ 9 w 60"/>
                <a:gd name="T25" fmla="*/ 0 h 20"/>
                <a:gd name="T26" fmla="*/ 9 w 60"/>
                <a:gd name="T27" fmla="*/ 0 h 20"/>
                <a:gd name="T28" fmla="*/ 8 w 60"/>
                <a:gd name="T29" fmla="*/ 0 h 20"/>
                <a:gd name="T30" fmla="*/ 8 w 60"/>
                <a:gd name="T31" fmla="*/ 0 h 20"/>
                <a:gd name="T32" fmla="*/ 8 w 60"/>
                <a:gd name="T33" fmla="*/ 0 h 20"/>
                <a:gd name="T34" fmla="*/ 7 w 60"/>
                <a:gd name="T35" fmla="*/ 0 h 20"/>
                <a:gd name="T36" fmla="*/ 7 w 60"/>
                <a:gd name="T37" fmla="*/ 0 h 20"/>
                <a:gd name="T38" fmla="*/ 6 w 60"/>
                <a:gd name="T39" fmla="*/ 1 h 20"/>
                <a:gd name="T40" fmla="*/ 6 w 60"/>
                <a:gd name="T41" fmla="*/ 1 h 20"/>
                <a:gd name="T42" fmla="*/ 4 w 60"/>
                <a:gd name="T43" fmla="*/ 1 h 20"/>
                <a:gd name="T44" fmla="*/ 4 w 60"/>
                <a:gd name="T45" fmla="*/ 1 h 20"/>
                <a:gd name="T46" fmla="*/ 3 w 60"/>
                <a:gd name="T47" fmla="*/ 2 h 20"/>
                <a:gd name="T48" fmla="*/ 2 w 60"/>
                <a:gd name="T49" fmla="*/ 13 h 20"/>
                <a:gd name="T50" fmla="*/ 18 w 60"/>
                <a:gd name="T51" fmla="*/ 20 h 20"/>
                <a:gd name="T52" fmla="*/ 42 w 60"/>
                <a:gd name="T53" fmla="*/ 20 h 20"/>
                <a:gd name="T54" fmla="*/ 57 w 60"/>
                <a:gd name="T55" fmla="*/ 13 h 20"/>
                <a:gd name="T56" fmla="*/ 56 w 60"/>
                <a:gd name="T57" fmla="*/ 2 h 20"/>
                <a:gd name="T58" fmla="*/ 55 w 60"/>
                <a:gd name="T59" fmla="*/ 1 h 20"/>
                <a:gd name="T60" fmla="*/ 55 w 60"/>
                <a:gd name="T61" fmla="*/ 1 h 20"/>
                <a:gd name="T62" fmla="*/ 54 w 60"/>
                <a:gd name="T63" fmla="*/ 1 h 20"/>
                <a:gd name="T64" fmla="*/ 54 w 60"/>
                <a:gd name="T65" fmla="*/ 1 h 20"/>
                <a:gd name="T66" fmla="*/ 53 w 60"/>
                <a:gd name="T67" fmla="*/ 0 h 20"/>
                <a:gd name="T68" fmla="*/ 53 w 60"/>
                <a:gd name="T69" fmla="*/ 0 h 20"/>
                <a:gd name="T70" fmla="*/ 51 w 60"/>
                <a:gd name="T71" fmla="*/ 0 h 20"/>
                <a:gd name="T72" fmla="*/ 51 w 60"/>
                <a:gd name="T73" fmla="*/ 0 h 20"/>
                <a:gd name="T74" fmla="*/ 51 w 60"/>
                <a:gd name="T75" fmla="*/ 0 h 20"/>
                <a:gd name="T76" fmla="*/ 51 w 60"/>
                <a:gd name="T77" fmla="*/ 0 h 20"/>
                <a:gd name="T78" fmla="*/ 50 w 60"/>
                <a:gd name="T79" fmla="*/ 0 h 20"/>
                <a:gd name="T80" fmla="*/ 50 w 60"/>
                <a:gd name="T81" fmla="*/ 0 h 20"/>
                <a:gd name="T82" fmla="*/ 50 w 60"/>
                <a:gd name="T83" fmla="*/ 0 h 20"/>
                <a:gd name="T84" fmla="*/ 49 w 60"/>
                <a:gd name="T85" fmla="*/ 1 h 20"/>
                <a:gd name="T86" fmla="*/ 49 w 60"/>
                <a:gd name="T87" fmla="*/ 1 h 20"/>
                <a:gd name="T88" fmla="*/ 48 w 60"/>
                <a:gd name="T89" fmla="*/ 1 h 20"/>
                <a:gd name="T90" fmla="*/ 48 w 60"/>
                <a:gd name="T91" fmla="*/ 1 h 20"/>
                <a:gd name="T92" fmla="*/ 48 w 60"/>
                <a:gd name="T93" fmla="*/ 1 h 20"/>
                <a:gd name="T94" fmla="*/ 47 w 60"/>
                <a:gd name="T95" fmla="*/ 1 h 20"/>
                <a:gd name="T96" fmla="*/ 47 w 60"/>
                <a:gd name="T97" fmla="*/ 2 h 20"/>
                <a:gd name="T98" fmla="*/ 47 w 60"/>
                <a:gd name="T99" fmla="*/ 2 h 20"/>
                <a:gd name="T100" fmla="*/ 46 w 60"/>
                <a:gd name="T101" fmla="*/ 2 h 20"/>
                <a:gd name="T102" fmla="*/ 46 w 60"/>
                <a:gd name="T103" fmla="*/ 2 h 20"/>
                <a:gd name="T104" fmla="*/ 46 w 60"/>
                <a:gd name="T105" fmla="*/ 3 h 20"/>
                <a:gd name="T106" fmla="*/ 42 w 60"/>
                <a:gd name="T107" fmla="*/ 5 h 20"/>
                <a:gd name="T108" fmla="*/ 42 w 60"/>
                <a:gd name="T109" fmla="*/ 5 h 20"/>
                <a:gd name="T110" fmla="*/ 18 w 60"/>
                <a:gd name="T111" fmla="*/ 5 h 20"/>
                <a:gd name="T112" fmla="*/ 18 w 60"/>
                <a:gd name="T113" fmla="*/ 5 h 20"/>
                <a:gd name="T114" fmla="*/ 14 w 60"/>
                <a:gd name="T115" fmla="*/ 3 h 20"/>
                <a:gd name="T116" fmla="*/ 14 w 60"/>
                <a:gd name="T1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" h="20">
                  <a:moveTo>
                    <a:pt x="14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0" y="5"/>
                    <a:pt x="0" y="10"/>
                    <a:pt x="2" y="13"/>
                  </a:cubicBezTo>
                  <a:cubicBezTo>
                    <a:pt x="6" y="18"/>
                    <a:pt x="12" y="20"/>
                    <a:pt x="18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3" y="18"/>
                    <a:pt x="57" y="13"/>
                  </a:cubicBezTo>
                  <a:cubicBezTo>
                    <a:pt x="60" y="10"/>
                    <a:pt x="60" y="5"/>
                    <a:pt x="56" y="2"/>
                  </a:cubicBezTo>
                  <a:cubicBezTo>
                    <a:pt x="56" y="2"/>
                    <a:pt x="56" y="2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4"/>
                    <a:pt x="43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4" y="3"/>
                    <a:pt x="14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50" name="Freeform 347"/>
            <p:cNvSpPr>
              <a:spLocks/>
            </p:cNvSpPr>
            <p:nvPr/>
          </p:nvSpPr>
          <p:spPr bwMode="auto">
            <a:xfrm>
              <a:off x="5044862" y="2604975"/>
              <a:ext cx="136866" cy="45301"/>
            </a:xfrm>
            <a:custGeom>
              <a:avLst/>
              <a:gdLst>
                <a:gd name="T0" fmla="*/ 14 w 60"/>
                <a:gd name="T1" fmla="*/ 3 h 20"/>
                <a:gd name="T2" fmla="*/ 9 w 60"/>
                <a:gd name="T3" fmla="*/ 0 h 20"/>
                <a:gd name="T4" fmla="*/ 4 w 60"/>
                <a:gd name="T5" fmla="*/ 2 h 20"/>
                <a:gd name="T6" fmla="*/ 3 w 60"/>
                <a:gd name="T7" fmla="*/ 13 h 20"/>
                <a:gd name="T8" fmla="*/ 18 w 60"/>
                <a:gd name="T9" fmla="*/ 20 h 20"/>
                <a:gd name="T10" fmla="*/ 42 w 60"/>
                <a:gd name="T11" fmla="*/ 20 h 20"/>
                <a:gd name="T12" fmla="*/ 58 w 60"/>
                <a:gd name="T13" fmla="*/ 13 h 20"/>
                <a:gd name="T14" fmla="*/ 57 w 60"/>
                <a:gd name="T15" fmla="*/ 2 h 20"/>
                <a:gd name="T16" fmla="*/ 52 w 60"/>
                <a:gd name="T17" fmla="*/ 0 h 20"/>
                <a:gd name="T18" fmla="*/ 46 w 60"/>
                <a:gd name="T19" fmla="*/ 3 h 20"/>
                <a:gd name="T20" fmla="*/ 44 w 60"/>
                <a:gd name="T21" fmla="*/ 5 h 20"/>
                <a:gd name="T22" fmla="*/ 42 w 60"/>
                <a:gd name="T23" fmla="*/ 5 h 20"/>
                <a:gd name="T24" fmla="*/ 19 w 60"/>
                <a:gd name="T25" fmla="*/ 5 h 20"/>
                <a:gd name="T26" fmla="*/ 18 w 60"/>
                <a:gd name="T27" fmla="*/ 5 h 20"/>
                <a:gd name="T28" fmla="*/ 14 w 60"/>
                <a:gd name="T2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20">
                  <a:moveTo>
                    <a:pt x="14" y="3"/>
                  </a:moveTo>
                  <a:cubicBezTo>
                    <a:pt x="13" y="1"/>
                    <a:pt x="11" y="0"/>
                    <a:pt x="9" y="0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7" y="18"/>
                    <a:pt x="12" y="20"/>
                    <a:pt x="18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4" y="18"/>
                    <a:pt x="58" y="13"/>
                  </a:cubicBezTo>
                  <a:cubicBezTo>
                    <a:pt x="60" y="10"/>
                    <a:pt x="60" y="5"/>
                    <a:pt x="57" y="2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50" y="0"/>
                    <a:pt x="47" y="1"/>
                    <a:pt x="46" y="3"/>
                  </a:cubicBezTo>
                  <a:cubicBezTo>
                    <a:pt x="45" y="4"/>
                    <a:pt x="44" y="4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5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sp>
        <p:nvSpPr>
          <p:cNvPr id="151" name="Freeform 296"/>
          <p:cNvSpPr>
            <a:spLocks noEditPoints="1"/>
          </p:cNvSpPr>
          <p:nvPr/>
        </p:nvSpPr>
        <p:spPr bwMode="auto">
          <a:xfrm rot="20698236" flipH="1">
            <a:off x="8250614" y="9621500"/>
            <a:ext cx="467946" cy="434635"/>
          </a:xfrm>
          <a:custGeom>
            <a:avLst/>
            <a:gdLst>
              <a:gd name="T0" fmla="*/ 138 w 154"/>
              <a:gd name="T1" fmla="*/ 23 h 143"/>
              <a:gd name="T2" fmla="*/ 115 w 154"/>
              <a:gd name="T3" fmla="*/ 0 h 143"/>
              <a:gd name="T4" fmla="*/ 77 w 154"/>
              <a:gd name="T5" fmla="*/ 0 h 143"/>
              <a:gd name="T6" fmla="*/ 77 w 154"/>
              <a:gd name="T7" fmla="*/ 18 h 143"/>
              <a:gd name="T8" fmla="*/ 115 w 154"/>
              <a:gd name="T9" fmla="*/ 18 h 143"/>
              <a:gd name="T10" fmla="*/ 120 w 154"/>
              <a:gd name="T11" fmla="*/ 23 h 143"/>
              <a:gd name="T12" fmla="*/ 120 w 154"/>
              <a:gd name="T13" fmla="*/ 61 h 143"/>
              <a:gd name="T14" fmla="*/ 77 w 154"/>
              <a:gd name="T15" fmla="*/ 61 h 143"/>
              <a:gd name="T16" fmla="*/ 77 w 154"/>
              <a:gd name="T17" fmla="*/ 79 h 143"/>
              <a:gd name="T18" fmla="*/ 77 w 154"/>
              <a:gd name="T19" fmla="*/ 79 h 143"/>
              <a:gd name="T20" fmla="*/ 91 w 154"/>
              <a:gd name="T21" fmla="*/ 93 h 143"/>
              <a:gd name="T22" fmla="*/ 85 w 154"/>
              <a:gd name="T23" fmla="*/ 104 h 143"/>
              <a:gd name="T24" fmla="*/ 83 w 154"/>
              <a:gd name="T25" fmla="*/ 105 h 143"/>
              <a:gd name="T26" fmla="*/ 83 w 154"/>
              <a:gd name="T27" fmla="*/ 122 h 143"/>
              <a:gd name="T28" fmla="*/ 83 w 154"/>
              <a:gd name="T29" fmla="*/ 126 h 143"/>
              <a:gd name="T30" fmla="*/ 83 w 154"/>
              <a:gd name="T31" fmla="*/ 126 h 143"/>
              <a:gd name="T32" fmla="*/ 77 w 154"/>
              <a:gd name="T33" fmla="*/ 126 h 143"/>
              <a:gd name="T34" fmla="*/ 77 w 154"/>
              <a:gd name="T35" fmla="*/ 143 h 143"/>
              <a:gd name="T36" fmla="*/ 154 w 154"/>
              <a:gd name="T37" fmla="*/ 143 h 143"/>
              <a:gd name="T38" fmla="*/ 154 w 154"/>
              <a:gd name="T39" fmla="*/ 61 h 143"/>
              <a:gd name="T40" fmla="*/ 138 w 154"/>
              <a:gd name="T41" fmla="*/ 61 h 143"/>
              <a:gd name="T42" fmla="*/ 138 w 154"/>
              <a:gd name="T43" fmla="*/ 23 h 143"/>
              <a:gd name="T44" fmla="*/ 77 w 154"/>
              <a:gd name="T45" fmla="*/ 0 h 143"/>
              <a:gd name="T46" fmla="*/ 39 w 154"/>
              <a:gd name="T47" fmla="*/ 0 h 143"/>
              <a:gd name="T48" fmla="*/ 16 w 154"/>
              <a:gd name="T49" fmla="*/ 23 h 143"/>
              <a:gd name="T50" fmla="*/ 16 w 154"/>
              <a:gd name="T51" fmla="*/ 61 h 143"/>
              <a:gd name="T52" fmla="*/ 0 w 154"/>
              <a:gd name="T53" fmla="*/ 61 h 143"/>
              <a:gd name="T54" fmla="*/ 0 w 154"/>
              <a:gd name="T55" fmla="*/ 143 h 143"/>
              <a:gd name="T56" fmla="*/ 77 w 154"/>
              <a:gd name="T57" fmla="*/ 143 h 143"/>
              <a:gd name="T58" fmla="*/ 77 w 154"/>
              <a:gd name="T59" fmla="*/ 126 h 143"/>
              <a:gd name="T60" fmla="*/ 71 w 154"/>
              <a:gd name="T61" fmla="*/ 126 h 143"/>
              <a:gd name="T62" fmla="*/ 71 w 154"/>
              <a:gd name="T63" fmla="*/ 122 h 143"/>
              <a:gd name="T64" fmla="*/ 71 w 154"/>
              <a:gd name="T65" fmla="*/ 105 h 143"/>
              <a:gd name="T66" fmla="*/ 69 w 154"/>
              <a:gd name="T67" fmla="*/ 104 h 143"/>
              <a:gd name="T68" fmla="*/ 63 w 154"/>
              <a:gd name="T69" fmla="*/ 93 h 143"/>
              <a:gd name="T70" fmla="*/ 77 w 154"/>
              <a:gd name="T71" fmla="*/ 79 h 143"/>
              <a:gd name="T72" fmla="*/ 77 w 154"/>
              <a:gd name="T73" fmla="*/ 61 h 143"/>
              <a:gd name="T74" fmla="*/ 34 w 154"/>
              <a:gd name="T75" fmla="*/ 61 h 143"/>
              <a:gd name="T76" fmla="*/ 34 w 154"/>
              <a:gd name="T77" fmla="*/ 61 h 143"/>
              <a:gd name="T78" fmla="*/ 34 w 154"/>
              <a:gd name="T79" fmla="*/ 23 h 143"/>
              <a:gd name="T80" fmla="*/ 39 w 154"/>
              <a:gd name="T81" fmla="*/ 18 h 143"/>
              <a:gd name="T82" fmla="*/ 77 w 154"/>
              <a:gd name="T83" fmla="*/ 18 h 143"/>
              <a:gd name="T84" fmla="*/ 77 w 154"/>
              <a:gd name="T8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4" h="143">
                <a:moveTo>
                  <a:pt x="138" y="23"/>
                </a:moveTo>
                <a:cubicBezTo>
                  <a:pt x="138" y="10"/>
                  <a:pt x="128" y="0"/>
                  <a:pt x="1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18"/>
                  <a:pt x="77" y="18"/>
                  <a:pt x="77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8" y="18"/>
                  <a:pt x="120" y="20"/>
                  <a:pt x="120" y="23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85" y="79"/>
                  <a:pt x="91" y="85"/>
                  <a:pt x="91" y="93"/>
                </a:cubicBezTo>
                <a:cubicBezTo>
                  <a:pt x="91" y="97"/>
                  <a:pt x="89" y="102"/>
                  <a:pt x="85" y="104"/>
                </a:cubicBezTo>
                <a:cubicBezTo>
                  <a:pt x="85" y="105"/>
                  <a:pt x="84" y="105"/>
                  <a:pt x="83" y="105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3" y="126"/>
                  <a:pt x="83" y="126"/>
                  <a:pt x="83" y="126"/>
                </a:cubicBezTo>
                <a:cubicBezTo>
                  <a:pt x="83" y="126"/>
                  <a:pt x="83" y="126"/>
                  <a:pt x="83" y="126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4" y="61"/>
                  <a:pt x="154" y="61"/>
                  <a:pt x="154" y="61"/>
                </a:cubicBezTo>
                <a:cubicBezTo>
                  <a:pt x="138" y="61"/>
                  <a:pt x="138" y="61"/>
                  <a:pt x="138" y="61"/>
                </a:cubicBezTo>
                <a:lnTo>
                  <a:pt x="138" y="23"/>
                </a:lnTo>
                <a:close/>
                <a:moveTo>
                  <a:pt x="77" y="0"/>
                </a:moveTo>
                <a:cubicBezTo>
                  <a:pt x="39" y="0"/>
                  <a:pt x="39" y="0"/>
                  <a:pt x="39" y="0"/>
                </a:cubicBezTo>
                <a:cubicBezTo>
                  <a:pt x="26" y="0"/>
                  <a:pt x="16" y="10"/>
                  <a:pt x="16" y="23"/>
                </a:cubicBezTo>
                <a:cubicBezTo>
                  <a:pt x="16" y="61"/>
                  <a:pt x="16" y="61"/>
                  <a:pt x="16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143"/>
                  <a:pt x="0" y="143"/>
                  <a:pt x="0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22"/>
                  <a:pt x="71" y="122"/>
                  <a:pt x="71" y="122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0" y="105"/>
                  <a:pt x="70" y="105"/>
                  <a:pt x="69" y="104"/>
                </a:cubicBezTo>
                <a:cubicBezTo>
                  <a:pt x="66" y="102"/>
                  <a:pt x="63" y="97"/>
                  <a:pt x="63" y="93"/>
                </a:cubicBezTo>
                <a:cubicBezTo>
                  <a:pt x="63" y="85"/>
                  <a:pt x="69" y="79"/>
                  <a:pt x="77" y="79"/>
                </a:cubicBezTo>
                <a:cubicBezTo>
                  <a:pt x="77" y="61"/>
                  <a:pt x="77" y="61"/>
                  <a:pt x="77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0"/>
                  <a:pt x="36" y="18"/>
                  <a:pt x="39" y="18"/>
                </a:cubicBezTo>
                <a:cubicBezTo>
                  <a:pt x="77" y="18"/>
                  <a:pt x="77" y="18"/>
                  <a:pt x="77" y="18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grpSp>
        <p:nvGrpSpPr>
          <p:cNvPr id="152" name="Group 151"/>
          <p:cNvGrpSpPr/>
          <p:nvPr/>
        </p:nvGrpSpPr>
        <p:grpSpPr>
          <a:xfrm rot="20698236" flipH="1">
            <a:off x="7530946" y="9426821"/>
            <a:ext cx="447377" cy="569656"/>
            <a:chOff x="10158051" y="2762082"/>
            <a:chExt cx="335417" cy="426983"/>
          </a:xfrm>
          <a:solidFill>
            <a:schemeClr val="accent4"/>
          </a:solidFill>
        </p:grpSpPr>
        <p:sp>
          <p:nvSpPr>
            <p:cNvPr id="153" name="Freeform 208"/>
            <p:cNvSpPr>
              <a:spLocks/>
            </p:cNvSpPr>
            <p:nvPr/>
          </p:nvSpPr>
          <p:spPr bwMode="auto">
            <a:xfrm>
              <a:off x="10211062" y="2796780"/>
              <a:ext cx="282406" cy="392285"/>
            </a:xfrm>
            <a:custGeom>
              <a:avLst/>
              <a:gdLst>
                <a:gd name="T0" fmla="*/ 67 w 124"/>
                <a:gd name="T1" fmla="*/ 33 h 172"/>
                <a:gd name="T2" fmla="*/ 67 w 124"/>
                <a:gd name="T3" fmla="*/ 33 h 172"/>
                <a:gd name="T4" fmla="*/ 67 w 124"/>
                <a:gd name="T5" fmla="*/ 137 h 172"/>
                <a:gd name="T6" fmla="*/ 45 w 124"/>
                <a:gd name="T7" fmla="*/ 160 h 172"/>
                <a:gd name="T8" fmla="*/ 15 w 124"/>
                <a:gd name="T9" fmla="*/ 144 h 172"/>
                <a:gd name="T10" fmla="*/ 20 w 124"/>
                <a:gd name="T11" fmla="*/ 144 h 172"/>
                <a:gd name="T12" fmla="*/ 20 w 124"/>
                <a:gd name="T13" fmla="*/ 135 h 172"/>
                <a:gd name="T14" fmla="*/ 0 w 124"/>
                <a:gd name="T15" fmla="*/ 135 h 172"/>
                <a:gd name="T16" fmla="*/ 0 w 124"/>
                <a:gd name="T17" fmla="*/ 144 h 172"/>
                <a:gd name="T18" fmla="*/ 6 w 124"/>
                <a:gd name="T19" fmla="*/ 144 h 172"/>
                <a:gd name="T20" fmla="*/ 42 w 124"/>
                <a:gd name="T21" fmla="*/ 170 h 172"/>
                <a:gd name="T22" fmla="*/ 77 w 124"/>
                <a:gd name="T23" fmla="*/ 135 h 172"/>
                <a:gd name="T24" fmla="*/ 76 w 124"/>
                <a:gd name="T25" fmla="*/ 33 h 172"/>
                <a:gd name="T26" fmla="*/ 95 w 124"/>
                <a:gd name="T27" fmla="*/ 11 h 172"/>
                <a:gd name="T28" fmla="*/ 114 w 124"/>
                <a:gd name="T29" fmla="*/ 34 h 172"/>
                <a:gd name="T30" fmla="*/ 114 w 124"/>
                <a:gd name="T31" fmla="*/ 149 h 172"/>
                <a:gd name="T32" fmla="*/ 124 w 124"/>
                <a:gd name="T33" fmla="*/ 149 h 172"/>
                <a:gd name="T34" fmla="*/ 124 w 124"/>
                <a:gd name="T35" fmla="*/ 32 h 172"/>
                <a:gd name="T36" fmla="*/ 97 w 124"/>
                <a:gd name="T37" fmla="*/ 1 h 172"/>
                <a:gd name="T38" fmla="*/ 67 w 124"/>
                <a:gd name="T39" fmla="*/ 3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72">
                  <a:moveTo>
                    <a:pt x="67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67" y="136"/>
                    <a:pt x="67" y="137"/>
                  </a:cubicBezTo>
                  <a:cubicBezTo>
                    <a:pt x="67" y="149"/>
                    <a:pt x="57" y="157"/>
                    <a:pt x="45" y="160"/>
                  </a:cubicBezTo>
                  <a:cubicBezTo>
                    <a:pt x="35" y="163"/>
                    <a:pt x="13" y="158"/>
                    <a:pt x="15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5" y="162"/>
                    <a:pt x="25" y="172"/>
                    <a:pt x="42" y="170"/>
                  </a:cubicBezTo>
                  <a:cubicBezTo>
                    <a:pt x="61" y="169"/>
                    <a:pt x="77" y="153"/>
                    <a:pt x="77" y="135"/>
                  </a:cubicBezTo>
                  <a:cubicBezTo>
                    <a:pt x="77" y="133"/>
                    <a:pt x="76" y="33"/>
                    <a:pt x="76" y="33"/>
                  </a:cubicBezTo>
                  <a:cubicBezTo>
                    <a:pt x="76" y="22"/>
                    <a:pt x="83" y="11"/>
                    <a:pt x="95" y="11"/>
                  </a:cubicBezTo>
                  <a:cubicBezTo>
                    <a:pt x="108" y="11"/>
                    <a:pt x="114" y="22"/>
                    <a:pt x="114" y="34"/>
                  </a:cubicBezTo>
                  <a:cubicBezTo>
                    <a:pt x="114" y="35"/>
                    <a:pt x="114" y="149"/>
                    <a:pt x="114" y="149"/>
                  </a:cubicBezTo>
                  <a:cubicBezTo>
                    <a:pt x="114" y="155"/>
                    <a:pt x="124" y="155"/>
                    <a:pt x="124" y="149"/>
                  </a:cubicBezTo>
                  <a:cubicBezTo>
                    <a:pt x="124" y="149"/>
                    <a:pt x="124" y="33"/>
                    <a:pt x="124" y="32"/>
                  </a:cubicBezTo>
                  <a:cubicBezTo>
                    <a:pt x="124" y="16"/>
                    <a:pt x="113" y="3"/>
                    <a:pt x="97" y="1"/>
                  </a:cubicBezTo>
                  <a:cubicBezTo>
                    <a:pt x="79" y="0"/>
                    <a:pt x="67" y="17"/>
                    <a:pt x="6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54" name="Freeform 209"/>
            <p:cNvSpPr>
              <a:spLocks/>
            </p:cNvSpPr>
            <p:nvPr/>
          </p:nvSpPr>
          <p:spPr bwMode="auto">
            <a:xfrm>
              <a:off x="10174436" y="2890273"/>
              <a:ext cx="118553" cy="203371"/>
            </a:xfrm>
            <a:custGeom>
              <a:avLst/>
              <a:gdLst>
                <a:gd name="T0" fmla="*/ 16 w 52"/>
                <a:gd name="T1" fmla="*/ 89 h 89"/>
                <a:gd name="T2" fmla="*/ 36 w 52"/>
                <a:gd name="T3" fmla="*/ 89 h 89"/>
                <a:gd name="T4" fmla="*/ 43 w 52"/>
                <a:gd name="T5" fmla="*/ 89 h 89"/>
                <a:gd name="T6" fmla="*/ 52 w 52"/>
                <a:gd name="T7" fmla="*/ 0 h 89"/>
                <a:gd name="T8" fmla="*/ 26 w 52"/>
                <a:gd name="T9" fmla="*/ 7 h 89"/>
                <a:gd name="T10" fmla="*/ 0 w 52"/>
                <a:gd name="T11" fmla="*/ 0 h 89"/>
                <a:gd name="T12" fmla="*/ 9 w 52"/>
                <a:gd name="T13" fmla="*/ 89 h 89"/>
                <a:gd name="T14" fmla="*/ 16 w 52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89">
                  <a:moveTo>
                    <a:pt x="16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5" y="5"/>
                    <a:pt x="36" y="7"/>
                    <a:pt x="26" y="7"/>
                  </a:cubicBezTo>
                  <a:cubicBezTo>
                    <a:pt x="16" y="7"/>
                    <a:pt x="7" y="5"/>
                    <a:pt x="0" y="0"/>
                  </a:cubicBezTo>
                  <a:cubicBezTo>
                    <a:pt x="9" y="89"/>
                    <a:pt x="9" y="89"/>
                    <a:pt x="9" y="89"/>
                  </a:cubicBezTo>
                  <a:lnTo>
                    <a:pt x="16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55" name="Freeform 210"/>
            <p:cNvSpPr>
              <a:spLocks/>
            </p:cNvSpPr>
            <p:nvPr/>
          </p:nvSpPr>
          <p:spPr bwMode="auto">
            <a:xfrm>
              <a:off x="10158051" y="2762082"/>
              <a:ext cx="150360" cy="134938"/>
            </a:xfrm>
            <a:custGeom>
              <a:avLst/>
              <a:gdLst>
                <a:gd name="T0" fmla="*/ 0 w 66"/>
                <a:gd name="T1" fmla="*/ 33 h 59"/>
                <a:gd name="T2" fmla="*/ 3 w 66"/>
                <a:gd name="T3" fmla="*/ 45 h 59"/>
                <a:gd name="T4" fmla="*/ 5 w 66"/>
                <a:gd name="T5" fmla="*/ 48 h 59"/>
                <a:gd name="T6" fmla="*/ 7 w 66"/>
                <a:gd name="T7" fmla="*/ 50 h 59"/>
                <a:gd name="T8" fmla="*/ 7 w 66"/>
                <a:gd name="T9" fmla="*/ 50 h 59"/>
                <a:gd name="T10" fmla="*/ 7 w 66"/>
                <a:gd name="T11" fmla="*/ 51 h 59"/>
                <a:gd name="T12" fmla="*/ 32 w 66"/>
                <a:gd name="T13" fmla="*/ 59 h 59"/>
                <a:gd name="T14" fmla="*/ 33 w 66"/>
                <a:gd name="T15" fmla="*/ 59 h 59"/>
                <a:gd name="T16" fmla="*/ 34 w 66"/>
                <a:gd name="T17" fmla="*/ 59 h 59"/>
                <a:gd name="T18" fmla="*/ 59 w 66"/>
                <a:gd name="T19" fmla="*/ 51 h 59"/>
                <a:gd name="T20" fmla="*/ 59 w 66"/>
                <a:gd name="T21" fmla="*/ 50 h 59"/>
                <a:gd name="T22" fmla="*/ 59 w 66"/>
                <a:gd name="T23" fmla="*/ 50 h 59"/>
                <a:gd name="T24" fmla="*/ 61 w 66"/>
                <a:gd name="T25" fmla="*/ 48 h 59"/>
                <a:gd name="T26" fmla="*/ 63 w 66"/>
                <a:gd name="T27" fmla="*/ 45 h 59"/>
                <a:gd name="T28" fmla="*/ 66 w 66"/>
                <a:gd name="T29" fmla="*/ 33 h 59"/>
                <a:gd name="T30" fmla="*/ 33 w 66"/>
                <a:gd name="T31" fmla="*/ 0 h 59"/>
                <a:gd name="T32" fmla="*/ 0 w 66"/>
                <a:gd name="T33" fmla="*/ 3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59">
                  <a:moveTo>
                    <a:pt x="0" y="33"/>
                  </a:moveTo>
                  <a:cubicBezTo>
                    <a:pt x="0" y="38"/>
                    <a:pt x="1" y="42"/>
                    <a:pt x="3" y="45"/>
                  </a:cubicBezTo>
                  <a:cubicBezTo>
                    <a:pt x="4" y="46"/>
                    <a:pt x="4" y="47"/>
                    <a:pt x="5" y="48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1"/>
                  </a:cubicBezTo>
                  <a:cubicBezTo>
                    <a:pt x="15" y="56"/>
                    <a:pt x="23" y="58"/>
                    <a:pt x="32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4" y="59"/>
                  </a:cubicBezTo>
                  <a:cubicBezTo>
                    <a:pt x="43" y="58"/>
                    <a:pt x="51" y="56"/>
                    <a:pt x="59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49"/>
                    <a:pt x="61" y="48"/>
                  </a:cubicBezTo>
                  <a:cubicBezTo>
                    <a:pt x="62" y="47"/>
                    <a:pt x="62" y="46"/>
                    <a:pt x="63" y="45"/>
                  </a:cubicBezTo>
                  <a:cubicBezTo>
                    <a:pt x="65" y="42"/>
                    <a:pt x="66" y="38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20698236" flipH="1">
            <a:off x="4863443" y="8553813"/>
            <a:ext cx="550221" cy="554223"/>
            <a:chOff x="4741252" y="2711962"/>
            <a:chExt cx="412524" cy="415416"/>
          </a:xfrm>
          <a:solidFill>
            <a:schemeClr val="accent4"/>
          </a:solidFill>
        </p:grpSpPr>
        <p:sp>
          <p:nvSpPr>
            <p:cNvPr id="157" name="Oval 54"/>
            <p:cNvSpPr>
              <a:spLocks noChangeArrowheads="1"/>
            </p:cNvSpPr>
            <p:nvPr/>
          </p:nvSpPr>
          <p:spPr bwMode="auto">
            <a:xfrm>
              <a:off x="4809684" y="2780395"/>
              <a:ext cx="275659" cy="2766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58" name="Rectangle 55"/>
            <p:cNvSpPr>
              <a:spLocks noChangeArrowheads="1"/>
            </p:cNvSpPr>
            <p:nvPr/>
          </p:nvSpPr>
          <p:spPr bwMode="auto">
            <a:xfrm>
              <a:off x="4930165" y="2711962"/>
              <a:ext cx="33735" cy="501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59" name="Rectangle 56"/>
            <p:cNvSpPr>
              <a:spLocks noChangeArrowheads="1"/>
            </p:cNvSpPr>
            <p:nvPr/>
          </p:nvSpPr>
          <p:spPr bwMode="auto">
            <a:xfrm>
              <a:off x="5105584" y="2901839"/>
              <a:ext cx="48192" cy="366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0" name="Rectangle 57"/>
            <p:cNvSpPr>
              <a:spLocks noChangeArrowheads="1"/>
            </p:cNvSpPr>
            <p:nvPr/>
          </p:nvSpPr>
          <p:spPr bwMode="auto">
            <a:xfrm>
              <a:off x="4930165" y="3077258"/>
              <a:ext cx="33735" cy="501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1" name="Rectangle 58"/>
            <p:cNvSpPr>
              <a:spLocks noChangeArrowheads="1"/>
            </p:cNvSpPr>
            <p:nvPr/>
          </p:nvSpPr>
          <p:spPr bwMode="auto">
            <a:xfrm>
              <a:off x="4741252" y="2901839"/>
              <a:ext cx="47229" cy="366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2" name="Freeform 59"/>
            <p:cNvSpPr>
              <a:spLocks/>
            </p:cNvSpPr>
            <p:nvPr/>
          </p:nvSpPr>
          <p:spPr bwMode="auto">
            <a:xfrm>
              <a:off x="5046790" y="2760154"/>
              <a:ext cx="58795" cy="59758"/>
            </a:xfrm>
            <a:custGeom>
              <a:avLst/>
              <a:gdLst>
                <a:gd name="T0" fmla="*/ 61 w 61"/>
                <a:gd name="T1" fmla="*/ 26 h 62"/>
                <a:gd name="T2" fmla="*/ 26 w 61"/>
                <a:gd name="T3" fmla="*/ 62 h 62"/>
                <a:gd name="T4" fmla="*/ 0 w 61"/>
                <a:gd name="T5" fmla="*/ 38 h 62"/>
                <a:gd name="T6" fmla="*/ 35 w 61"/>
                <a:gd name="T7" fmla="*/ 0 h 62"/>
                <a:gd name="T8" fmla="*/ 61 w 61"/>
                <a:gd name="T9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61" y="26"/>
                  </a:moveTo>
                  <a:lnTo>
                    <a:pt x="26" y="62"/>
                  </a:lnTo>
                  <a:lnTo>
                    <a:pt x="0" y="38"/>
                  </a:lnTo>
                  <a:lnTo>
                    <a:pt x="35" y="0"/>
                  </a:lnTo>
                  <a:lnTo>
                    <a:pt x="6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3" name="Freeform 60"/>
            <p:cNvSpPr>
              <a:spLocks/>
            </p:cNvSpPr>
            <p:nvPr/>
          </p:nvSpPr>
          <p:spPr bwMode="auto">
            <a:xfrm>
              <a:off x="5046790" y="3018464"/>
              <a:ext cx="58795" cy="58795"/>
            </a:xfrm>
            <a:custGeom>
              <a:avLst/>
              <a:gdLst>
                <a:gd name="T0" fmla="*/ 26 w 61"/>
                <a:gd name="T1" fmla="*/ 0 h 61"/>
                <a:gd name="T2" fmla="*/ 61 w 61"/>
                <a:gd name="T3" fmla="*/ 37 h 61"/>
                <a:gd name="T4" fmla="*/ 35 w 61"/>
                <a:gd name="T5" fmla="*/ 61 h 61"/>
                <a:gd name="T6" fmla="*/ 0 w 61"/>
                <a:gd name="T7" fmla="*/ 26 h 61"/>
                <a:gd name="T8" fmla="*/ 26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26" y="0"/>
                  </a:moveTo>
                  <a:lnTo>
                    <a:pt x="61" y="37"/>
                  </a:lnTo>
                  <a:lnTo>
                    <a:pt x="35" y="61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4" name="Freeform 61"/>
            <p:cNvSpPr>
              <a:spLocks/>
            </p:cNvSpPr>
            <p:nvPr/>
          </p:nvSpPr>
          <p:spPr bwMode="auto">
            <a:xfrm>
              <a:off x="4788480" y="3018464"/>
              <a:ext cx="59758" cy="58795"/>
            </a:xfrm>
            <a:custGeom>
              <a:avLst/>
              <a:gdLst>
                <a:gd name="T0" fmla="*/ 36 w 62"/>
                <a:gd name="T1" fmla="*/ 0 h 61"/>
                <a:gd name="T2" fmla="*/ 62 w 62"/>
                <a:gd name="T3" fmla="*/ 26 h 61"/>
                <a:gd name="T4" fmla="*/ 26 w 62"/>
                <a:gd name="T5" fmla="*/ 61 h 61"/>
                <a:gd name="T6" fmla="*/ 0 w 62"/>
                <a:gd name="T7" fmla="*/ 37 h 61"/>
                <a:gd name="T8" fmla="*/ 36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36" y="0"/>
                  </a:moveTo>
                  <a:lnTo>
                    <a:pt x="62" y="26"/>
                  </a:lnTo>
                  <a:lnTo>
                    <a:pt x="26" y="61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5" name="Freeform 62"/>
            <p:cNvSpPr>
              <a:spLocks/>
            </p:cNvSpPr>
            <p:nvPr/>
          </p:nvSpPr>
          <p:spPr bwMode="auto">
            <a:xfrm>
              <a:off x="4788480" y="2760154"/>
              <a:ext cx="59758" cy="59758"/>
            </a:xfrm>
            <a:custGeom>
              <a:avLst/>
              <a:gdLst>
                <a:gd name="T0" fmla="*/ 62 w 62"/>
                <a:gd name="T1" fmla="*/ 38 h 62"/>
                <a:gd name="T2" fmla="*/ 36 w 62"/>
                <a:gd name="T3" fmla="*/ 62 h 62"/>
                <a:gd name="T4" fmla="*/ 0 w 62"/>
                <a:gd name="T5" fmla="*/ 26 h 62"/>
                <a:gd name="T6" fmla="*/ 26 w 62"/>
                <a:gd name="T7" fmla="*/ 0 h 62"/>
                <a:gd name="T8" fmla="*/ 62 w 62"/>
                <a:gd name="T9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8"/>
                  </a:moveTo>
                  <a:lnTo>
                    <a:pt x="36" y="62"/>
                  </a:lnTo>
                  <a:lnTo>
                    <a:pt x="0" y="26"/>
                  </a:lnTo>
                  <a:lnTo>
                    <a:pt x="26" y="0"/>
                  </a:lnTo>
                  <a:lnTo>
                    <a:pt x="6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6" name="Freeform 63"/>
            <p:cNvSpPr>
              <a:spLocks/>
            </p:cNvSpPr>
            <p:nvPr/>
          </p:nvSpPr>
          <p:spPr bwMode="auto">
            <a:xfrm>
              <a:off x="4991851" y="2721600"/>
              <a:ext cx="50120" cy="58795"/>
            </a:xfrm>
            <a:custGeom>
              <a:avLst/>
              <a:gdLst>
                <a:gd name="T0" fmla="*/ 52 w 52"/>
                <a:gd name="T1" fmla="*/ 14 h 61"/>
                <a:gd name="T2" fmla="*/ 33 w 52"/>
                <a:gd name="T3" fmla="*/ 61 h 61"/>
                <a:gd name="T4" fmla="*/ 0 w 52"/>
                <a:gd name="T5" fmla="*/ 47 h 61"/>
                <a:gd name="T6" fmla="*/ 19 w 52"/>
                <a:gd name="T7" fmla="*/ 0 h 61"/>
                <a:gd name="T8" fmla="*/ 52 w 52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52" y="14"/>
                  </a:moveTo>
                  <a:lnTo>
                    <a:pt x="33" y="61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5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7" name="Freeform 64"/>
            <p:cNvSpPr>
              <a:spLocks/>
            </p:cNvSpPr>
            <p:nvPr/>
          </p:nvSpPr>
          <p:spPr bwMode="auto">
            <a:xfrm>
              <a:off x="5087271" y="2963525"/>
              <a:ext cx="56867" cy="50120"/>
            </a:xfrm>
            <a:custGeom>
              <a:avLst/>
              <a:gdLst>
                <a:gd name="T0" fmla="*/ 12 w 59"/>
                <a:gd name="T1" fmla="*/ 0 h 52"/>
                <a:gd name="T2" fmla="*/ 59 w 59"/>
                <a:gd name="T3" fmla="*/ 19 h 52"/>
                <a:gd name="T4" fmla="*/ 47 w 59"/>
                <a:gd name="T5" fmla="*/ 52 h 52"/>
                <a:gd name="T6" fmla="*/ 0 w 59"/>
                <a:gd name="T7" fmla="*/ 33 h 52"/>
                <a:gd name="T8" fmla="*/ 12 w 5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2">
                  <a:moveTo>
                    <a:pt x="12" y="0"/>
                  </a:moveTo>
                  <a:lnTo>
                    <a:pt x="59" y="19"/>
                  </a:lnTo>
                  <a:lnTo>
                    <a:pt x="47" y="52"/>
                  </a:lnTo>
                  <a:lnTo>
                    <a:pt x="0" y="3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8" name="Freeform 65"/>
            <p:cNvSpPr>
              <a:spLocks/>
            </p:cNvSpPr>
            <p:nvPr/>
          </p:nvSpPr>
          <p:spPr bwMode="auto">
            <a:xfrm>
              <a:off x="4853057" y="3058946"/>
              <a:ext cx="50120" cy="59758"/>
            </a:xfrm>
            <a:custGeom>
              <a:avLst/>
              <a:gdLst>
                <a:gd name="T0" fmla="*/ 52 w 52"/>
                <a:gd name="T1" fmla="*/ 14 h 62"/>
                <a:gd name="T2" fmla="*/ 33 w 52"/>
                <a:gd name="T3" fmla="*/ 62 h 62"/>
                <a:gd name="T4" fmla="*/ 0 w 52"/>
                <a:gd name="T5" fmla="*/ 47 h 62"/>
                <a:gd name="T6" fmla="*/ 18 w 52"/>
                <a:gd name="T7" fmla="*/ 0 h 62"/>
                <a:gd name="T8" fmla="*/ 52 w 52"/>
                <a:gd name="T9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2">
                  <a:moveTo>
                    <a:pt x="52" y="14"/>
                  </a:moveTo>
                  <a:lnTo>
                    <a:pt x="33" y="62"/>
                  </a:lnTo>
                  <a:lnTo>
                    <a:pt x="0" y="47"/>
                  </a:lnTo>
                  <a:lnTo>
                    <a:pt x="18" y="0"/>
                  </a:lnTo>
                  <a:lnTo>
                    <a:pt x="5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69" name="Freeform 66"/>
            <p:cNvSpPr>
              <a:spLocks/>
            </p:cNvSpPr>
            <p:nvPr/>
          </p:nvSpPr>
          <p:spPr bwMode="auto">
            <a:xfrm>
              <a:off x="4749926" y="2823768"/>
              <a:ext cx="59758" cy="53012"/>
            </a:xfrm>
            <a:custGeom>
              <a:avLst/>
              <a:gdLst>
                <a:gd name="T0" fmla="*/ 47 w 62"/>
                <a:gd name="T1" fmla="*/ 55 h 55"/>
                <a:gd name="T2" fmla="*/ 0 w 62"/>
                <a:gd name="T3" fmla="*/ 36 h 55"/>
                <a:gd name="T4" fmla="*/ 14 w 62"/>
                <a:gd name="T5" fmla="*/ 0 h 55"/>
                <a:gd name="T6" fmla="*/ 62 w 62"/>
                <a:gd name="T7" fmla="*/ 22 h 55"/>
                <a:gd name="T8" fmla="*/ 47 w 62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5">
                  <a:moveTo>
                    <a:pt x="47" y="55"/>
                  </a:moveTo>
                  <a:lnTo>
                    <a:pt x="0" y="36"/>
                  </a:lnTo>
                  <a:lnTo>
                    <a:pt x="14" y="0"/>
                  </a:lnTo>
                  <a:lnTo>
                    <a:pt x="62" y="22"/>
                  </a:lnTo>
                  <a:lnTo>
                    <a:pt x="47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70" name="Freeform 67"/>
            <p:cNvSpPr>
              <a:spLocks/>
            </p:cNvSpPr>
            <p:nvPr/>
          </p:nvSpPr>
          <p:spPr bwMode="auto">
            <a:xfrm>
              <a:off x="5085343" y="2823768"/>
              <a:ext cx="58795" cy="50120"/>
            </a:xfrm>
            <a:custGeom>
              <a:avLst/>
              <a:gdLst>
                <a:gd name="T0" fmla="*/ 0 w 61"/>
                <a:gd name="T1" fmla="*/ 19 h 52"/>
                <a:gd name="T2" fmla="*/ 47 w 61"/>
                <a:gd name="T3" fmla="*/ 0 h 52"/>
                <a:gd name="T4" fmla="*/ 61 w 61"/>
                <a:gd name="T5" fmla="*/ 34 h 52"/>
                <a:gd name="T6" fmla="*/ 14 w 61"/>
                <a:gd name="T7" fmla="*/ 52 h 52"/>
                <a:gd name="T8" fmla="*/ 0 w 61"/>
                <a:gd name="T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2">
                  <a:moveTo>
                    <a:pt x="0" y="19"/>
                  </a:moveTo>
                  <a:lnTo>
                    <a:pt x="47" y="0"/>
                  </a:lnTo>
                  <a:lnTo>
                    <a:pt x="61" y="34"/>
                  </a:lnTo>
                  <a:lnTo>
                    <a:pt x="14" y="52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71" name="Freeform 68"/>
            <p:cNvSpPr>
              <a:spLocks/>
            </p:cNvSpPr>
            <p:nvPr/>
          </p:nvSpPr>
          <p:spPr bwMode="auto">
            <a:xfrm>
              <a:off x="4991851" y="3058946"/>
              <a:ext cx="52048" cy="56867"/>
            </a:xfrm>
            <a:custGeom>
              <a:avLst/>
              <a:gdLst>
                <a:gd name="T0" fmla="*/ 54 w 54"/>
                <a:gd name="T1" fmla="*/ 47 h 59"/>
                <a:gd name="T2" fmla="*/ 21 w 54"/>
                <a:gd name="T3" fmla="*/ 59 h 59"/>
                <a:gd name="T4" fmla="*/ 0 w 54"/>
                <a:gd name="T5" fmla="*/ 14 h 59"/>
                <a:gd name="T6" fmla="*/ 33 w 54"/>
                <a:gd name="T7" fmla="*/ 0 h 59"/>
                <a:gd name="T8" fmla="*/ 54 w 54"/>
                <a:gd name="T9" fmla="*/ 4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54" y="47"/>
                  </a:moveTo>
                  <a:lnTo>
                    <a:pt x="21" y="59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5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72" name="Freeform 69"/>
            <p:cNvSpPr>
              <a:spLocks/>
            </p:cNvSpPr>
            <p:nvPr/>
          </p:nvSpPr>
          <p:spPr bwMode="auto">
            <a:xfrm>
              <a:off x="4749926" y="2963525"/>
              <a:ext cx="59758" cy="52048"/>
            </a:xfrm>
            <a:custGeom>
              <a:avLst/>
              <a:gdLst>
                <a:gd name="T0" fmla="*/ 62 w 62"/>
                <a:gd name="T1" fmla="*/ 35 h 54"/>
                <a:gd name="T2" fmla="*/ 14 w 62"/>
                <a:gd name="T3" fmla="*/ 54 h 54"/>
                <a:gd name="T4" fmla="*/ 0 w 62"/>
                <a:gd name="T5" fmla="*/ 21 h 54"/>
                <a:gd name="T6" fmla="*/ 47 w 62"/>
                <a:gd name="T7" fmla="*/ 0 h 54"/>
                <a:gd name="T8" fmla="*/ 62 w 62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4">
                  <a:moveTo>
                    <a:pt x="62" y="35"/>
                  </a:moveTo>
                  <a:lnTo>
                    <a:pt x="14" y="54"/>
                  </a:lnTo>
                  <a:lnTo>
                    <a:pt x="0" y="21"/>
                  </a:lnTo>
                  <a:lnTo>
                    <a:pt x="47" y="0"/>
                  </a:lnTo>
                  <a:lnTo>
                    <a:pt x="6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73" name="Freeform 70"/>
            <p:cNvSpPr>
              <a:spLocks/>
            </p:cNvSpPr>
            <p:nvPr/>
          </p:nvSpPr>
          <p:spPr bwMode="auto">
            <a:xfrm>
              <a:off x="4853057" y="2721600"/>
              <a:ext cx="50120" cy="58795"/>
            </a:xfrm>
            <a:custGeom>
              <a:avLst/>
              <a:gdLst>
                <a:gd name="T0" fmla="*/ 52 w 52"/>
                <a:gd name="T1" fmla="*/ 47 h 61"/>
                <a:gd name="T2" fmla="*/ 18 w 52"/>
                <a:gd name="T3" fmla="*/ 61 h 61"/>
                <a:gd name="T4" fmla="*/ 0 w 52"/>
                <a:gd name="T5" fmla="*/ 14 h 61"/>
                <a:gd name="T6" fmla="*/ 33 w 52"/>
                <a:gd name="T7" fmla="*/ 0 h 61"/>
                <a:gd name="T8" fmla="*/ 52 w 52"/>
                <a:gd name="T9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52" y="47"/>
                  </a:moveTo>
                  <a:lnTo>
                    <a:pt x="18" y="61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52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 rot="20698236" flipH="1">
            <a:off x="6879985" y="7260888"/>
            <a:ext cx="413953" cy="543937"/>
            <a:chOff x="5121005" y="3587132"/>
            <a:chExt cx="310358" cy="407706"/>
          </a:xfrm>
          <a:solidFill>
            <a:schemeClr val="accent6"/>
          </a:solidFill>
        </p:grpSpPr>
        <p:sp>
          <p:nvSpPr>
            <p:cNvPr id="175" name="Freeform 302"/>
            <p:cNvSpPr>
              <a:spLocks/>
            </p:cNvSpPr>
            <p:nvPr/>
          </p:nvSpPr>
          <p:spPr bwMode="auto">
            <a:xfrm>
              <a:off x="5121005" y="3587132"/>
              <a:ext cx="310358" cy="332526"/>
            </a:xfrm>
            <a:custGeom>
              <a:avLst/>
              <a:gdLst>
                <a:gd name="T0" fmla="*/ 112 w 136"/>
                <a:gd name="T1" fmla="*/ 100 h 146"/>
                <a:gd name="T2" fmla="*/ 122 w 136"/>
                <a:gd name="T3" fmla="*/ 95 h 146"/>
                <a:gd name="T4" fmla="*/ 134 w 136"/>
                <a:gd name="T5" fmla="*/ 90 h 146"/>
                <a:gd name="T6" fmla="*/ 136 w 136"/>
                <a:gd name="T7" fmla="*/ 73 h 146"/>
                <a:gd name="T8" fmla="*/ 132 w 136"/>
                <a:gd name="T9" fmla="*/ 43 h 146"/>
                <a:gd name="T10" fmla="*/ 101 w 136"/>
                <a:gd name="T11" fmla="*/ 69 h 146"/>
                <a:gd name="T12" fmla="*/ 91 w 136"/>
                <a:gd name="T13" fmla="*/ 79 h 146"/>
                <a:gd name="T14" fmla="*/ 92 w 136"/>
                <a:gd name="T15" fmla="*/ 68 h 146"/>
                <a:gd name="T16" fmla="*/ 102 w 136"/>
                <a:gd name="T17" fmla="*/ 48 h 146"/>
                <a:gd name="T18" fmla="*/ 93 w 136"/>
                <a:gd name="T19" fmla="*/ 29 h 146"/>
                <a:gd name="T20" fmla="*/ 68 w 136"/>
                <a:gd name="T21" fmla="*/ 0 h 146"/>
                <a:gd name="T22" fmla="*/ 68 w 136"/>
                <a:gd name="T23" fmla="*/ 0 h 146"/>
                <a:gd name="T24" fmla="*/ 68 w 136"/>
                <a:gd name="T25" fmla="*/ 0 h 146"/>
                <a:gd name="T26" fmla="*/ 68 w 136"/>
                <a:gd name="T27" fmla="*/ 0 h 146"/>
                <a:gd name="T28" fmla="*/ 68 w 136"/>
                <a:gd name="T29" fmla="*/ 0 h 146"/>
                <a:gd name="T30" fmla="*/ 43 w 136"/>
                <a:gd name="T31" fmla="*/ 29 h 146"/>
                <a:gd name="T32" fmla="*/ 34 w 136"/>
                <a:gd name="T33" fmla="*/ 48 h 146"/>
                <a:gd name="T34" fmla="*/ 44 w 136"/>
                <a:gd name="T35" fmla="*/ 68 h 146"/>
                <a:gd name="T36" fmla="*/ 45 w 136"/>
                <a:gd name="T37" fmla="*/ 79 h 146"/>
                <a:gd name="T38" fmla="*/ 35 w 136"/>
                <a:gd name="T39" fmla="*/ 69 h 146"/>
                <a:gd name="T40" fmla="*/ 4 w 136"/>
                <a:gd name="T41" fmla="*/ 43 h 146"/>
                <a:gd name="T42" fmla="*/ 0 w 136"/>
                <a:gd name="T43" fmla="*/ 73 h 146"/>
                <a:gd name="T44" fmla="*/ 2 w 136"/>
                <a:gd name="T45" fmla="*/ 90 h 146"/>
                <a:gd name="T46" fmla="*/ 14 w 136"/>
                <a:gd name="T47" fmla="*/ 95 h 146"/>
                <a:gd name="T48" fmla="*/ 24 w 136"/>
                <a:gd name="T49" fmla="*/ 100 h 146"/>
                <a:gd name="T50" fmla="*/ 22 w 136"/>
                <a:gd name="T51" fmla="*/ 107 h 146"/>
                <a:gd name="T52" fmla="*/ 0 w 136"/>
                <a:gd name="T53" fmla="*/ 100 h 146"/>
                <a:gd name="T54" fmla="*/ 31 w 136"/>
                <a:gd name="T55" fmla="*/ 143 h 146"/>
                <a:gd name="T56" fmla="*/ 46 w 136"/>
                <a:gd name="T57" fmla="*/ 140 h 146"/>
                <a:gd name="T58" fmla="*/ 60 w 136"/>
                <a:gd name="T59" fmla="*/ 131 h 146"/>
                <a:gd name="T60" fmla="*/ 65 w 136"/>
                <a:gd name="T61" fmla="*/ 129 h 146"/>
                <a:gd name="T62" fmla="*/ 65 w 136"/>
                <a:gd name="T63" fmla="*/ 123 h 146"/>
                <a:gd name="T64" fmla="*/ 68 w 136"/>
                <a:gd name="T65" fmla="*/ 65 h 146"/>
                <a:gd name="T66" fmla="*/ 71 w 136"/>
                <a:gd name="T67" fmla="*/ 123 h 146"/>
                <a:gd name="T68" fmla="*/ 71 w 136"/>
                <a:gd name="T69" fmla="*/ 129 h 146"/>
                <a:gd name="T70" fmla="*/ 76 w 136"/>
                <a:gd name="T71" fmla="*/ 131 h 146"/>
                <a:gd name="T72" fmla="*/ 90 w 136"/>
                <a:gd name="T73" fmla="*/ 140 h 146"/>
                <a:gd name="T74" fmla="*/ 105 w 136"/>
                <a:gd name="T75" fmla="*/ 143 h 146"/>
                <a:gd name="T76" fmla="*/ 136 w 136"/>
                <a:gd name="T77" fmla="*/ 100 h 146"/>
                <a:gd name="T78" fmla="*/ 114 w 136"/>
                <a:gd name="T79" fmla="*/ 107 h 146"/>
                <a:gd name="T80" fmla="*/ 112 w 136"/>
                <a:gd name="T81" fmla="*/ 10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6" h="146">
                  <a:moveTo>
                    <a:pt x="112" y="100"/>
                  </a:moveTo>
                  <a:cubicBezTo>
                    <a:pt x="115" y="97"/>
                    <a:pt x="119" y="96"/>
                    <a:pt x="122" y="95"/>
                  </a:cubicBezTo>
                  <a:cubicBezTo>
                    <a:pt x="126" y="94"/>
                    <a:pt x="130" y="93"/>
                    <a:pt x="134" y="90"/>
                  </a:cubicBezTo>
                  <a:cubicBezTo>
                    <a:pt x="135" y="85"/>
                    <a:pt x="136" y="79"/>
                    <a:pt x="136" y="73"/>
                  </a:cubicBezTo>
                  <a:cubicBezTo>
                    <a:pt x="134" y="63"/>
                    <a:pt x="132" y="53"/>
                    <a:pt x="132" y="43"/>
                  </a:cubicBezTo>
                  <a:cubicBezTo>
                    <a:pt x="120" y="50"/>
                    <a:pt x="105" y="54"/>
                    <a:pt x="101" y="69"/>
                  </a:cubicBezTo>
                  <a:cubicBezTo>
                    <a:pt x="101" y="72"/>
                    <a:pt x="96" y="82"/>
                    <a:pt x="91" y="79"/>
                  </a:cubicBezTo>
                  <a:cubicBezTo>
                    <a:pt x="87" y="76"/>
                    <a:pt x="90" y="71"/>
                    <a:pt x="92" y="68"/>
                  </a:cubicBezTo>
                  <a:cubicBezTo>
                    <a:pt x="96" y="61"/>
                    <a:pt x="102" y="56"/>
                    <a:pt x="102" y="48"/>
                  </a:cubicBezTo>
                  <a:cubicBezTo>
                    <a:pt x="102" y="41"/>
                    <a:pt x="97" y="34"/>
                    <a:pt x="93" y="29"/>
                  </a:cubicBezTo>
                  <a:cubicBezTo>
                    <a:pt x="85" y="19"/>
                    <a:pt x="75" y="11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1" y="11"/>
                    <a:pt x="51" y="19"/>
                    <a:pt x="43" y="29"/>
                  </a:cubicBezTo>
                  <a:cubicBezTo>
                    <a:pt x="39" y="34"/>
                    <a:pt x="34" y="41"/>
                    <a:pt x="34" y="48"/>
                  </a:cubicBezTo>
                  <a:cubicBezTo>
                    <a:pt x="34" y="56"/>
                    <a:pt x="40" y="61"/>
                    <a:pt x="44" y="68"/>
                  </a:cubicBezTo>
                  <a:cubicBezTo>
                    <a:pt x="46" y="71"/>
                    <a:pt x="49" y="76"/>
                    <a:pt x="45" y="79"/>
                  </a:cubicBezTo>
                  <a:cubicBezTo>
                    <a:pt x="40" y="82"/>
                    <a:pt x="35" y="72"/>
                    <a:pt x="35" y="69"/>
                  </a:cubicBezTo>
                  <a:cubicBezTo>
                    <a:pt x="31" y="54"/>
                    <a:pt x="16" y="50"/>
                    <a:pt x="4" y="43"/>
                  </a:cubicBezTo>
                  <a:cubicBezTo>
                    <a:pt x="4" y="53"/>
                    <a:pt x="2" y="63"/>
                    <a:pt x="0" y="73"/>
                  </a:cubicBezTo>
                  <a:cubicBezTo>
                    <a:pt x="0" y="79"/>
                    <a:pt x="1" y="85"/>
                    <a:pt x="2" y="90"/>
                  </a:cubicBezTo>
                  <a:cubicBezTo>
                    <a:pt x="6" y="93"/>
                    <a:pt x="10" y="94"/>
                    <a:pt x="14" y="95"/>
                  </a:cubicBezTo>
                  <a:cubicBezTo>
                    <a:pt x="17" y="96"/>
                    <a:pt x="21" y="97"/>
                    <a:pt x="24" y="100"/>
                  </a:cubicBezTo>
                  <a:cubicBezTo>
                    <a:pt x="27" y="102"/>
                    <a:pt x="27" y="108"/>
                    <a:pt x="22" y="107"/>
                  </a:cubicBezTo>
                  <a:cubicBezTo>
                    <a:pt x="14" y="106"/>
                    <a:pt x="8" y="99"/>
                    <a:pt x="0" y="100"/>
                  </a:cubicBezTo>
                  <a:cubicBezTo>
                    <a:pt x="4" y="118"/>
                    <a:pt x="13" y="135"/>
                    <a:pt x="31" y="143"/>
                  </a:cubicBezTo>
                  <a:cubicBezTo>
                    <a:pt x="38" y="146"/>
                    <a:pt x="40" y="144"/>
                    <a:pt x="46" y="140"/>
                  </a:cubicBezTo>
                  <a:cubicBezTo>
                    <a:pt x="51" y="136"/>
                    <a:pt x="54" y="133"/>
                    <a:pt x="60" y="131"/>
                  </a:cubicBezTo>
                  <a:cubicBezTo>
                    <a:pt x="62" y="131"/>
                    <a:pt x="64" y="132"/>
                    <a:pt x="65" y="129"/>
                  </a:cubicBezTo>
                  <a:cubicBezTo>
                    <a:pt x="65" y="127"/>
                    <a:pt x="65" y="125"/>
                    <a:pt x="65" y="123"/>
                  </a:cubicBezTo>
                  <a:cubicBezTo>
                    <a:pt x="66" y="100"/>
                    <a:pt x="67" y="87"/>
                    <a:pt x="68" y="65"/>
                  </a:cubicBezTo>
                  <a:cubicBezTo>
                    <a:pt x="69" y="87"/>
                    <a:pt x="70" y="100"/>
                    <a:pt x="71" y="123"/>
                  </a:cubicBezTo>
                  <a:cubicBezTo>
                    <a:pt x="71" y="125"/>
                    <a:pt x="71" y="127"/>
                    <a:pt x="71" y="129"/>
                  </a:cubicBezTo>
                  <a:cubicBezTo>
                    <a:pt x="72" y="132"/>
                    <a:pt x="74" y="131"/>
                    <a:pt x="76" y="131"/>
                  </a:cubicBezTo>
                  <a:cubicBezTo>
                    <a:pt x="82" y="133"/>
                    <a:pt x="85" y="136"/>
                    <a:pt x="90" y="140"/>
                  </a:cubicBezTo>
                  <a:cubicBezTo>
                    <a:pt x="96" y="144"/>
                    <a:pt x="98" y="146"/>
                    <a:pt x="105" y="143"/>
                  </a:cubicBezTo>
                  <a:cubicBezTo>
                    <a:pt x="123" y="135"/>
                    <a:pt x="132" y="118"/>
                    <a:pt x="136" y="100"/>
                  </a:cubicBezTo>
                  <a:cubicBezTo>
                    <a:pt x="128" y="99"/>
                    <a:pt x="122" y="106"/>
                    <a:pt x="114" y="107"/>
                  </a:cubicBezTo>
                  <a:cubicBezTo>
                    <a:pt x="109" y="108"/>
                    <a:pt x="109" y="102"/>
                    <a:pt x="11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76" name="Rectangle 303"/>
            <p:cNvSpPr>
              <a:spLocks noChangeArrowheads="1"/>
            </p:cNvSpPr>
            <p:nvPr/>
          </p:nvSpPr>
          <p:spPr bwMode="auto">
            <a:xfrm>
              <a:off x="5264617" y="3894598"/>
              <a:ext cx="23132" cy="100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 rot="20698236" flipH="1">
            <a:off x="5685021" y="9286012"/>
            <a:ext cx="240402" cy="541365"/>
            <a:chOff x="6208220" y="4979886"/>
            <a:chExt cx="180239" cy="405778"/>
          </a:xfrm>
          <a:solidFill>
            <a:schemeClr val="accent4"/>
          </a:solidFill>
        </p:grpSpPr>
        <p:sp>
          <p:nvSpPr>
            <p:cNvPr id="178" name="Oval 281"/>
            <p:cNvSpPr>
              <a:spLocks noChangeArrowheads="1"/>
            </p:cNvSpPr>
            <p:nvPr/>
          </p:nvSpPr>
          <p:spPr bwMode="auto">
            <a:xfrm>
              <a:off x="6258340" y="5308557"/>
              <a:ext cx="36626" cy="366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79" name="Oval 282"/>
            <p:cNvSpPr>
              <a:spLocks noChangeArrowheads="1"/>
            </p:cNvSpPr>
            <p:nvPr/>
          </p:nvSpPr>
          <p:spPr bwMode="auto">
            <a:xfrm>
              <a:off x="6294966" y="5271931"/>
              <a:ext cx="26988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80" name="Oval 283"/>
            <p:cNvSpPr>
              <a:spLocks noChangeArrowheads="1"/>
            </p:cNvSpPr>
            <p:nvPr/>
          </p:nvSpPr>
          <p:spPr bwMode="auto">
            <a:xfrm>
              <a:off x="6267979" y="5221811"/>
              <a:ext cx="18313" cy="202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81" name="Oval 284"/>
            <p:cNvSpPr>
              <a:spLocks noChangeArrowheads="1"/>
            </p:cNvSpPr>
            <p:nvPr/>
          </p:nvSpPr>
          <p:spPr bwMode="auto">
            <a:xfrm>
              <a:off x="6258340" y="5141811"/>
              <a:ext cx="36626" cy="366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82" name="Freeform 285"/>
            <p:cNvSpPr>
              <a:spLocks noEditPoints="1"/>
            </p:cNvSpPr>
            <p:nvPr/>
          </p:nvSpPr>
          <p:spPr bwMode="auto">
            <a:xfrm>
              <a:off x="6208220" y="4979886"/>
              <a:ext cx="180239" cy="405778"/>
            </a:xfrm>
            <a:custGeom>
              <a:avLst/>
              <a:gdLst>
                <a:gd name="T0" fmla="*/ 43 w 79"/>
                <a:gd name="T1" fmla="*/ 9 h 178"/>
                <a:gd name="T2" fmla="*/ 41 w 79"/>
                <a:gd name="T3" fmla="*/ 15 h 178"/>
                <a:gd name="T4" fmla="*/ 41 w 79"/>
                <a:gd name="T5" fmla="*/ 27 h 178"/>
                <a:gd name="T6" fmla="*/ 38 w 79"/>
                <a:gd name="T7" fmla="*/ 27 h 178"/>
                <a:gd name="T8" fmla="*/ 38 w 79"/>
                <a:gd name="T9" fmla="*/ 58 h 178"/>
                <a:gd name="T10" fmla="*/ 41 w 79"/>
                <a:gd name="T11" fmla="*/ 58 h 178"/>
                <a:gd name="T12" fmla="*/ 41 w 79"/>
                <a:gd name="T13" fmla="*/ 82 h 178"/>
                <a:gd name="T14" fmla="*/ 41 w 79"/>
                <a:gd name="T15" fmla="*/ 93 h 178"/>
                <a:gd name="T16" fmla="*/ 48 w 79"/>
                <a:gd name="T17" fmla="*/ 100 h 178"/>
                <a:gd name="T18" fmla="*/ 50 w 79"/>
                <a:gd name="T19" fmla="*/ 100 h 178"/>
                <a:gd name="T20" fmla="*/ 55 w 79"/>
                <a:gd name="T21" fmla="*/ 93 h 178"/>
                <a:gd name="T22" fmla="*/ 55 w 79"/>
                <a:gd name="T23" fmla="*/ 58 h 178"/>
                <a:gd name="T24" fmla="*/ 60 w 79"/>
                <a:gd name="T25" fmla="*/ 58 h 178"/>
                <a:gd name="T26" fmla="*/ 60 w 79"/>
                <a:gd name="T27" fmla="*/ 58 h 178"/>
                <a:gd name="T28" fmla="*/ 60 w 79"/>
                <a:gd name="T29" fmla="*/ 162 h 178"/>
                <a:gd name="T30" fmla="*/ 38 w 79"/>
                <a:gd name="T31" fmla="*/ 162 h 178"/>
                <a:gd name="T32" fmla="*/ 38 w 79"/>
                <a:gd name="T33" fmla="*/ 178 h 178"/>
                <a:gd name="T34" fmla="*/ 75 w 79"/>
                <a:gd name="T35" fmla="*/ 178 h 178"/>
                <a:gd name="T36" fmla="*/ 75 w 79"/>
                <a:gd name="T37" fmla="*/ 27 h 178"/>
                <a:gd name="T38" fmla="*/ 55 w 79"/>
                <a:gd name="T39" fmla="*/ 27 h 178"/>
                <a:gd name="T40" fmla="*/ 55 w 79"/>
                <a:gd name="T41" fmla="*/ 19 h 178"/>
                <a:gd name="T42" fmla="*/ 73 w 79"/>
                <a:gd name="T43" fmla="*/ 15 h 178"/>
                <a:gd name="T44" fmla="*/ 79 w 79"/>
                <a:gd name="T45" fmla="*/ 6 h 178"/>
                <a:gd name="T46" fmla="*/ 70 w 79"/>
                <a:gd name="T47" fmla="*/ 1 h 178"/>
                <a:gd name="T48" fmla="*/ 48 w 79"/>
                <a:gd name="T49" fmla="*/ 6 h 178"/>
                <a:gd name="T50" fmla="*/ 43 w 79"/>
                <a:gd name="T51" fmla="*/ 9 h 178"/>
                <a:gd name="T52" fmla="*/ 38 w 79"/>
                <a:gd name="T53" fmla="*/ 27 h 178"/>
                <a:gd name="T54" fmla="*/ 0 w 79"/>
                <a:gd name="T55" fmla="*/ 27 h 178"/>
                <a:gd name="T56" fmla="*/ 0 w 79"/>
                <a:gd name="T57" fmla="*/ 178 h 178"/>
                <a:gd name="T58" fmla="*/ 38 w 79"/>
                <a:gd name="T59" fmla="*/ 178 h 178"/>
                <a:gd name="T60" fmla="*/ 38 w 79"/>
                <a:gd name="T61" fmla="*/ 162 h 178"/>
                <a:gd name="T62" fmla="*/ 16 w 79"/>
                <a:gd name="T63" fmla="*/ 162 h 178"/>
                <a:gd name="T64" fmla="*/ 16 w 79"/>
                <a:gd name="T65" fmla="*/ 58 h 178"/>
                <a:gd name="T66" fmla="*/ 38 w 79"/>
                <a:gd name="T67" fmla="*/ 58 h 178"/>
                <a:gd name="T68" fmla="*/ 38 w 79"/>
                <a:gd name="T69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178">
                  <a:moveTo>
                    <a:pt x="43" y="9"/>
                  </a:moveTo>
                  <a:cubicBezTo>
                    <a:pt x="41" y="11"/>
                    <a:pt x="41" y="13"/>
                    <a:pt x="41" y="15"/>
                  </a:cubicBezTo>
                  <a:cubicBezTo>
                    <a:pt x="41" y="16"/>
                    <a:pt x="41" y="20"/>
                    <a:pt x="41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71"/>
                    <a:pt x="41" y="81"/>
                    <a:pt x="41" y="82"/>
                  </a:cubicBezTo>
                  <a:cubicBezTo>
                    <a:pt x="41" y="84"/>
                    <a:pt x="41" y="93"/>
                    <a:pt x="41" y="93"/>
                  </a:cubicBezTo>
                  <a:cubicBezTo>
                    <a:pt x="41" y="97"/>
                    <a:pt x="44" y="100"/>
                    <a:pt x="48" y="100"/>
                  </a:cubicBezTo>
                  <a:cubicBezTo>
                    <a:pt x="49" y="100"/>
                    <a:pt x="49" y="100"/>
                    <a:pt x="50" y="100"/>
                  </a:cubicBezTo>
                  <a:cubicBezTo>
                    <a:pt x="53" y="99"/>
                    <a:pt x="55" y="96"/>
                    <a:pt x="55" y="93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8" y="178"/>
                    <a:pt x="38" y="178"/>
                    <a:pt x="38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7" y="14"/>
                    <a:pt x="79" y="10"/>
                    <a:pt x="79" y="6"/>
                  </a:cubicBezTo>
                  <a:cubicBezTo>
                    <a:pt x="78" y="3"/>
                    <a:pt x="74" y="0"/>
                    <a:pt x="70" y="1"/>
                  </a:cubicBezTo>
                  <a:cubicBezTo>
                    <a:pt x="69" y="2"/>
                    <a:pt x="50" y="6"/>
                    <a:pt x="48" y="6"/>
                  </a:cubicBezTo>
                  <a:cubicBezTo>
                    <a:pt x="46" y="7"/>
                    <a:pt x="44" y="7"/>
                    <a:pt x="43" y="9"/>
                  </a:cubicBezTo>
                  <a:close/>
                  <a:moveTo>
                    <a:pt x="38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8" y="178"/>
                    <a:pt x="38" y="178"/>
                    <a:pt x="38" y="178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38" y="58"/>
                    <a:pt x="38" y="58"/>
                    <a:pt x="38" y="58"/>
                  </a:cubicBezTo>
                  <a:lnTo>
                    <a:pt x="3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sp>
        <p:nvSpPr>
          <p:cNvPr id="183" name="Freeform 360"/>
          <p:cNvSpPr>
            <a:spLocks/>
          </p:cNvSpPr>
          <p:nvPr/>
        </p:nvSpPr>
        <p:spPr bwMode="auto">
          <a:xfrm rot="20698236" flipH="1">
            <a:off x="5601164" y="8635476"/>
            <a:ext cx="335137" cy="344222"/>
          </a:xfrm>
          <a:custGeom>
            <a:avLst/>
            <a:gdLst>
              <a:gd name="T0" fmla="*/ 14 w 63"/>
              <a:gd name="T1" fmla="*/ 59 h 65"/>
              <a:gd name="T2" fmla="*/ 31 w 63"/>
              <a:gd name="T3" fmla="*/ 65 h 65"/>
              <a:gd name="T4" fmla="*/ 63 w 63"/>
              <a:gd name="T5" fmla="*/ 33 h 65"/>
              <a:gd name="T6" fmla="*/ 31 w 63"/>
              <a:gd name="T7" fmla="*/ 0 h 65"/>
              <a:gd name="T8" fmla="*/ 0 w 63"/>
              <a:gd name="T9" fmla="*/ 28 h 65"/>
              <a:gd name="T10" fmla="*/ 31 w 63"/>
              <a:gd name="T11" fmla="*/ 28 h 65"/>
              <a:gd name="T12" fmla="*/ 42 w 63"/>
              <a:gd name="T13" fmla="*/ 28 h 65"/>
              <a:gd name="T14" fmla="*/ 35 w 63"/>
              <a:gd name="T15" fmla="*/ 36 h 65"/>
              <a:gd name="T16" fmla="*/ 14 w 63"/>
              <a:gd name="T17" fmla="*/ 5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65">
                <a:moveTo>
                  <a:pt x="14" y="59"/>
                </a:moveTo>
                <a:cubicBezTo>
                  <a:pt x="19" y="63"/>
                  <a:pt x="25" y="65"/>
                  <a:pt x="31" y="65"/>
                </a:cubicBezTo>
                <a:cubicBezTo>
                  <a:pt x="49" y="65"/>
                  <a:pt x="63" y="50"/>
                  <a:pt x="63" y="33"/>
                </a:cubicBezTo>
                <a:cubicBezTo>
                  <a:pt x="63" y="15"/>
                  <a:pt x="49" y="0"/>
                  <a:pt x="31" y="0"/>
                </a:cubicBezTo>
                <a:cubicBezTo>
                  <a:pt x="15" y="0"/>
                  <a:pt x="2" y="12"/>
                  <a:pt x="0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35" y="36"/>
                  <a:pt x="35" y="36"/>
                  <a:pt x="35" y="36"/>
                </a:cubicBezTo>
                <a:lnTo>
                  <a:pt x="14" y="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grpSp>
        <p:nvGrpSpPr>
          <p:cNvPr id="184" name="Group 183"/>
          <p:cNvGrpSpPr/>
          <p:nvPr/>
        </p:nvGrpSpPr>
        <p:grpSpPr>
          <a:xfrm rot="20698236" flipH="1">
            <a:off x="4721326" y="7883142"/>
            <a:ext cx="428094" cy="405060"/>
            <a:chOff x="4928237" y="4003512"/>
            <a:chExt cx="320960" cy="303612"/>
          </a:xfrm>
          <a:solidFill>
            <a:schemeClr val="accent2"/>
          </a:solidFill>
        </p:grpSpPr>
        <p:sp>
          <p:nvSpPr>
            <p:cNvPr id="185" name="Freeform 116"/>
            <p:cNvSpPr>
              <a:spLocks/>
            </p:cNvSpPr>
            <p:nvPr/>
          </p:nvSpPr>
          <p:spPr bwMode="auto">
            <a:xfrm>
              <a:off x="4928237" y="4230980"/>
              <a:ext cx="320960" cy="76144"/>
            </a:xfrm>
            <a:custGeom>
              <a:avLst/>
              <a:gdLst>
                <a:gd name="T0" fmla="*/ 302 w 333"/>
                <a:gd name="T1" fmla="*/ 48 h 79"/>
                <a:gd name="T2" fmla="*/ 30 w 333"/>
                <a:gd name="T3" fmla="*/ 48 h 79"/>
                <a:gd name="T4" fmla="*/ 30 w 333"/>
                <a:gd name="T5" fmla="*/ 0 h 79"/>
                <a:gd name="T6" fmla="*/ 0 w 333"/>
                <a:gd name="T7" fmla="*/ 0 h 79"/>
                <a:gd name="T8" fmla="*/ 0 w 333"/>
                <a:gd name="T9" fmla="*/ 79 h 79"/>
                <a:gd name="T10" fmla="*/ 333 w 333"/>
                <a:gd name="T11" fmla="*/ 79 h 79"/>
                <a:gd name="T12" fmla="*/ 333 w 333"/>
                <a:gd name="T13" fmla="*/ 0 h 79"/>
                <a:gd name="T14" fmla="*/ 302 w 333"/>
                <a:gd name="T15" fmla="*/ 0 h 79"/>
                <a:gd name="T16" fmla="*/ 302 w 333"/>
                <a:gd name="T17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79">
                  <a:moveTo>
                    <a:pt x="302" y="48"/>
                  </a:moveTo>
                  <a:lnTo>
                    <a:pt x="30" y="48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9"/>
                  </a:lnTo>
                  <a:lnTo>
                    <a:pt x="333" y="79"/>
                  </a:lnTo>
                  <a:lnTo>
                    <a:pt x="333" y="0"/>
                  </a:lnTo>
                  <a:lnTo>
                    <a:pt x="302" y="0"/>
                  </a:lnTo>
                  <a:lnTo>
                    <a:pt x="30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86" name="Freeform 117"/>
            <p:cNvSpPr>
              <a:spLocks/>
            </p:cNvSpPr>
            <p:nvPr/>
          </p:nvSpPr>
          <p:spPr bwMode="auto">
            <a:xfrm>
              <a:off x="4973537" y="4003512"/>
              <a:ext cx="237105" cy="252527"/>
            </a:xfrm>
            <a:custGeom>
              <a:avLst/>
              <a:gdLst>
                <a:gd name="T0" fmla="*/ 42 w 246"/>
                <a:gd name="T1" fmla="*/ 151 h 262"/>
                <a:gd name="T2" fmla="*/ 42 w 246"/>
                <a:gd name="T3" fmla="*/ 262 h 262"/>
                <a:gd name="T4" fmla="*/ 203 w 246"/>
                <a:gd name="T5" fmla="*/ 262 h 262"/>
                <a:gd name="T6" fmla="*/ 203 w 246"/>
                <a:gd name="T7" fmla="*/ 151 h 262"/>
                <a:gd name="T8" fmla="*/ 246 w 246"/>
                <a:gd name="T9" fmla="*/ 151 h 262"/>
                <a:gd name="T10" fmla="*/ 123 w 246"/>
                <a:gd name="T11" fmla="*/ 0 h 262"/>
                <a:gd name="T12" fmla="*/ 0 w 246"/>
                <a:gd name="T13" fmla="*/ 151 h 262"/>
                <a:gd name="T14" fmla="*/ 42 w 246"/>
                <a:gd name="T15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62">
                  <a:moveTo>
                    <a:pt x="42" y="151"/>
                  </a:moveTo>
                  <a:lnTo>
                    <a:pt x="42" y="262"/>
                  </a:lnTo>
                  <a:lnTo>
                    <a:pt x="203" y="262"/>
                  </a:lnTo>
                  <a:lnTo>
                    <a:pt x="203" y="151"/>
                  </a:lnTo>
                  <a:lnTo>
                    <a:pt x="246" y="151"/>
                  </a:lnTo>
                  <a:lnTo>
                    <a:pt x="123" y="0"/>
                  </a:lnTo>
                  <a:lnTo>
                    <a:pt x="0" y="151"/>
                  </a:lnTo>
                  <a:lnTo>
                    <a:pt x="42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 rot="20698236" flipH="1">
            <a:off x="6069934" y="8583791"/>
            <a:ext cx="492374" cy="505360"/>
            <a:chOff x="5820755" y="5323978"/>
            <a:chExt cx="369153" cy="378791"/>
          </a:xfrm>
          <a:solidFill>
            <a:schemeClr val="accent2"/>
          </a:solidFill>
        </p:grpSpPr>
        <p:sp>
          <p:nvSpPr>
            <p:cNvPr id="188" name="Freeform 294"/>
            <p:cNvSpPr>
              <a:spLocks/>
            </p:cNvSpPr>
            <p:nvPr/>
          </p:nvSpPr>
          <p:spPr bwMode="auto">
            <a:xfrm>
              <a:off x="5820755" y="5323978"/>
              <a:ext cx="339273" cy="346984"/>
            </a:xfrm>
            <a:custGeom>
              <a:avLst/>
              <a:gdLst>
                <a:gd name="T0" fmla="*/ 146 w 149"/>
                <a:gd name="T1" fmla="*/ 107 h 152"/>
                <a:gd name="T2" fmla="*/ 116 w 149"/>
                <a:gd name="T3" fmla="*/ 77 h 152"/>
                <a:gd name="T4" fmla="*/ 112 w 149"/>
                <a:gd name="T5" fmla="*/ 72 h 152"/>
                <a:gd name="T6" fmla="*/ 82 w 149"/>
                <a:gd name="T7" fmla="*/ 38 h 152"/>
                <a:gd name="T8" fmla="*/ 70 w 149"/>
                <a:gd name="T9" fmla="*/ 9 h 152"/>
                <a:gd name="T10" fmla="*/ 54 w 149"/>
                <a:gd name="T11" fmla="*/ 8 h 152"/>
                <a:gd name="T12" fmla="*/ 48 w 149"/>
                <a:gd name="T13" fmla="*/ 21 h 152"/>
                <a:gd name="T14" fmla="*/ 57 w 149"/>
                <a:gd name="T15" fmla="*/ 43 h 152"/>
                <a:gd name="T16" fmla="*/ 58 w 149"/>
                <a:gd name="T17" fmla="*/ 58 h 152"/>
                <a:gd name="T18" fmla="*/ 14 w 149"/>
                <a:gd name="T19" fmla="*/ 58 h 152"/>
                <a:gd name="T20" fmla="*/ 3 w 149"/>
                <a:gd name="T21" fmla="*/ 73 h 152"/>
                <a:gd name="T22" fmla="*/ 26 w 149"/>
                <a:gd name="T23" fmla="*/ 136 h 152"/>
                <a:gd name="T24" fmla="*/ 35 w 149"/>
                <a:gd name="T25" fmla="*/ 142 h 152"/>
                <a:gd name="T26" fmla="*/ 89 w 149"/>
                <a:gd name="T27" fmla="*/ 142 h 152"/>
                <a:gd name="T28" fmla="*/ 100 w 149"/>
                <a:gd name="T29" fmla="*/ 147 h 152"/>
                <a:gd name="T30" fmla="*/ 103 w 149"/>
                <a:gd name="T31" fmla="*/ 150 h 152"/>
                <a:gd name="T32" fmla="*/ 113 w 149"/>
                <a:gd name="T33" fmla="*/ 150 h 152"/>
                <a:gd name="T34" fmla="*/ 146 w 149"/>
                <a:gd name="T35" fmla="*/ 116 h 152"/>
                <a:gd name="T36" fmla="*/ 146 w 149"/>
                <a:gd name="T37" fmla="*/ 10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52">
                  <a:moveTo>
                    <a:pt x="146" y="107"/>
                  </a:moveTo>
                  <a:cubicBezTo>
                    <a:pt x="116" y="77"/>
                    <a:pt x="116" y="77"/>
                    <a:pt x="116" y="77"/>
                  </a:cubicBezTo>
                  <a:cubicBezTo>
                    <a:pt x="114" y="75"/>
                    <a:pt x="112" y="72"/>
                    <a:pt x="112" y="72"/>
                  </a:cubicBezTo>
                  <a:cubicBezTo>
                    <a:pt x="112" y="72"/>
                    <a:pt x="100" y="50"/>
                    <a:pt x="82" y="38"/>
                  </a:cubicBezTo>
                  <a:cubicBezTo>
                    <a:pt x="65" y="27"/>
                    <a:pt x="70" y="19"/>
                    <a:pt x="70" y="9"/>
                  </a:cubicBezTo>
                  <a:cubicBezTo>
                    <a:pt x="70" y="2"/>
                    <a:pt x="60" y="0"/>
                    <a:pt x="54" y="8"/>
                  </a:cubicBezTo>
                  <a:cubicBezTo>
                    <a:pt x="51" y="11"/>
                    <a:pt x="49" y="17"/>
                    <a:pt x="48" y="21"/>
                  </a:cubicBezTo>
                  <a:cubicBezTo>
                    <a:pt x="47" y="32"/>
                    <a:pt x="55" y="39"/>
                    <a:pt x="57" y="43"/>
                  </a:cubicBezTo>
                  <a:cubicBezTo>
                    <a:pt x="59" y="46"/>
                    <a:pt x="60" y="51"/>
                    <a:pt x="58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5" y="58"/>
                    <a:pt x="0" y="65"/>
                    <a:pt x="3" y="73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7" y="139"/>
                    <a:pt x="31" y="142"/>
                    <a:pt x="35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92" y="142"/>
                    <a:pt x="98" y="144"/>
                    <a:pt x="100" y="147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6" y="152"/>
                    <a:pt x="110" y="152"/>
                    <a:pt x="113" y="15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9" y="114"/>
                    <a:pt x="149" y="109"/>
                    <a:pt x="146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89" name="Freeform 295"/>
            <p:cNvSpPr>
              <a:spLocks/>
            </p:cNvSpPr>
            <p:nvPr/>
          </p:nvSpPr>
          <p:spPr bwMode="auto">
            <a:xfrm>
              <a:off x="6080993" y="5593854"/>
              <a:ext cx="108915" cy="108915"/>
            </a:xfrm>
            <a:custGeom>
              <a:avLst/>
              <a:gdLst>
                <a:gd name="T0" fmla="*/ 21 w 113"/>
                <a:gd name="T1" fmla="*/ 113 h 113"/>
                <a:gd name="T2" fmla="*/ 0 w 113"/>
                <a:gd name="T3" fmla="*/ 92 h 113"/>
                <a:gd name="T4" fmla="*/ 92 w 113"/>
                <a:gd name="T5" fmla="*/ 0 h 113"/>
                <a:gd name="T6" fmla="*/ 113 w 113"/>
                <a:gd name="T7" fmla="*/ 21 h 113"/>
                <a:gd name="T8" fmla="*/ 21 w 113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21" y="113"/>
                  </a:moveTo>
                  <a:lnTo>
                    <a:pt x="0" y="92"/>
                  </a:lnTo>
                  <a:lnTo>
                    <a:pt x="92" y="0"/>
                  </a:lnTo>
                  <a:lnTo>
                    <a:pt x="113" y="21"/>
                  </a:lnTo>
                  <a:lnTo>
                    <a:pt x="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 rot="20698236" flipH="1">
            <a:off x="6885527" y="9445694"/>
            <a:ext cx="343247" cy="288044"/>
            <a:chOff x="9404326" y="3554361"/>
            <a:chExt cx="257346" cy="215902"/>
          </a:xfrm>
          <a:solidFill>
            <a:schemeClr val="accent6"/>
          </a:solidFill>
        </p:grpSpPr>
        <p:sp>
          <p:nvSpPr>
            <p:cNvPr id="191" name="Freeform 229"/>
            <p:cNvSpPr>
              <a:spLocks noEditPoints="1"/>
            </p:cNvSpPr>
            <p:nvPr/>
          </p:nvSpPr>
          <p:spPr bwMode="auto">
            <a:xfrm>
              <a:off x="9404326" y="3649782"/>
              <a:ext cx="257346" cy="120481"/>
            </a:xfrm>
            <a:custGeom>
              <a:avLst/>
              <a:gdLst>
                <a:gd name="T0" fmla="*/ 238 w 267"/>
                <a:gd name="T1" fmla="*/ 0 h 125"/>
                <a:gd name="T2" fmla="*/ 238 w 267"/>
                <a:gd name="T3" fmla="*/ 40 h 125"/>
                <a:gd name="T4" fmla="*/ 238 w 267"/>
                <a:gd name="T5" fmla="*/ 40 h 125"/>
                <a:gd name="T6" fmla="*/ 238 w 267"/>
                <a:gd name="T7" fmla="*/ 17 h 125"/>
                <a:gd name="T8" fmla="*/ 231 w 267"/>
                <a:gd name="T9" fmla="*/ 52 h 125"/>
                <a:gd name="T10" fmla="*/ 219 w 267"/>
                <a:gd name="T11" fmla="*/ 90 h 125"/>
                <a:gd name="T12" fmla="*/ 219 w 267"/>
                <a:gd name="T13" fmla="*/ 114 h 125"/>
                <a:gd name="T14" fmla="*/ 219 w 267"/>
                <a:gd name="T15" fmla="*/ 114 h 125"/>
                <a:gd name="T16" fmla="*/ 219 w 267"/>
                <a:gd name="T17" fmla="*/ 0 h 125"/>
                <a:gd name="T18" fmla="*/ 215 w 267"/>
                <a:gd name="T19" fmla="*/ 40 h 125"/>
                <a:gd name="T20" fmla="*/ 219 w 267"/>
                <a:gd name="T21" fmla="*/ 76 h 125"/>
                <a:gd name="T22" fmla="*/ 219 w 267"/>
                <a:gd name="T23" fmla="*/ 0 h 125"/>
                <a:gd name="T24" fmla="*/ 184 w 267"/>
                <a:gd name="T25" fmla="*/ 114 h 125"/>
                <a:gd name="T26" fmla="*/ 184 w 267"/>
                <a:gd name="T27" fmla="*/ 0 h 125"/>
                <a:gd name="T28" fmla="*/ 184 w 267"/>
                <a:gd name="T29" fmla="*/ 76 h 125"/>
                <a:gd name="T30" fmla="*/ 191 w 267"/>
                <a:gd name="T31" fmla="*/ 40 h 125"/>
                <a:gd name="T32" fmla="*/ 203 w 267"/>
                <a:gd name="T33" fmla="*/ 0 h 125"/>
                <a:gd name="T34" fmla="*/ 167 w 267"/>
                <a:gd name="T35" fmla="*/ 114 h 125"/>
                <a:gd name="T36" fmla="*/ 167 w 267"/>
                <a:gd name="T37" fmla="*/ 0 h 125"/>
                <a:gd name="T38" fmla="*/ 167 w 267"/>
                <a:gd name="T39" fmla="*/ 40 h 125"/>
                <a:gd name="T40" fmla="*/ 172 w 267"/>
                <a:gd name="T41" fmla="*/ 76 h 125"/>
                <a:gd name="T42" fmla="*/ 184 w 267"/>
                <a:gd name="T43" fmla="*/ 0 h 125"/>
                <a:gd name="T44" fmla="*/ 149 w 267"/>
                <a:gd name="T45" fmla="*/ 114 h 125"/>
                <a:gd name="T46" fmla="*/ 149 w 267"/>
                <a:gd name="T47" fmla="*/ 0 h 125"/>
                <a:gd name="T48" fmla="*/ 149 w 267"/>
                <a:gd name="T49" fmla="*/ 76 h 125"/>
                <a:gd name="T50" fmla="*/ 156 w 267"/>
                <a:gd name="T51" fmla="*/ 40 h 125"/>
                <a:gd name="T52" fmla="*/ 167 w 267"/>
                <a:gd name="T53" fmla="*/ 0 h 125"/>
                <a:gd name="T54" fmla="*/ 132 w 267"/>
                <a:gd name="T55" fmla="*/ 114 h 125"/>
                <a:gd name="T56" fmla="*/ 132 w 267"/>
                <a:gd name="T57" fmla="*/ 0 h 125"/>
                <a:gd name="T58" fmla="*/ 132 w 267"/>
                <a:gd name="T59" fmla="*/ 40 h 125"/>
                <a:gd name="T60" fmla="*/ 139 w 267"/>
                <a:gd name="T61" fmla="*/ 76 h 125"/>
                <a:gd name="T62" fmla="*/ 149 w 267"/>
                <a:gd name="T63" fmla="*/ 0 h 125"/>
                <a:gd name="T64" fmla="*/ 115 w 267"/>
                <a:gd name="T65" fmla="*/ 114 h 125"/>
                <a:gd name="T66" fmla="*/ 115 w 267"/>
                <a:gd name="T67" fmla="*/ 0 h 125"/>
                <a:gd name="T68" fmla="*/ 115 w 267"/>
                <a:gd name="T69" fmla="*/ 76 h 125"/>
                <a:gd name="T70" fmla="*/ 120 w 267"/>
                <a:gd name="T71" fmla="*/ 40 h 125"/>
                <a:gd name="T72" fmla="*/ 132 w 267"/>
                <a:gd name="T73" fmla="*/ 0 h 125"/>
                <a:gd name="T74" fmla="*/ 97 w 267"/>
                <a:gd name="T75" fmla="*/ 114 h 125"/>
                <a:gd name="T76" fmla="*/ 97 w 267"/>
                <a:gd name="T77" fmla="*/ 0 h 125"/>
                <a:gd name="T78" fmla="*/ 97 w 267"/>
                <a:gd name="T79" fmla="*/ 40 h 125"/>
                <a:gd name="T80" fmla="*/ 104 w 267"/>
                <a:gd name="T81" fmla="*/ 76 h 125"/>
                <a:gd name="T82" fmla="*/ 115 w 267"/>
                <a:gd name="T83" fmla="*/ 0 h 125"/>
                <a:gd name="T84" fmla="*/ 80 w 267"/>
                <a:gd name="T85" fmla="*/ 114 h 125"/>
                <a:gd name="T86" fmla="*/ 80 w 267"/>
                <a:gd name="T87" fmla="*/ 0 h 125"/>
                <a:gd name="T88" fmla="*/ 80 w 267"/>
                <a:gd name="T89" fmla="*/ 76 h 125"/>
                <a:gd name="T90" fmla="*/ 85 w 267"/>
                <a:gd name="T91" fmla="*/ 40 h 125"/>
                <a:gd name="T92" fmla="*/ 97 w 267"/>
                <a:gd name="T93" fmla="*/ 0 h 125"/>
                <a:gd name="T94" fmla="*/ 61 w 267"/>
                <a:gd name="T95" fmla="*/ 114 h 125"/>
                <a:gd name="T96" fmla="*/ 61 w 267"/>
                <a:gd name="T97" fmla="*/ 0 h 125"/>
                <a:gd name="T98" fmla="*/ 61 w 267"/>
                <a:gd name="T99" fmla="*/ 40 h 125"/>
                <a:gd name="T100" fmla="*/ 68 w 267"/>
                <a:gd name="T101" fmla="*/ 76 h 125"/>
                <a:gd name="T102" fmla="*/ 80 w 267"/>
                <a:gd name="T103" fmla="*/ 0 h 125"/>
                <a:gd name="T104" fmla="*/ 45 w 267"/>
                <a:gd name="T105" fmla="*/ 114 h 125"/>
                <a:gd name="T106" fmla="*/ 45 w 267"/>
                <a:gd name="T107" fmla="*/ 0 h 125"/>
                <a:gd name="T108" fmla="*/ 45 w 267"/>
                <a:gd name="T109" fmla="*/ 76 h 125"/>
                <a:gd name="T110" fmla="*/ 49 w 267"/>
                <a:gd name="T111" fmla="*/ 40 h 125"/>
                <a:gd name="T112" fmla="*/ 61 w 267"/>
                <a:gd name="T113" fmla="*/ 0 h 125"/>
                <a:gd name="T114" fmla="*/ 45 w 267"/>
                <a:gd name="T115" fmla="*/ 90 h 125"/>
                <a:gd name="T116" fmla="*/ 33 w 267"/>
                <a:gd name="T117" fmla="*/ 52 h 125"/>
                <a:gd name="T118" fmla="*/ 26 w 267"/>
                <a:gd name="T119" fmla="*/ 17 h 125"/>
                <a:gd name="T120" fmla="*/ 26 w 267"/>
                <a:gd name="T121" fmla="*/ 125 h 125"/>
                <a:gd name="T122" fmla="*/ 14 w 267"/>
                <a:gd name="T123" fmla="*/ 40 h 125"/>
                <a:gd name="T124" fmla="*/ 26 w 267"/>
                <a:gd name="T12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7" h="125">
                  <a:moveTo>
                    <a:pt x="238" y="125"/>
                  </a:moveTo>
                  <a:lnTo>
                    <a:pt x="267" y="125"/>
                  </a:lnTo>
                  <a:lnTo>
                    <a:pt x="267" y="0"/>
                  </a:lnTo>
                  <a:lnTo>
                    <a:pt x="238" y="0"/>
                  </a:lnTo>
                  <a:lnTo>
                    <a:pt x="238" y="17"/>
                  </a:lnTo>
                  <a:lnTo>
                    <a:pt x="250" y="17"/>
                  </a:lnTo>
                  <a:lnTo>
                    <a:pt x="250" y="40"/>
                  </a:lnTo>
                  <a:lnTo>
                    <a:pt x="238" y="40"/>
                  </a:lnTo>
                  <a:lnTo>
                    <a:pt x="238" y="125"/>
                  </a:lnTo>
                  <a:close/>
                  <a:moveTo>
                    <a:pt x="219" y="125"/>
                  </a:moveTo>
                  <a:lnTo>
                    <a:pt x="238" y="125"/>
                  </a:lnTo>
                  <a:lnTo>
                    <a:pt x="238" y="40"/>
                  </a:lnTo>
                  <a:lnTo>
                    <a:pt x="227" y="40"/>
                  </a:lnTo>
                  <a:lnTo>
                    <a:pt x="227" y="17"/>
                  </a:lnTo>
                  <a:lnTo>
                    <a:pt x="227" y="17"/>
                  </a:lnTo>
                  <a:lnTo>
                    <a:pt x="238" y="17"/>
                  </a:lnTo>
                  <a:lnTo>
                    <a:pt x="238" y="0"/>
                  </a:lnTo>
                  <a:lnTo>
                    <a:pt x="219" y="0"/>
                  </a:lnTo>
                  <a:lnTo>
                    <a:pt x="219" y="52"/>
                  </a:lnTo>
                  <a:lnTo>
                    <a:pt x="231" y="52"/>
                  </a:lnTo>
                  <a:lnTo>
                    <a:pt x="231" y="76"/>
                  </a:lnTo>
                  <a:lnTo>
                    <a:pt x="231" y="76"/>
                  </a:lnTo>
                  <a:lnTo>
                    <a:pt x="219" y="76"/>
                  </a:lnTo>
                  <a:lnTo>
                    <a:pt x="219" y="90"/>
                  </a:lnTo>
                  <a:lnTo>
                    <a:pt x="219" y="90"/>
                  </a:lnTo>
                  <a:lnTo>
                    <a:pt x="219" y="114"/>
                  </a:lnTo>
                  <a:lnTo>
                    <a:pt x="219" y="114"/>
                  </a:lnTo>
                  <a:lnTo>
                    <a:pt x="219" y="114"/>
                  </a:lnTo>
                  <a:lnTo>
                    <a:pt x="219" y="125"/>
                  </a:lnTo>
                  <a:close/>
                  <a:moveTo>
                    <a:pt x="203" y="125"/>
                  </a:moveTo>
                  <a:lnTo>
                    <a:pt x="219" y="125"/>
                  </a:lnTo>
                  <a:lnTo>
                    <a:pt x="219" y="114"/>
                  </a:lnTo>
                  <a:lnTo>
                    <a:pt x="203" y="114"/>
                  </a:lnTo>
                  <a:lnTo>
                    <a:pt x="203" y="125"/>
                  </a:lnTo>
                  <a:lnTo>
                    <a:pt x="203" y="125"/>
                  </a:lnTo>
                  <a:close/>
                  <a:moveTo>
                    <a:pt x="219" y="0"/>
                  </a:moveTo>
                  <a:lnTo>
                    <a:pt x="203" y="0"/>
                  </a:lnTo>
                  <a:lnTo>
                    <a:pt x="203" y="17"/>
                  </a:lnTo>
                  <a:lnTo>
                    <a:pt x="215" y="17"/>
                  </a:lnTo>
                  <a:lnTo>
                    <a:pt x="215" y="40"/>
                  </a:lnTo>
                  <a:lnTo>
                    <a:pt x="203" y="40"/>
                  </a:lnTo>
                  <a:lnTo>
                    <a:pt x="203" y="90"/>
                  </a:lnTo>
                  <a:lnTo>
                    <a:pt x="219" y="90"/>
                  </a:lnTo>
                  <a:lnTo>
                    <a:pt x="219" y="76"/>
                  </a:lnTo>
                  <a:lnTo>
                    <a:pt x="208" y="76"/>
                  </a:lnTo>
                  <a:lnTo>
                    <a:pt x="208" y="52"/>
                  </a:lnTo>
                  <a:lnTo>
                    <a:pt x="219" y="52"/>
                  </a:lnTo>
                  <a:lnTo>
                    <a:pt x="219" y="0"/>
                  </a:lnTo>
                  <a:close/>
                  <a:moveTo>
                    <a:pt x="184" y="125"/>
                  </a:moveTo>
                  <a:lnTo>
                    <a:pt x="203" y="125"/>
                  </a:lnTo>
                  <a:lnTo>
                    <a:pt x="203" y="114"/>
                  </a:lnTo>
                  <a:lnTo>
                    <a:pt x="184" y="114"/>
                  </a:lnTo>
                  <a:lnTo>
                    <a:pt x="184" y="125"/>
                  </a:lnTo>
                  <a:lnTo>
                    <a:pt x="184" y="125"/>
                  </a:lnTo>
                  <a:close/>
                  <a:moveTo>
                    <a:pt x="203" y="0"/>
                  </a:moveTo>
                  <a:lnTo>
                    <a:pt x="184" y="0"/>
                  </a:lnTo>
                  <a:lnTo>
                    <a:pt x="184" y="52"/>
                  </a:lnTo>
                  <a:lnTo>
                    <a:pt x="196" y="52"/>
                  </a:lnTo>
                  <a:lnTo>
                    <a:pt x="196" y="76"/>
                  </a:lnTo>
                  <a:lnTo>
                    <a:pt x="184" y="76"/>
                  </a:lnTo>
                  <a:lnTo>
                    <a:pt x="184" y="90"/>
                  </a:lnTo>
                  <a:lnTo>
                    <a:pt x="203" y="90"/>
                  </a:lnTo>
                  <a:lnTo>
                    <a:pt x="203" y="40"/>
                  </a:lnTo>
                  <a:lnTo>
                    <a:pt x="191" y="40"/>
                  </a:lnTo>
                  <a:lnTo>
                    <a:pt x="191" y="17"/>
                  </a:lnTo>
                  <a:lnTo>
                    <a:pt x="191" y="17"/>
                  </a:lnTo>
                  <a:lnTo>
                    <a:pt x="203" y="17"/>
                  </a:lnTo>
                  <a:lnTo>
                    <a:pt x="203" y="0"/>
                  </a:lnTo>
                  <a:close/>
                  <a:moveTo>
                    <a:pt x="167" y="125"/>
                  </a:moveTo>
                  <a:lnTo>
                    <a:pt x="184" y="125"/>
                  </a:lnTo>
                  <a:lnTo>
                    <a:pt x="184" y="114"/>
                  </a:lnTo>
                  <a:lnTo>
                    <a:pt x="167" y="114"/>
                  </a:lnTo>
                  <a:lnTo>
                    <a:pt x="167" y="125"/>
                  </a:lnTo>
                  <a:lnTo>
                    <a:pt x="167" y="125"/>
                  </a:lnTo>
                  <a:close/>
                  <a:moveTo>
                    <a:pt x="184" y="0"/>
                  </a:moveTo>
                  <a:lnTo>
                    <a:pt x="167" y="0"/>
                  </a:lnTo>
                  <a:lnTo>
                    <a:pt x="167" y="17"/>
                  </a:lnTo>
                  <a:lnTo>
                    <a:pt x="179" y="17"/>
                  </a:lnTo>
                  <a:lnTo>
                    <a:pt x="179" y="40"/>
                  </a:lnTo>
                  <a:lnTo>
                    <a:pt x="167" y="40"/>
                  </a:lnTo>
                  <a:lnTo>
                    <a:pt x="167" y="90"/>
                  </a:lnTo>
                  <a:lnTo>
                    <a:pt x="184" y="90"/>
                  </a:lnTo>
                  <a:lnTo>
                    <a:pt x="18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2" y="52"/>
                  </a:lnTo>
                  <a:lnTo>
                    <a:pt x="184" y="52"/>
                  </a:lnTo>
                  <a:lnTo>
                    <a:pt x="184" y="0"/>
                  </a:lnTo>
                  <a:close/>
                  <a:moveTo>
                    <a:pt x="149" y="125"/>
                  </a:moveTo>
                  <a:lnTo>
                    <a:pt x="167" y="125"/>
                  </a:lnTo>
                  <a:lnTo>
                    <a:pt x="167" y="114"/>
                  </a:lnTo>
                  <a:lnTo>
                    <a:pt x="149" y="114"/>
                  </a:lnTo>
                  <a:lnTo>
                    <a:pt x="149" y="125"/>
                  </a:lnTo>
                  <a:lnTo>
                    <a:pt x="149" y="125"/>
                  </a:lnTo>
                  <a:close/>
                  <a:moveTo>
                    <a:pt x="167" y="0"/>
                  </a:moveTo>
                  <a:lnTo>
                    <a:pt x="149" y="0"/>
                  </a:lnTo>
                  <a:lnTo>
                    <a:pt x="149" y="52"/>
                  </a:lnTo>
                  <a:lnTo>
                    <a:pt x="160" y="52"/>
                  </a:lnTo>
                  <a:lnTo>
                    <a:pt x="160" y="76"/>
                  </a:lnTo>
                  <a:lnTo>
                    <a:pt x="149" y="76"/>
                  </a:lnTo>
                  <a:lnTo>
                    <a:pt x="149" y="90"/>
                  </a:lnTo>
                  <a:lnTo>
                    <a:pt x="167" y="90"/>
                  </a:lnTo>
                  <a:lnTo>
                    <a:pt x="167" y="40"/>
                  </a:lnTo>
                  <a:lnTo>
                    <a:pt x="156" y="40"/>
                  </a:lnTo>
                  <a:lnTo>
                    <a:pt x="156" y="17"/>
                  </a:lnTo>
                  <a:lnTo>
                    <a:pt x="156" y="17"/>
                  </a:lnTo>
                  <a:lnTo>
                    <a:pt x="167" y="17"/>
                  </a:lnTo>
                  <a:lnTo>
                    <a:pt x="167" y="0"/>
                  </a:lnTo>
                  <a:close/>
                  <a:moveTo>
                    <a:pt x="132" y="125"/>
                  </a:moveTo>
                  <a:lnTo>
                    <a:pt x="149" y="125"/>
                  </a:lnTo>
                  <a:lnTo>
                    <a:pt x="149" y="114"/>
                  </a:lnTo>
                  <a:lnTo>
                    <a:pt x="132" y="114"/>
                  </a:lnTo>
                  <a:lnTo>
                    <a:pt x="132" y="125"/>
                  </a:lnTo>
                  <a:lnTo>
                    <a:pt x="132" y="125"/>
                  </a:lnTo>
                  <a:close/>
                  <a:moveTo>
                    <a:pt x="149" y="0"/>
                  </a:moveTo>
                  <a:lnTo>
                    <a:pt x="132" y="0"/>
                  </a:lnTo>
                  <a:lnTo>
                    <a:pt x="132" y="17"/>
                  </a:lnTo>
                  <a:lnTo>
                    <a:pt x="144" y="17"/>
                  </a:lnTo>
                  <a:lnTo>
                    <a:pt x="144" y="40"/>
                  </a:lnTo>
                  <a:lnTo>
                    <a:pt x="132" y="40"/>
                  </a:lnTo>
                  <a:lnTo>
                    <a:pt x="132" y="90"/>
                  </a:lnTo>
                  <a:lnTo>
                    <a:pt x="149" y="90"/>
                  </a:lnTo>
                  <a:lnTo>
                    <a:pt x="149" y="76"/>
                  </a:lnTo>
                  <a:lnTo>
                    <a:pt x="139" y="76"/>
                  </a:lnTo>
                  <a:lnTo>
                    <a:pt x="139" y="76"/>
                  </a:lnTo>
                  <a:lnTo>
                    <a:pt x="139" y="52"/>
                  </a:lnTo>
                  <a:lnTo>
                    <a:pt x="149" y="52"/>
                  </a:lnTo>
                  <a:lnTo>
                    <a:pt x="149" y="0"/>
                  </a:lnTo>
                  <a:close/>
                  <a:moveTo>
                    <a:pt x="115" y="125"/>
                  </a:moveTo>
                  <a:lnTo>
                    <a:pt x="132" y="125"/>
                  </a:lnTo>
                  <a:lnTo>
                    <a:pt x="132" y="114"/>
                  </a:lnTo>
                  <a:lnTo>
                    <a:pt x="115" y="114"/>
                  </a:lnTo>
                  <a:lnTo>
                    <a:pt x="115" y="125"/>
                  </a:lnTo>
                  <a:lnTo>
                    <a:pt x="115" y="125"/>
                  </a:lnTo>
                  <a:close/>
                  <a:moveTo>
                    <a:pt x="132" y="0"/>
                  </a:moveTo>
                  <a:lnTo>
                    <a:pt x="115" y="0"/>
                  </a:lnTo>
                  <a:lnTo>
                    <a:pt x="115" y="52"/>
                  </a:lnTo>
                  <a:lnTo>
                    <a:pt x="127" y="52"/>
                  </a:lnTo>
                  <a:lnTo>
                    <a:pt x="127" y="76"/>
                  </a:lnTo>
                  <a:lnTo>
                    <a:pt x="115" y="76"/>
                  </a:lnTo>
                  <a:lnTo>
                    <a:pt x="115" y="90"/>
                  </a:lnTo>
                  <a:lnTo>
                    <a:pt x="132" y="90"/>
                  </a:lnTo>
                  <a:lnTo>
                    <a:pt x="132" y="40"/>
                  </a:lnTo>
                  <a:lnTo>
                    <a:pt x="120" y="40"/>
                  </a:lnTo>
                  <a:lnTo>
                    <a:pt x="120" y="17"/>
                  </a:lnTo>
                  <a:lnTo>
                    <a:pt x="120" y="17"/>
                  </a:lnTo>
                  <a:lnTo>
                    <a:pt x="132" y="17"/>
                  </a:lnTo>
                  <a:lnTo>
                    <a:pt x="132" y="0"/>
                  </a:lnTo>
                  <a:close/>
                  <a:moveTo>
                    <a:pt x="97" y="125"/>
                  </a:moveTo>
                  <a:lnTo>
                    <a:pt x="115" y="125"/>
                  </a:lnTo>
                  <a:lnTo>
                    <a:pt x="115" y="114"/>
                  </a:lnTo>
                  <a:lnTo>
                    <a:pt x="97" y="114"/>
                  </a:lnTo>
                  <a:lnTo>
                    <a:pt x="97" y="125"/>
                  </a:lnTo>
                  <a:lnTo>
                    <a:pt x="97" y="125"/>
                  </a:lnTo>
                  <a:close/>
                  <a:moveTo>
                    <a:pt x="115" y="0"/>
                  </a:moveTo>
                  <a:lnTo>
                    <a:pt x="97" y="0"/>
                  </a:lnTo>
                  <a:lnTo>
                    <a:pt x="97" y="17"/>
                  </a:lnTo>
                  <a:lnTo>
                    <a:pt x="108" y="17"/>
                  </a:lnTo>
                  <a:lnTo>
                    <a:pt x="108" y="40"/>
                  </a:lnTo>
                  <a:lnTo>
                    <a:pt x="97" y="40"/>
                  </a:lnTo>
                  <a:lnTo>
                    <a:pt x="97" y="90"/>
                  </a:lnTo>
                  <a:lnTo>
                    <a:pt x="115" y="90"/>
                  </a:lnTo>
                  <a:lnTo>
                    <a:pt x="115" y="76"/>
                  </a:lnTo>
                  <a:lnTo>
                    <a:pt x="104" y="76"/>
                  </a:lnTo>
                  <a:lnTo>
                    <a:pt x="104" y="76"/>
                  </a:lnTo>
                  <a:lnTo>
                    <a:pt x="104" y="52"/>
                  </a:lnTo>
                  <a:lnTo>
                    <a:pt x="115" y="52"/>
                  </a:lnTo>
                  <a:lnTo>
                    <a:pt x="115" y="0"/>
                  </a:lnTo>
                  <a:close/>
                  <a:moveTo>
                    <a:pt x="80" y="125"/>
                  </a:moveTo>
                  <a:lnTo>
                    <a:pt x="97" y="125"/>
                  </a:lnTo>
                  <a:lnTo>
                    <a:pt x="97" y="114"/>
                  </a:lnTo>
                  <a:lnTo>
                    <a:pt x="80" y="114"/>
                  </a:lnTo>
                  <a:lnTo>
                    <a:pt x="80" y="125"/>
                  </a:lnTo>
                  <a:lnTo>
                    <a:pt x="80" y="125"/>
                  </a:lnTo>
                  <a:close/>
                  <a:moveTo>
                    <a:pt x="97" y="0"/>
                  </a:moveTo>
                  <a:lnTo>
                    <a:pt x="80" y="0"/>
                  </a:lnTo>
                  <a:lnTo>
                    <a:pt x="80" y="52"/>
                  </a:lnTo>
                  <a:lnTo>
                    <a:pt x="92" y="52"/>
                  </a:lnTo>
                  <a:lnTo>
                    <a:pt x="92" y="76"/>
                  </a:lnTo>
                  <a:lnTo>
                    <a:pt x="80" y="76"/>
                  </a:lnTo>
                  <a:lnTo>
                    <a:pt x="80" y="90"/>
                  </a:lnTo>
                  <a:lnTo>
                    <a:pt x="97" y="90"/>
                  </a:lnTo>
                  <a:lnTo>
                    <a:pt x="97" y="40"/>
                  </a:lnTo>
                  <a:lnTo>
                    <a:pt x="85" y="40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97" y="17"/>
                  </a:lnTo>
                  <a:lnTo>
                    <a:pt x="97" y="0"/>
                  </a:lnTo>
                  <a:close/>
                  <a:moveTo>
                    <a:pt x="61" y="125"/>
                  </a:moveTo>
                  <a:lnTo>
                    <a:pt x="80" y="125"/>
                  </a:lnTo>
                  <a:lnTo>
                    <a:pt x="80" y="114"/>
                  </a:lnTo>
                  <a:lnTo>
                    <a:pt x="61" y="114"/>
                  </a:lnTo>
                  <a:lnTo>
                    <a:pt x="61" y="125"/>
                  </a:lnTo>
                  <a:lnTo>
                    <a:pt x="61" y="125"/>
                  </a:lnTo>
                  <a:close/>
                  <a:moveTo>
                    <a:pt x="80" y="0"/>
                  </a:moveTo>
                  <a:lnTo>
                    <a:pt x="61" y="0"/>
                  </a:lnTo>
                  <a:lnTo>
                    <a:pt x="61" y="17"/>
                  </a:lnTo>
                  <a:lnTo>
                    <a:pt x="73" y="17"/>
                  </a:lnTo>
                  <a:lnTo>
                    <a:pt x="73" y="40"/>
                  </a:lnTo>
                  <a:lnTo>
                    <a:pt x="61" y="40"/>
                  </a:lnTo>
                  <a:lnTo>
                    <a:pt x="61" y="90"/>
                  </a:lnTo>
                  <a:lnTo>
                    <a:pt x="80" y="90"/>
                  </a:lnTo>
                  <a:lnTo>
                    <a:pt x="80" y="76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8" y="52"/>
                  </a:lnTo>
                  <a:lnTo>
                    <a:pt x="80" y="52"/>
                  </a:lnTo>
                  <a:lnTo>
                    <a:pt x="80" y="0"/>
                  </a:lnTo>
                  <a:close/>
                  <a:moveTo>
                    <a:pt x="45" y="125"/>
                  </a:moveTo>
                  <a:lnTo>
                    <a:pt x="61" y="125"/>
                  </a:lnTo>
                  <a:lnTo>
                    <a:pt x="61" y="114"/>
                  </a:lnTo>
                  <a:lnTo>
                    <a:pt x="45" y="114"/>
                  </a:lnTo>
                  <a:lnTo>
                    <a:pt x="45" y="125"/>
                  </a:lnTo>
                  <a:lnTo>
                    <a:pt x="45" y="125"/>
                  </a:lnTo>
                  <a:close/>
                  <a:moveTo>
                    <a:pt x="61" y="0"/>
                  </a:moveTo>
                  <a:lnTo>
                    <a:pt x="45" y="0"/>
                  </a:lnTo>
                  <a:lnTo>
                    <a:pt x="45" y="52"/>
                  </a:lnTo>
                  <a:lnTo>
                    <a:pt x="56" y="52"/>
                  </a:lnTo>
                  <a:lnTo>
                    <a:pt x="56" y="76"/>
                  </a:lnTo>
                  <a:lnTo>
                    <a:pt x="45" y="76"/>
                  </a:lnTo>
                  <a:lnTo>
                    <a:pt x="45" y="90"/>
                  </a:lnTo>
                  <a:lnTo>
                    <a:pt x="61" y="90"/>
                  </a:lnTo>
                  <a:lnTo>
                    <a:pt x="61" y="40"/>
                  </a:lnTo>
                  <a:lnTo>
                    <a:pt x="49" y="40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61" y="17"/>
                  </a:lnTo>
                  <a:lnTo>
                    <a:pt x="61" y="0"/>
                  </a:lnTo>
                  <a:close/>
                  <a:moveTo>
                    <a:pt x="26" y="125"/>
                  </a:moveTo>
                  <a:lnTo>
                    <a:pt x="45" y="125"/>
                  </a:lnTo>
                  <a:lnTo>
                    <a:pt x="45" y="114"/>
                  </a:lnTo>
                  <a:lnTo>
                    <a:pt x="45" y="90"/>
                  </a:lnTo>
                  <a:lnTo>
                    <a:pt x="45" y="76"/>
                  </a:lnTo>
                  <a:lnTo>
                    <a:pt x="33" y="76"/>
                  </a:lnTo>
                  <a:lnTo>
                    <a:pt x="33" y="76"/>
                  </a:lnTo>
                  <a:lnTo>
                    <a:pt x="33" y="52"/>
                  </a:lnTo>
                  <a:lnTo>
                    <a:pt x="45" y="52"/>
                  </a:lnTo>
                  <a:lnTo>
                    <a:pt x="45" y="0"/>
                  </a:lnTo>
                  <a:lnTo>
                    <a:pt x="26" y="0"/>
                  </a:lnTo>
                  <a:lnTo>
                    <a:pt x="26" y="17"/>
                  </a:lnTo>
                  <a:lnTo>
                    <a:pt x="37" y="17"/>
                  </a:lnTo>
                  <a:lnTo>
                    <a:pt x="37" y="40"/>
                  </a:lnTo>
                  <a:lnTo>
                    <a:pt x="26" y="40"/>
                  </a:lnTo>
                  <a:lnTo>
                    <a:pt x="26" y="125"/>
                  </a:lnTo>
                  <a:close/>
                  <a:moveTo>
                    <a:pt x="0" y="125"/>
                  </a:moveTo>
                  <a:lnTo>
                    <a:pt x="26" y="125"/>
                  </a:lnTo>
                  <a:lnTo>
                    <a:pt x="26" y="40"/>
                  </a:lnTo>
                  <a:lnTo>
                    <a:pt x="14" y="40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26" y="17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92" name="Freeform 230"/>
            <p:cNvSpPr>
              <a:spLocks/>
            </p:cNvSpPr>
            <p:nvPr/>
          </p:nvSpPr>
          <p:spPr bwMode="auto">
            <a:xfrm>
              <a:off x="9451554" y="3594843"/>
              <a:ext cx="148432" cy="36626"/>
            </a:xfrm>
            <a:custGeom>
              <a:avLst/>
              <a:gdLst>
                <a:gd name="T0" fmla="*/ 0 w 65"/>
                <a:gd name="T1" fmla="*/ 8 h 16"/>
                <a:gd name="T2" fmla="*/ 4 w 65"/>
                <a:gd name="T3" fmla="*/ 16 h 16"/>
                <a:gd name="T4" fmla="*/ 33 w 65"/>
                <a:gd name="T5" fmla="*/ 9 h 16"/>
                <a:gd name="T6" fmla="*/ 61 w 65"/>
                <a:gd name="T7" fmla="*/ 16 h 16"/>
                <a:gd name="T8" fmla="*/ 65 w 65"/>
                <a:gd name="T9" fmla="*/ 8 h 16"/>
                <a:gd name="T10" fmla="*/ 33 w 65"/>
                <a:gd name="T11" fmla="*/ 0 h 16"/>
                <a:gd name="T12" fmla="*/ 0 w 65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6">
                  <a:moveTo>
                    <a:pt x="0" y="8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12" y="11"/>
                    <a:pt x="22" y="9"/>
                    <a:pt x="33" y="9"/>
                  </a:cubicBezTo>
                  <a:cubicBezTo>
                    <a:pt x="43" y="9"/>
                    <a:pt x="53" y="11"/>
                    <a:pt x="61" y="1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6" y="3"/>
                    <a:pt x="44" y="0"/>
                    <a:pt x="33" y="0"/>
                  </a:cubicBezTo>
                  <a:cubicBezTo>
                    <a:pt x="21" y="0"/>
                    <a:pt x="9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93" name="Freeform 231"/>
            <p:cNvSpPr>
              <a:spLocks/>
            </p:cNvSpPr>
            <p:nvPr/>
          </p:nvSpPr>
          <p:spPr bwMode="auto">
            <a:xfrm>
              <a:off x="9426494" y="3554361"/>
              <a:ext cx="198552" cy="43373"/>
            </a:xfrm>
            <a:custGeom>
              <a:avLst/>
              <a:gdLst>
                <a:gd name="T0" fmla="*/ 87 w 87"/>
                <a:gd name="T1" fmla="*/ 11 h 19"/>
                <a:gd name="T2" fmla="*/ 44 w 87"/>
                <a:gd name="T3" fmla="*/ 0 h 19"/>
                <a:gd name="T4" fmla="*/ 0 w 87"/>
                <a:gd name="T5" fmla="*/ 11 h 19"/>
                <a:gd name="T6" fmla="*/ 4 w 87"/>
                <a:gd name="T7" fmla="*/ 19 h 19"/>
                <a:gd name="T8" fmla="*/ 44 w 87"/>
                <a:gd name="T9" fmla="*/ 9 h 19"/>
                <a:gd name="T10" fmla="*/ 83 w 87"/>
                <a:gd name="T11" fmla="*/ 19 h 19"/>
                <a:gd name="T12" fmla="*/ 87 w 87"/>
                <a:gd name="T13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9">
                  <a:moveTo>
                    <a:pt x="87" y="11"/>
                  </a:moveTo>
                  <a:cubicBezTo>
                    <a:pt x="75" y="4"/>
                    <a:pt x="59" y="0"/>
                    <a:pt x="44" y="0"/>
                  </a:cubicBezTo>
                  <a:cubicBezTo>
                    <a:pt x="28" y="0"/>
                    <a:pt x="12" y="4"/>
                    <a:pt x="0" y="1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5" y="13"/>
                    <a:pt x="29" y="9"/>
                    <a:pt x="44" y="9"/>
                  </a:cubicBezTo>
                  <a:cubicBezTo>
                    <a:pt x="58" y="9"/>
                    <a:pt x="72" y="13"/>
                    <a:pt x="83" y="19"/>
                  </a:cubicBezTo>
                  <a:lnTo>
                    <a:pt x="8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 rot="20698236" flipH="1">
            <a:off x="6195625" y="9671319"/>
            <a:ext cx="507798" cy="474499"/>
            <a:chOff x="9759020" y="3499422"/>
            <a:chExt cx="380718" cy="355659"/>
          </a:xfrm>
          <a:solidFill>
            <a:schemeClr val="accent5"/>
          </a:solidFill>
        </p:grpSpPr>
        <p:sp>
          <p:nvSpPr>
            <p:cNvPr id="195" name="Freeform 113"/>
            <p:cNvSpPr>
              <a:spLocks/>
            </p:cNvSpPr>
            <p:nvPr/>
          </p:nvSpPr>
          <p:spPr bwMode="auto">
            <a:xfrm>
              <a:off x="10032751" y="3499422"/>
              <a:ext cx="38554" cy="36626"/>
            </a:xfrm>
            <a:custGeom>
              <a:avLst/>
              <a:gdLst>
                <a:gd name="T0" fmla="*/ 0 w 17"/>
                <a:gd name="T1" fmla="*/ 9 h 16"/>
                <a:gd name="T2" fmla="*/ 3 w 17"/>
                <a:gd name="T3" fmla="*/ 11 h 16"/>
                <a:gd name="T4" fmla="*/ 12 w 17"/>
                <a:gd name="T5" fmla="*/ 16 h 16"/>
                <a:gd name="T6" fmla="*/ 17 w 17"/>
                <a:gd name="T7" fmla="*/ 7 h 16"/>
                <a:gd name="T8" fmla="*/ 5 w 17"/>
                <a:gd name="T9" fmla="*/ 0 h 16"/>
                <a:gd name="T10" fmla="*/ 0 w 17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9"/>
                  </a:moveTo>
                  <a:cubicBezTo>
                    <a:pt x="1" y="10"/>
                    <a:pt x="2" y="10"/>
                    <a:pt x="3" y="11"/>
                  </a:cubicBezTo>
                  <a:cubicBezTo>
                    <a:pt x="6" y="12"/>
                    <a:pt x="9" y="14"/>
                    <a:pt x="12" y="1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96" name="Freeform 114"/>
            <p:cNvSpPr>
              <a:spLocks/>
            </p:cNvSpPr>
            <p:nvPr/>
          </p:nvSpPr>
          <p:spPr bwMode="auto">
            <a:xfrm>
              <a:off x="9759020" y="3711468"/>
              <a:ext cx="196624" cy="143613"/>
            </a:xfrm>
            <a:custGeom>
              <a:avLst/>
              <a:gdLst>
                <a:gd name="T0" fmla="*/ 22 w 86"/>
                <a:gd name="T1" fmla="*/ 60 h 63"/>
                <a:gd name="T2" fmla="*/ 38 w 86"/>
                <a:gd name="T3" fmla="*/ 63 h 63"/>
                <a:gd name="T4" fmla="*/ 48 w 86"/>
                <a:gd name="T5" fmla="*/ 62 h 63"/>
                <a:gd name="T6" fmla="*/ 67 w 86"/>
                <a:gd name="T7" fmla="*/ 46 h 63"/>
                <a:gd name="T8" fmla="*/ 86 w 86"/>
                <a:gd name="T9" fmla="*/ 9 h 63"/>
                <a:gd name="T10" fmla="*/ 79 w 86"/>
                <a:gd name="T11" fmla="*/ 1 h 63"/>
                <a:gd name="T12" fmla="*/ 76 w 86"/>
                <a:gd name="T13" fmla="*/ 0 h 63"/>
                <a:gd name="T14" fmla="*/ 55 w 86"/>
                <a:gd name="T15" fmla="*/ 39 h 63"/>
                <a:gd name="T16" fmla="*/ 29 w 86"/>
                <a:gd name="T17" fmla="*/ 47 h 63"/>
                <a:gd name="T18" fmla="*/ 21 w 86"/>
                <a:gd name="T19" fmla="*/ 22 h 63"/>
                <a:gd name="T20" fmla="*/ 9 w 86"/>
                <a:gd name="T21" fmla="*/ 15 h 63"/>
                <a:gd name="T22" fmla="*/ 22 w 86"/>
                <a:gd name="T2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3">
                  <a:moveTo>
                    <a:pt x="22" y="60"/>
                  </a:moveTo>
                  <a:cubicBezTo>
                    <a:pt x="27" y="62"/>
                    <a:pt x="33" y="63"/>
                    <a:pt x="38" y="63"/>
                  </a:cubicBezTo>
                  <a:cubicBezTo>
                    <a:pt x="41" y="63"/>
                    <a:pt x="44" y="63"/>
                    <a:pt x="48" y="62"/>
                  </a:cubicBezTo>
                  <a:cubicBezTo>
                    <a:pt x="56" y="59"/>
                    <a:pt x="63" y="54"/>
                    <a:pt x="67" y="46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6"/>
                    <a:pt x="82" y="3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0" y="49"/>
                    <a:pt x="38" y="52"/>
                    <a:pt x="29" y="47"/>
                  </a:cubicBezTo>
                  <a:cubicBezTo>
                    <a:pt x="20" y="42"/>
                    <a:pt x="16" y="31"/>
                    <a:pt x="21" y="2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0" y="31"/>
                    <a:pt x="6" y="51"/>
                    <a:pt x="2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197" name="Freeform 115"/>
            <p:cNvSpPr>
              <a:spLocks/>
            </p:cNvSpPr>
            <p:nvPr/>
          </p:nvSpPr>
          <p:spPr bwMode="auto">
            <a:xfrm>
              <a:off x="9798537" y="3514843"/>
              <a:ext cx="341201" cy="288190"/>
            </a:xfrm>
            <a:custGeom>
              <a:avLst/>
              <a:gdLst>
                <a:gd name="T0" fmla="*/ 113 w 150"/>
                <a:gd name="T1" fmla="*/ 13 h 126"/>
                <a:gd name="T2" fmla="*/ 104 w 150"/>
                <a:gd name="T3" fmla="*/ 8 h 126"/>
                <a:gd name="T4" fmla="*/ 101 w 150"/>
                <a:gd name="T5" fmla="*/ 6 h 126"/>
                <a:gd name="T6" fmla="*/ 71 w 150"/>
                <a:gd name="T7" fmla="*/ 0 h 126"/>
                <a:gd name="T8" fmla="*/ 9 w 150"/>
                <a:gd name="T9" fmla="*/ 37 h 126"/>
                <a:gd name="T10" fmla="*/ 1 w 150"/>
                <a:gd name="T11" fmla="*/ 63 h 126"/>
                <a:gd name="T12" fmla="*/ 0 w 150"/>
                <a:gd name="T13" fmla="*/ 68 h 126"/>
                <a:gd name="T14" fmla="*/ 1 w 150"/>
                <a:gd name="T15" fmla="*/ 70 h 126"/>
                <a:gd name="T16" fmla="*/ 3 w 150"/>
                <a:gd name="T17" fmla="*/ 69 h 126"/>
                <a:gd name="T18" fmla="*/ 7 w 150"/>
                <a:gd name="T19" fmla="*/ 66 h 126"/>
                <a:gd name="T20" fmla="*/ 19 w 150"/>
                <a:gd name="T21" fmla="*/ 62 h 126"/>
                <a:gd name="T22" fmla="*/ 28 w 150"/>
                <a:gd name="T23" fmla="*/ 64 h 126"/>
                <a:gd name="T24" fmla="*/ 39 w 150"/>
                <a:gd name="T25" fmla="*/ 83 h 126"/>
                <a:gd name="T26" fmla="*/ 39 w 150"/>
                <a:gd name="T27" fmla="*/ 87 h 126"/>
                <a:gd name="T28" fmla="*/ 42 w 150"/>
                <a:gd name="T29" fmla="*/ 85 h 126"/>
                <a:gd name="T30" fmla="*/ 54 w 150"/>
                <a:gd name="T31" fmla="*/ 81 h 126"/>
                <a:gd name="T32" fmla="*/ 61 w 150"/>
                <a:gd name="T33" fmla="*/ 82 h 126"/>
                <a:gd name="T34" fmla="*/ 64 w 150"/>
                <a:gd name="T35" fmla="*/ 83 h 126"/>
                <a:gd name="T36" fmla="*/ 72 w 150"/>
                <a:gd name="T37" fmla="*/ 90 h 126"/>
                <a:gd name="T38" fmla="*/ 75 w 150"/>
                <a:gd name="T39" fmla="*/ 102 h 126"/>
                <a:gd name="T40" fmla="*/ 75 w 150"/>
                <a:gd name="T41" fmla="*/ 106 h 126"/>
                <a:gd name="T42" fmla="*/ 79 w 150"/>
                <a:gd name="T43" fmla="*/ 104 h 126"/>
                <a:gd name="T44" fmla="*/ 91 w 150"/>
                <a:gd name="T45" fmla="*/ 100 h 126"/>
                <a:gd name="T46" fmla="*/ 100 w 150"/>
                <a:gd name="T47" fmla="*/ 102 h 126"/>
                <a:gd name="T48" fmla="*/ 111 w 150"/>
                <a:gd name="T49" fmla="*/ 121 h 126"/>
                <a:gd name="T50" fmla="*/ 113 w 150"/>
                <a:gd name="T51" fmla="*/ 126 h 126"/>
                <a:gd name="T52" fmla="*/ 116 w 150"/>
                <a:gd name="T53" fmla="*/ 124 h 126"/>
                <a:gd name="T54" fmla="*/ 133 w 150"/>
                <a:gd name="T55" fmla="*/ 103 h 126"/>
                <a:gd name="T56" fmla="*/ 113 w 150"/>
                <a:gd name="T57" fmla="*/ 1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26">
                  <a:moveTo>
                    <a:pt x="113" y="13"/>
                  </a:moveTo>
                  <a:cubicBezTo>
                    <a:pt x="110" y="11"/>
                    <a:pt x="107" y="9"/>
                    <a:pt x="104" y="8"/>
                  </a:cubicBezTo>
                  <a:cubicBezTo>
                    <a:pt x="103" y="7"/>
                    <a:pt x="102" y="7"/>
                    <a:pt x="101" y="6"/>
                  </a:cubicBezTo>
                  <a:cubicBezTo>
                    <a:pt x="91" y="2"/>
                    <a:pt x="81" y="0"/>
                    <a:pt x="71" y="0"/>
                  </a:cubicBezTo>
                  <a:cubicBezTo>
                    <a:pt x="46" y="0"/>
                    <a:pt x="21" y="13"/>
                    <a:pt x="9" y="37"/>
                  </a:cubicBezTo>
                  <a:cubicBezTo>
                    <a:pt x="4" y="46"/>
                    <a:pt x="2" y="54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0" y="69"/>
                    <a:pt x="1" y="70"/>
                    <a:pt x="1" y="70"/>
                  </a:cubicBezTo>
                  <a:cubicBezTo>
                    <a:pt x="2" y="70"/>
                    <a:pt x="2" y="70"/>
                    <a:pt x="3" y="69"/>
                  </a:cubicBezTo>
                  <a:cubicBezTo>
                    <a:pt x="4" y="68"/>
                    <a:pt x="5" y="67"/>
                    <a:pt x="7" y="66"/>
                  </a:cubicBezTo>
                  <a:cubicBezTo>
                    <a:pt x="10" y="63"/>
                    <a:pt x="14" y="62"/>
                    <a:pt x="19" y="62"/>
                  </a:cubicBezTo>
                  <a:cubicBezTo>
                    <a:pt x="22" y="62"/>
                    <a:pt x="25" y="62"/>
                    <a:pt x="28" y="64"/>
                  </a:cubicBezTo>
                  <a:cubicBezTo>
                    <a:pt x="35" y="68"/>
                    <a:pt x="39" y="75"/>
                    <a:pt x="39" y="83"/>
                  </a:cubicBezTo>
                  <a:cubicBezTo>
                    <a:pt x="38" y="85"/>
                    <a:pt x="38" y="87"/>
                    <a:pt x="39" y="87"/>
                  </a:cubicBezTo>
                  <a:cubicBezTo>
                    <a:pt x="39" y="87"/>
                    <a:pt x="40" y="86"/>
                    <a:pt x="42" y="85"/>
                  </a:cubicBezTo>
                  <a:cubicBezTo>
                    <a:pt x="46" y="82"/>
                    <a:pt x="50" y="81"/>
                    <a:pt x="54" y="81"/>
                  </a:cubicBezTo>
                  <a:cubicBezTo>
                    <a:pt x="56" y="81"/>
                    <a:pt x="59" y="81"/>
                    <a:pt x="61" y="82"/>
                  </a:cubicBezTo>
                  <a:cubicBezTo>
                    <a:pt x="62" y="82"/>
                    <a:pt x="63" y="83"/>
                    <a:pt x="64" y="83"/>
                  </a:cubicBezTo>
                  <a:cubicBezTo>
                    <a:pt x="67" y="85"/>
                    <a:pt x="70" y="87"/>
                    <a:pt x="72" y="90"/>
                  </a:cubicBezTo>
                  <a:cubicBezTo>
                    <a:pt x="74" y="94"/>
                    <a:pt x="75" y="98"/>
                    <a:pt x="75" y="102"/>
                  </a:cubicBezTo>
                  <a:cubicBezTo>
                    <a:pt x="75" y="105"/>
                    <a:pt x="75" y="106"/>
                    <a:pt x="75" y="106"/>
                  </a:cubicBezTo>
                  <a:cubicBezTo>
                    <a:pt x="76" y="106"/>
                    <a:pt x="77" y="105"/>
                    <a:pt x="79" y="104"/>
                  </a:cubicBezTo>
                  <a:cubicBezTo>
                    <a:pt x="82" y="101"/>
                    <a:pt x="86" y="100"/>
                    <a:pt x="91" y="100"/>
                  </a:cubicBezTo>
                  <a:cubicBezTo>
                    <a:pt x="94" y="100"/>
                    <a:pt x="97" y="101"/>
                    <a:pt x="100" y="102"/>
                  </a:cubicBezTo>
                  <a:cubicBezTo>
                    <a:pt x="107" y="106"/>
                    <a:pt x="111" y="113"/>
                    <a:pt x="111" y="121"/>
                  </a:cubicBezTo>
                  <a:cubicBezTo>
                    <a:pt x="111" y="124"/>
                    <a:pt x="111" y="126"/>
                    <a:pt x="113" y="126"/>
                  </a:cubicBezTo>
                  <a:cubicBezTo>
                    <a:pt x="114" y="126"/>
                    <a:pt x="115" y="126"/>
                    <a:pt x="116" y="124"/>
                  </a:cubicBezTo>
                  <a:cubicBezTo>
                    <a:pt x="123" y="119"/>
                    <a:pt x="129" y="112"/>
                    <a:pt x="133" y="103"/>
                  </a:cubicBezTo>
                  <a:cubicBezTo>
                    <a:pt x="150" y="72"/>
                    <a:pt x="140" y="34"/>
                    <a:pt x="1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sp>
        <p:nvSpPr>
          <p:cNvPr id="198" name="Freeform 323"/>
          <p:cNvSpPr>
            <a:spLocks noEditPoints="1"/>
          </p:cNvSpPr>
          <p:nvPr/>
        </p:nvSpPr>
        <p:spPr bwMode="auto">
          <a:xfrm rot="20698236" flipH="1">
            <a:off x="6670505" y="8647106"/>
            <a:ext cx="492372" cy="605661"/>
          </a:xfrm>
          <a:custGeom>
            <a:avLst/>
            <a:gdLst>
              <a:gd name="T0" fmla="*/ 113 w 162"/>
              <a:gd name="T1" fmla="*/ 183 h 199"/>
              <a:gd name="T2" fmla="*/ 162 w 162"/>
              <a:gd name="T3" fmla="*/ 199 h 199"/>
              <a:gd name="T4" fmla="*/ 113 w 162"/>
              <a:gd name="T5" fmla="*/ 114 h 199"/>
              <a:gd name="T6" fmla="*/ 102 w 162"/>
              <a:gd name="T7" fmla="*/ 97 h 199"/>
              <a:gd name="T8" fmla="*/ 93 w 162"/>
              <a:gd name="T9" fmla="*/ 138 h 199"/>
              <a:gd name="T10" fmla="*/ 97 w 162"/>
              <a:gd name="T11" fmla="*/ 151 h 199"/>
              <a:gd name="T12" fmla="*/ 93 w 162"/>
              <a:gd name="T13" fmla="*/ 147 h 199"/>
              <a:gd name="T14" fmla="*/ 100 w 162"/>
              <a:gd name="T15" fmla="*/ 169 h 199"/>
              <a:gd name="T16" fmla="*/ 93 w 162"/>
              <a:gd name="T17" fmla="*/ 183 h 199"/>
              <a:gd name="T18" fmla="*/ 93 w 162"/>
              <a:gd name="T19" fmla="*/ 183 h 199"/>
              <a:gd name="T20" fmla="*/ 81 w 162"/>
              <a:gd name="T21" fmla="*/ 169 h 199"/>
              <a:gd name="T22" fmla="*/ 93 w 162"/>
              <a:gd name="T23" fmla="*/ 53 h 199"/>
              <a:gd name="T24" fmla="*/ 86 w 162"/>
              <a:gd name="T25" fmla="*/ 30 h 199"/>
              <a:gd name="T26" fmla="*/ 81 w 162"/>
              <a:gd name="T27" fmla="*/ 59 h 199"/>
              <a:gd name="T28" fmla="*/ 81 w 162"/>
              <a:gd name="T29" fmla="*/ 97 h 199"/>
              <a:gd name="T30" fmla="*/ 88 w 162"/>
              <a:gd name="T31" fmla="*/ 114 h 199"/>
              <a:gd name="T32" fmla="*/ 81 w 162"/>
              <a:gd name="T33" fmla="*/ 135 h 199"/>
              <a:gd name="T34" fmla="*/ 93 w 162"/>
              <a:gd name="T35" fmla="*/ 161 h 199"/>
              <a:gd name="T36" fmla="*/ 88 w 162"/>
              <a:gd name="T37" fmla="*/ 142 h 199"/>
              <a:gd name="T38" fmla="*/ 93 w 162"/>
              <a:gd name="T39" fmla="*/ 53 h 199"/>
              <a:gd name="T40" fmla="*/ 81 w 162"/>
              <a:gd name="T41" fmla="*/ 183 h 199"/>
              <a:gd name="T42" fmla="*/ 81 w 162"/>
              <a:gd name="T43" fmla="*/ 169 h 199"/>
              <a:gd name="T44" fmla="*/ 81 w 162"/>
              <a:gd name="T45" fmla="*/ 169 h 199"/>
              <a:gd name="T46" fmla="*/ 69 w 162"/>
              <a:gd name="T47" fmla="*/ 183 h 199"/>
              <a:gd name="T48" fmla="*/ 81 w 162"/>
              <a:gd name="T49" fmla="*/ 0 h 199"/>
              <a:gd name="T50" fmla="*/ 73 w 162"/>
              <a:gd name="T51" fmla="*/ 30 h 199"/>
              <a:gd name="T52" fmla="*/ 69 w 162"/>
              <a:gd name="T53" fmla="*/ 138 h 199"/>
              <a:gd name="T54" fmla="*/ 69 w 162"/>
              <a:gd name="T55" fmla="*/ 147 h 199"/>
              <a:gd name="T56" fmla="*/ 81 w 162"/>
              <a:gd name="T57" fmla="*/ 150 h 199"/>
              <a:gd name="T58" fmla="*/ 81 w 162"/>
              <a:gd name="T59" fmla="*/ 135 h 199"/>
              <a:gd name="T60" fmla="*/ 71 w 162"/>
              <a:gd name="T61" fmla="*/ 125 h 199"/>
              <a:gd name="T62" fmla="*/ 81 w 162"/>
              <a:gd name="T63" fmla="*/ 114 h 199"/>
              <a:gd name="T64" fmla="*/ 81 w 162"/>
              <a:gd name="T65" fmla="*/ 114 h 199"/>
              <a:gd name="T66" fmla="*/ 81 w 162"/>
              <a:gd name="T67" fmla="*/ 97 h 199"/>
              <a:gd name="T68" fmla="*/ 81 w 162"/>
              <a:gd name="T69" fmla="*/ 59 h 199"/>
              <a:gd name="T70" fmla="*/ 81 w 162"/>
              <a:gd name="T71" fmla="*/ 59 h 199"/>
              <a:gd name="T72" fmla="*/ 0 w 162"/>
              <a:gd name="T73" fmla="*/ 199 h 199"/>
              <a:gd name="T74" fmla="*/ 49 w 162"/>
              <a:gd name="T75" fmla="*/ 183 h 199"/>
              <a:gd name="T76" fmla="*/ 69 w 162"/>
              <a:gd name="T77" fmla="*/ 169 h 199"/>
              <a:gd name="T78" fmla="*/ 69 w 162"/>
              <a:gd name="T79" fmla="*/ 161 h 199"/>
              <a:gd name="T80" fmla="*/ 65 w 162"/>
              <a:gd name="T81" fmla="*/ 151 h 199"/>
              <a:gd name="T82" fmla="*/ 69 w 162"/>
              <a:gd name="T83" fmla="*/ 137 h 199"/>
              <a:gd name="T84" fmla="*/ 69 w 162"/>
              <a:gd name="T85" fmla="*/ 53 h 199"/>
              <a:gd name="T86" fmla="*/ 49 w 162"/>
              <a:gd name="T87" fmla="*/ 97 h 199"/>
              <a:gd name="T88" fmla="*/ 55 w 162"/>
              <a:gd name="T89" fmla="*/ 11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2" h="199">
                <a:moveTo>
                  <a:pt x="93" y="183"/>
                </a:moveTo>
                <a:cubicBezTo>
                  <a:pt x="113" y="183"/>
                  <a:pt x="113" y="183"/>
                  <a:pt x="113" y="183"/>
                </a:cubicBezTo>
                <a:cubicBezTo>
                  <a:pt x="129" y="199"/>
                  <a:pt x="129" y="199"/>
                  <a:pt x="129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36" y="185"/>
                  <a:pt x="119" y="149"/>
                  <a:pt x="107" y="114"/>
                </a:cubicBezTo>
                <a:cubicBezTo>
                  <a:pt x="113" y="114"/>
                  <a:pt x="113" y="114"/>
                  <a:pt x="113" y="114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98" y="80"/>
                  <a:pt x="95" y="65"/>
                  <a:pt x="93" y="53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93" y="137"/>
                  <a:pt x="93" y="137"/>
                  <a:pt x="93" y="137"/>
                </a:cubicBezTo>
                <a:cubicBezTo>
                  <a:pt x="94" y="142"/>
                  <a:pt x="96" y="146"/>
                  <a:pt x="97" y="151"/>
                </a:cubicBezTo>
                <a:cubicBezTo>
                  <a:pt x="97" y="151"/>
                  <a:pt x="97" y="151"/>
                  <a:pt x="97" y="151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100" y="169"/>
                  <a:pt x="100" y="169"/>
                  <a:pt x="100" y="169"/>
                </a:cubicBezTo>
                <a:cubicBezTo>
                  <a:pt x="93" y="169"/>
                  <a:pt x="93" y="169"/>
                  <a:pt x="93" y="169"/>
                </a:cubicBezTo>
                <a:lnTo>
                  <a:pt x="93" y="183"/>
                </a:lnTo>
                <a:close/>
                <a:moveTo>
                  <a:pt x="81" y="183"/>
                </a:moveTo>
                <a:cubicBezTo>
                  <a:pt x="93" y="183"/>
                  <a:pt x="93" y="183"/>
                  <a:pt x="93" y="183"/>
                </a:cubicBezTo>
                <a:cubicBezTo>
                  <a:pt x="93" y="169"/>
                  <a:pt x="93" y="169"/>
                  <a:pt x="93" y="169"/>
                </a:cubicBezTo>
                <a:cubicBezTo>
                  <a:pt x="81" y="169"/>
                  <a:pt x="81" y="169"/>
                  <a:pt x="81" y="169"/>
                </a:cubicBezTo>
                <a:cubicBezTo>
                  <a:pt x="81" y="183"/>
                  <a:pt x="81" y="183"/>
                  <a:pt x="81" y="183"/>
                </a:cubicBezTo>
                <a:close/>
                <a:moveTo>
                  <a:pt x="93" y="53"/>
                </a:moveTo>
                <a:cubicBezTo>
                  <a:pt x="90" y="39"/>
                  <a:pt x="89" y="30"/>
                  <a:pt x="89" y="30"/>
                </a:cubicBezTo>
                <a:cubicBezTo>
                  <a:pt x="86" y="30"/>
                  <a:pt x="86" y="30"/>
                  <a:pt x="86" y="3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61"/>
                  <a:pt x="83" y="88"/>
                  <a:pt x="84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9" y="118"/>
                  <a:pt x="91" y="12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93" y="138"/>
                  <a:pt x="93" y="138"/>
                  <a:pt x="93" y="138"/>
                </a:cubicBezTo>
                <a:lnTo>
                  <a:pt x="93" y="53"/>
                </a:lnTo>
                <a:close/>
                <a:moveTo>
                  <a:pt x="69" y="183"/>
                </a:moveTo>
                <a:cubicBezTo>
                  <a:pt x="81" y="183"/>
                  <a:pt x="81" y="183"/>
                  <a:pt x="81" y="183"/>
                </a:cubicBezTo>
                <a:cubicBezTo>
                  <a:pt x="81" y="183"/>
                  <a:pt x="81" y="183"/>
                  <a:pt x="81" y="183"/>
                </a:cubicBezTo>
                <a:cubicBezTo>
                  <a:pt x="81" y="169"/>
                  <a:pt x="81" y="169"/>
                  <a:pt x="81" y="169"/>
                </a:cubicBezTo>
                <a:cubicBezTo>
                  <a:pt x="81" y="169"/>
                  <a:pt x="81" y="169"/>
                  <a:pt x="81" y="169"/>
                </a:cubicBezTo>
                <a:cubicBezTo>
                  <a:pt x="81" y="169"/>
                  <a:pt x="81" y="169"/>
                  <a:pt x="81" y="169"/>
                </a:cubicBezTo>
                <a:cubicBezTo>
                  <a:pt x="69" y="169"/>
                  <a:pt x="69" y="169"/>
                  <a:pt x="69" y="169"/>
                </a:cubicBezTo>
                <a:cubicBezTo>
                  <a:pt x="69" y="183"/>
                  <a:pt x="69" y="183"/>
                  <a:pt x="69" y="183"/>
                </a:cubicBezTo>
                <a:close/>
                <a:moveTo>
                  <a:pt x="81" y="0"/>
                </a:moveTo>
                <a:cubicBezTo>
                  <a:pt x="81" y="0"/>
                  <a:pt x="81" y="0"/>
                  <a:pt x="81" y="0"/>
                </a:cubicBezTo>
                <a:cubicBezTo>
                  <a:pt x="76" y="30"/>
                  <a:pt x="76" y="30"/>
                  <a:pt x="76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2" y="39"/>
                  <a:pt x="69" y="53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74" y="142"/>
                  <a:pt x="74" y="142"/>
                  <a:pt x="74" y="142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61"/>
                  <a:pt x="69" y="161"/>
                  <a:pt x="69" y="161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71" y="125"/>
                  <a:pt x="71" y="125"/>
                  <a:pt x="71" y="125"/>
                </a:cubicBezTo>
                <a:cubicBezTo>
                  <a:pt x="73" y="118"/>
                  <a:pt x="73" y="114"/>
                  <a:pt x="73" y="114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81" y="97"/>
                  <a:pt x="81" y="97"/>
                  <a:pt x="81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9" y="88"/>
                  <a:pt x="81" y="59"/>
                  <a:pt x="81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1" y="59"/>
                </a:cubicBezTo>
                <a:lnTo>
                  <a:pt x="81" y="0"/>
                </a:lnTo>
                <a:close/>
                <a:moveTo>
                  <a:pt x="0" y="199"/>
                </a:moveTo>
                <a:cubicBezTo>
                  <a:pt x="32" y="199"/>
                  <a:pt x="32" y="199"/>
                  <a:pt x="32" y="199"/>
                </a:cubicBezTo>
                <a:cubicBezTo>
                  <a:pt x="49" y="183"/>
                  <a:pt x="49" y="183"/>
                  <a:pt x="49" y="183"/>
                </a:cubicBezTo>
                <a:cubicBezTo>
                  <a:pt x="69" y="183"/>
                  <a:pt x="69" y="183"/>
                  <a:pt x="69" y="183"/>
                </a:cubicBezTo>
                <a:cubicBezTo>
                  <a:pt x="69" y="169"/>
                  <a:pt x="69" y="169"/>
                  <a:pt x="69" y="169"/>
                </a:cubicBezTo>
                <a:cubicBezTo>
                  <a:pt x="62" y="169"/>
                  <a:pt x="62" y="169"/>
                  <a:pt x="62" y="169"/>
                </a:cubicBezTo>
                <a:cubicBezTo>
                  <a:pt x="69" y="161"/>
                  <a:pt x="69" y="161"/>
                  <a:pt x="69" y="161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5" y="151"/>
                  <a:pt x="65" y="151"/>
                  <a:pt x="65" y="151"/>
                </a:cubicBezTo>
                <a:cubicBezTo>
                  <a:pt x="66" y="146"/>
                  <a:pt x="67" y="142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53"/>
                  <a:pt x="69" y="53"/>
                  <a:pt x="69" y="53"/>
                </a:cubicBezTo>
                <a:cubicBezTo>
                  <a:pt x="67" y="65"/>
                  <a:pt x="64" y="80"/>
                  <a:pt x="59" y="97"/>
                </a:cubicBezTo>
                <a:cubicBezTo>
                  <a:pt x="49" y="97"/>
                  <a:pt x="49" y="97"/>
                  <a:pt x="49" y="97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43" y="149"/>
                  <a:pt x="26" y="185"/>
                  <a:pt x="0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grpSp>
        <p:nvGrpSpPr>
          <p:cNvPr id="199" name="Group 198"/>
          <p:cNvGrpSpPr/>
          <p:nvPr/>
        </p:nvGrpSpPr>
        <p:grpSpPr>
          <a:xfrm rot="18037799" flipH="1">
            <a:off x="5514136" y="5456613"/>
            <a:ext cx="412708" cy="525237"/>
            <a:chOff x="10158051" y="2762082"/>
            <a:chExt cx="335417" cy="426983"/>
          </a:xfrm>
          <a:solidFill>
            <a:schemeClr val="accent5"/>
          </a:solidFill>
        </p:grpSpPr>
        <p:sp>
          <p:nvSpPr>
            <p:cNvPr id="200" name="Freeform 208"/>
            <p:cNvSpPr>
              <a:spLocks/>
            </p:cNvSpPr>
            <p:nvPr/>
          </p:nvSpPr>
          <p:spPr bwMode="auto">
            <a:xfrm>
              <a:off x="10211062" y="2796780"/>
              <a:ext cx="282406" cy="392285"/>
            </a:xfrm>
            <a:custGeom>
              <a:avLst/>
              <a:gdLst>
                <a:gd name="T0" fmla="*/ 67 w 124"/>
                <a:gd name="T1" fmla="*/ 33 h 172"/>
                <a:gd name="T2" fmla="*/ 67 w 124"/>
                <a:gd name="T3" fmla="*/ 33 h 172"/>
                <a:gd name="T4" fmla="*/ 67 w 124"/>
                <a:gd name="T5" fmla="*/ 137 h 172"/>
                <a:gd name="T6" fmla="*/ 45 w 124"/>
                <a:gd name="T7" fmla="*/ 160 h 172"/>
                <a:gd name="T8" fmla="*/ 15 w 124"/>
                <a:gd name="T9" fmla="*/ 144 h 172"/>
                <a:gd name="T10" fmla="*/ 20 w 124"/>
                <a:gd name="T11" fmla="*/ 144 h 172"/>
                <a:gd name="T12" fmla="*/ 20 w 124"/>
                <a:gd name="T13" fmla="*/ 135 h 172"/>
                <a:gd name="T14" fmla="*/ 0 w 124"/>
                <a:gd name="T15" fmla="*/ 135 h 172"/>
                <a:gd name="T16" fmla="*/ 0 w 124"/>
                <a:gd name="T17" fmla="*/ 144 h 172"/>
                <a:gd name="T18" fmla="*/ 6 w 124"/>
                <a:gd name="T19" fmla="*/ 144 h 172"/>
                <a:gd name="T20" fmla="*/ 42 w 124"/>
                <a:gd name="T21" fmla="*/ 170 h 172"/>
                <a:gd name="T22" fmla="*/ 77 w 124"/>
                <a:gd name="T23" fmla="*/ 135 h 172"/>
                <a:gd name="T24" fmla="*/ 76 w 124"/>
                <a:gd name="T25" fmla="*/ 33 h 172"/>
                <a:gd name="T26" fmla="*/ 95 w 124"/>
                <a:gd name="T27" fmla="*/ 11 h 172"/>
                <a:gd name="T28" fmla="*/ 114 w 124"/>
                <a:gd name="T29" fmla="*/ 34 h 172"/>
                <a:gd name="T30" fmla="*/ 114 w 124"/>
                <a:gd name="T31" fmla="*/ 149 h 172"/>
                <a:gd name="T32" fmla="*/ 124 w 124"/>
                <a:gd name="T33" fmla="*/ 149 h 172"/>
                <a:gd name="T34" fmla="*/ 124 w 124"/>
                <a:gd name="T35" fmla="*/ 32 h 172"/>
                <a:gd name="T36" fmla="*/ 97 w 124"/>
                <a:gd name="T37" fmla="*/ 1 h 172"/>
                <a:gd name="T38" fmla="*/ 67 w 124"/>
                <a:gd name="T39" fmla="*/ 3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72">
                  <a:moveTo>
                    <a:pt x="67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67" y="136"/>
                    <a:pt x="67" y="137"/>
                  </a:cubicBezTo>
                  <a:cubicBezTo>
                    <a:pt x="67" y="149"/>
                    <a:pt x="57" y="157"/>
                    <a:pt x="45" y="160"/>
                  </a:cubicBezTo>
                  <a:cubicBezTo>
                    <a:pt x="35" y="163"/>
                    <a:pt x="13" y="158"/>
                    <a:pt x="15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5" y="162"/>
                    <a:pt x="25" y="172"/>
                    <a:pt x="42" y="170"/>
                  </a:cubicBezTo>
                  <a:cubicBezTo>
                    <a:pt x="61" y="169"/>
                    <a:pt x="77" y="153"/>
                    <a:pt x="77" y="135"/>
                  </a:cubicBezTo>
                  <a:cubicBezTo>
                    <a:pt x="77" y="133"/>
                    <a:pt x="76" y="33"/>
                    <a:pt x="76" y="33"/>
                  </a:cubicBezTo>
                  <a:cubicBezTo>
                    <a:pt x="76" y="22"/>
                    <a:pt x="83" y="11"/>
                    <a:pt x="95" y="11"/>
                  </a:cubicBezTo>
                  <a:cubicBezTo>
                    <a:pt x="108" y="11"/>
                    <a:pt x="114" y="22"/>
                    <a:pt x="114" y="34"/>
                  </a:cubicBezTo>
                  <a:cubicBezTo>
                    <a:pt x="114" y="35"/>
                    <a:pt x="114" y="149"/>
                    <a:pt x="114" y="149"/>
                  </a:cubicBezTo>
                  <a:cubicBezTo>
                    <a:pt x="114" y="155"/>
                    <a:pt x="124" y="155"/>
                    <a:pt x="124" y="149"/>
                  </a:cubicBezTo>
                  <a:cubicBezTo>
                    <a:pt x="124" y="149"/>
                    <a:pt x="124" y="33"/>
                    <a:pt x="124" y="32"/>
                  </a:cubicBezTo>
                  <a:cubicBezTo>
                    <a:pt x="124" y="16"/>
                    <a:pt x="113" y="3"/>
                    <a:pt x="97" y="1"/>
                  </a:cubicBezTo>
                  <a:cubicBezTo>
                    <a:pt x="79" y="0"/>
                    <a:pt x="67" y="17"/>
                    <a:pt x="6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01" name="Freeform 209"/>
            <p:cNvSpPr>
              <a:spLocks/>
            </p:cNvSpPr>
            <p:nvPr/>
          </p:nvSpPr>
          <p:spPr bwMode="auto">
            <a:xfrm>
              <a:off x="10174436" y="2890273"/>
              <a:ext cx="118553" cy="203371"/>
            </a:xfrm>
            <a:custGeom>
              <a:avLst/>
              <a:gdLst>
                <a:gd name="T0" fmla="*/ 16 w 52"/>
                <a:gd name="T1" fmla="*/ 89 h 89"/>
                <a:gd name="T2" fmla="*/ 36 w 52"/>
                <a:gd name="T3" fmla="*/ 89 h 89"/>
                <a:gd name="T4" fmla="*/ 43 w 52"/>
                <a:gd name="T5" fmla="*/ 89 h 89"/>
                <a:gd name="T6" fmla="*/ 52 w 52"/>
                <a:gd name="T7" fmla="*/ 0 h 89"/>
                <a:gd name="T8" fmla="*/ 26 w 52"/>
                <a:gd name="T9" fmla="*/ 7 h 89"/>
                <a:gd name="T10" fmla="*/ 0 w 52"/>
                <a:gd name="T11" fmla="*/ 0 h 89"/>
                <a:gd name="T12" fmla="*/ 9 w 52"/>
                <a:gd name="T13" fmla="*/ 89 h 89"/>
                <a:gd name="T14" fmla="*/ 16 w 52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89">
                  <a:moveTo>
                    <a:pt x="16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5" y="5"/>
                    <a:pt x="36" y="7"/>
                    <a:pt x="26" y="7"/>
                  </a:cubicBezTo>
                  <a:cubicBezTo>
                    <a:pt x="16" y="7"/>
                    <a:pt x="7" y="5"/>
                    <a:pt x="0" y="0"/>
                  </a:cubicBezTo>
                  <a:cubicBezTo>
                    <a:pt x="9" y="89"/>
                    <a:pt x="9" y="89"/>
                    <a:pt x="9" y="89"/>
                  </a:cubicBezTo>
                  <a:lnTo>
                    <a:pt x="16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02" name="Freeform 210"/>
            <p:cNvSpPr>
              <a:spLocks/>
            </p:cNvSpPr>
            <p:nvPr/>
          </p:nvSpPr>
          <p:spPr bwMode="auto">
            <a:xfrm>
              <a:off x="10158051" y="2762082"/>
              <a:ext cx="150360" cy="134938"/>
            </a:xfrm>
            <a:custGeom>
              <a:avLst/>
              <a:gdLst>
                <a:gd name="T0" fmla="*/ 0 w 66"/>
                <a:gd name="T1" fmla="*/ 33 h 59"/>
                <a:gd name="T2" fmla="*/ 3 w 66"/>
                <a:gd name="T3" fmla="*/ 45 h 59"/>
                <a:gd name="T4" fmla="*/ 5 w 66"/>
                <a:gd name="T5" fmla="*/ 48 h 59"/>
                <a:gd name="T6" fmla="*/ 7 w 66"/>
                <a:gd name="T7" fmla="*/ 50 h 59"/>
                <a:gd name="T8" fmla="*/ 7 w 66"/>
                <a:gd name="T9" fmla="*/ 50 h 59"/>
                <a:gd name="T10" fmla="*/ 7 w 66"/>
                <a:gd name="T11" fmla="*/ 51 h 59"/>
                <a:gd name="T12" fmla="*/ 32 w 66"/>
                <a:gd name="T13" fmla="*/ 59 h 59"/>
                <a:gd name="T14" fmla="*/ 33 w 66"/>
                <a:gd name="T15" fmla="*/ 59 h 59"/>
                <a:gd name="T16" fmla="*/ 34 w 66"/>
                <a:gd name="T17" fmla="*/ 59 h 59"/>
                <a:gd name="T18" fmla="*/ 59 w 66"/>
                <a:gd name="T19" fmla="*/ 51 h 59"/>
                <a:gd name="T20" fmla="*/ 59 w 66"/>
                <a:gd name="T21" fmla="*/ 50 h 59"/>
                <a:gd name="T22" fmla="*/ 59 w 66"/>
                <a:gd name="T23" fmla="*/ 50 h 59"/>
                <a:gd name="T24" fmla="*/ 61 w 66"/>
                <a:gd name="T25" fmla="*/ 48 h 59"/>
                <a:gd name="T26" fmla="*/ 63 w 66"/>
                <a:gd name="T27" fmla="*/ 45 h 59"/>
                <a:gd name="T28" fmla="*/ 66 w 66"/>
                <a:gd name="T29" fmla="*/ 33 h 59"/>
                <a:gd name="T30" fmla="*/ 33 w 66"/>
                <a:gd name="T31" fmla="*/ 0 h 59"/>
                <a:gd name="T32" fmla="*/ 0 w 66"/>
                <a:gd name="T33" fmla="*/ 3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59">
                  <a:moveTo>
                    <a:pt x="0" y="33"/>
                  </a:moveTo>
                  <a:cubicBezTo>
                    <a:pt x="0" y="38"/>
                    <a:pt x="1" y="42"/>
                    <a:pt x="3" y="45"/>
                  </a:cubicBezTo>
                  <a:cubicBezTo>
                    <a:pt x="4" y="46"/>
                    <a:pt x="4" y="47"/>
                    <a:pt x="5" y="48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1"/>
                  </a:cubicBezTo>
                  <a:cubicBezTo>
                    <a:pt x="15" y="56"/>
                    <a:pt x="23" y="58"/>
                    <a:pt x="32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4" y="59"/>
                  </a:cubicBezTo>
                  <a:cubicBezTo>
                    <a:pt x="43" y="58"/>
                    <a:pt x="51" y="56"/>
                    <a:pt x="59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49"/>
                    <a:pt x="61" y="48"/>
                  </a:cubicBezTo>
                  <a:cubicBezTo>
                    <a:pt x="62" y="47"/>
                    <a:pt x="62" y="46"/>
                    <a:pt x="63" y="45"/>
                  </a:cubicBezTo>
                  <a:cubicBezTo>
                    <a:pt x="65" y="42"/>
                    <a:pt x="66" y="38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 rot="18037799" flipH="1">
            <a:off x="6750919" y="5279758"/>
            <a:ext cx="316646" cy="265583"/>
            <a:chOff x="9404326" y="3554361"/>
            <a:chExt cx="257346" cy="215902"/>
          </a:xfrm>
          <a:solidFill>
            <a:schemeClr val="accent5"/>
          </a:solidFill>
        </p:grpSpPr>
        <p:sp>
          <p:nvSpPr>
            <p:cNvPr id="204" name="Freeform 229"/>
            <p:cNvSpPr>
              <a:spLocks noEditPoints="1"/>
            </p:cNvSpPr>
            <p:nvPr/>
          </p:nvSpPr>
          <p:spPr bwMode="auto">
            <a:xfrm>
              <a:off x="9404326" y="3649782"/>
              <a:ext cx="257346" cy="120481"/>
            </a:xfrm>
            <a:custGeom>
              <a:avLst/>
              <a:gdLst>
                <a:gd name="T0" fmla="*/ 238 w 267"/>
                <a:gd name="T1" fmla="*/ 0 h 125"/>
                <a:gd name="T2" fmla="*/ 238 w 267"/>
                <a:gd name="T3" fmla="*/ 40 h 125"/>
                <a:gd name="T4" fmla="*/ 238 w 267"/>
                <a:gd name="T5" fmla="*/ 40 h 125"/>
                <a:gd name="T6" fmla="*/ 238 w 267"/>
                <a:gd name="T7" fmla="*/ 17 h 125"/>
                <a:gd name="T8" fmla="*/ 231 w 267"/>
                <a:gd name="T9" fmla="*/ 52 h 125"/>
                <a:gd name="T10" fmla="*/ 219 w 267"/>
                <a:gd name="T11" fmla="*/ 90 h 125"/>
                <a:gd name="T12" fmla="*/ 219 w 267"/>
                <a:gd name="T13" fmla="*/ 114 h 125"/>
                <a:gd name="T14" fmla="*/ 219 w 267"/>
                <a:gd name="T15" fmla="*/ 114 h 125"/>
                <a:gd name="T16" fmla="*/ 219 w 267"/>
                <a:gd name="T17" fmla="*/ 0 h 125"/>
                <a:gd name="T18" fmla="*/ 215 w 267"/>
                <a:gd name="T19" fmla="*/ 40 h 125"/>
                <a:gd name="T20" fmla="*/ 219 w 267"/>
                <a:gd name="T21" fmla="*/ 76 h 125"/>
                <a:gd name="T22" fmla="*/ 219 w 267"/>
                <a:gd name="T23" fmla="*/ 0 h 125"/>
                <a:gd name="T24" fmla="*/ 184 w 267"/>
                <a:gd name="T25" fmla="*/ 114 h 125"/>
                <a:gd name="T26" fmla="*/ 184 w 267"/>
                <a:gd name="T27" fmla="*/ 0 h 125"/>
                <a:gd name="T28" fmla="*/ 184 w 267"/>
                <a:gd name="T29" fmla="*/ 76 h 125"/>
                <a:gd name="T30" fmla="*/ 191 w 267"/>
                <a:gd name="T31" fmla="*/ 40 h 125"/>
                <a:gd name="T32" fmla="*/ 203 w 267"/>
                <a:gd name="T33" fmla="*/ 0 h 125"/>
                <a:gd name="T34" fmla="*/ 167 w 267"/>
                <a:gd name="T35" fmla="*/ 114 h 125"/>
                <a:gd name="T36" fmla="*/ 167 w 267"/>
                <a:gd name="T37" fmla="*/ 0 h 125"/>
                <a:gd name="T38" fmla="*/ 167 w 267"/>
                <a:gd name="T39" fmla="*/ 40 h 125"/>
                <a:gd name="T40" fmla="*/ 172 w 267"/>
                <a:gd name="T41" fmla="*/ 76 h 125"/>
                <a:gd name="T42" fmla="*/ 184 w 267"/>
                <a:gd name="T43" fmla="*/ 0 h 125"/>
                <a:gd name="T44" fmla="*/ 149 w 267"/>
                <a:gd name="T45" fmla="*/ 114 h 125"/>
                <a:gd name="T46" fmla="*/ 149 w 267"/>
                <a:gd name="T47" fmla="*/ 0 h 125"/>
                <a:gd name="T48" fmla="*/ 149 w 267"/>
                <a:gd name="T49" fmla="*/ 76 h 125"/>
                <a:gd name="T50" fmla="*/ 156 w 267"/>
                <a:gd name="T51" fmla="*/ 40 h 125"/>
                <a:gd name="T52" fmla="*/ 167 w 267"/>
                <a:gd name="T53" fmla="*/ 0 h 125"/>
                <a:gd name="T54" fmla="*/ 132 w 267"/>
                <a:gd name="T55" fmla="*/ 114 h 125"/>
                <a:gd name="T56" fmla="*/ 132 w 267"/>
                <a:gd name="T57" fmla="*/ 0 h 125"/>
                <a:gd name="T58" fmla="*/ 132 w 267"/>
                <a:gd name="T59" fmla="*/ 40 h 125"/>
                <a:gd name="T60" fmla="*/ 139 w 267"/>
                <a:gd name="T61" fmla="*/ 76 h 125"/>
                <a:gd name="T62" fmla="*/ 149 w 267"/>
                <a:gd name="T63" fmla="*/ 0 h 125"/>
                <a:gd name="T64" fmla="*/ 115 w 267"/>
                <a:gd name="T65" fmla="*/ 114 h 125"/>
                <a:gd name="T66" fmla="*/ 115 w 267"/>
                <a:gd name="T67" fmla="*/ 0 h 125"/>
                <a:gd name="T68" fmla="*/ 115 w 267"/>
                <a:gd name="T69" fmla="*/ 76 h 125"/>
                <a:gd name="T70" fmla="*/ 120 w 267"/>
                <a:gd name="T71" fmla="*/ 40 h 125"/>
                <a:gd name="T72" fmla="*/ 132 w 267"/>
                <a:gd name="T73" fmla="*/ 0 h 125"/>
                <a:gd name="T74" fmla="*/ 97 w 267"/>
                <a:gd name="T75" fmla="*/ 114 h 125"/>
                <a:gd name="T76" fmla="*/ 97 w 267"/>
                <a:gd name="T77" fmla="*/ 0 h 125"/>
                <a:gd name="T78" fmla="*/ 97 w 267"/>
                <a:gd name="T79" fmla="*/ 40 h 125"/>
                <a:gd name="T80" fmla="*/ 104 w 267"/>
                <a:gd name="T81" fmla="*/ 76 h 125"/>
                <a:gd name="T82" fmla="*/ 115 w 267"/>
                <a:gd name="T83" fmla="*/ 0 h 125"/>
                <a:gd name="T84" fmla="*/ 80 w 267"/>
                <a:gd name="T85" fmla="*/ 114 h 125"/>
                <a:gd name="T86" fmla="*/ 80 w 267"/>
                <a:gd name="T87" fmla="*/ 0 h 125"/>
                <a:gd name="T88" fmla="*/ 80 w 267"/>
                <a:gd name="T89" fmla="*/ 76 h 125"/>
                <a:gd name="T90" fmla="*/ 85 w 267"/>
                <a:gd name="T91" fmla="*/ 40 h 125"/>
                <a:gd name="T92" fmla="*/ 97 w 267"/>
                <a:gd name="T93" fmla="*/ 0 h 125"/>
                <a:gd name="T94" fmla="*/ 61 w 267"/>
                <a:gd name="T95" fmla="*/ 114 h 125"/>
                <a:gd name="T96" fmla="*/ 61 w 267"/>
                <a:gd name="T97" fmla="*/ 0 h 125"/>
                <a:gd name="T98" fmla="*/ 61 w 267"/>
                <a:gd name="T99" fmla="*/ 40 h 125"/>
                <a:gd name="T100" fmla="*/ 68 w 267"/>
                <a:gd name="T101" fmla="*/ 76 h 125"/>
                <a:gd name="T102" fmla="*/ 80 w 267"/>
                <a:gd name="T103" fmla="*/ 0 h 125"/>
                <a:gd name="T104" fmla="*/ 45 w 267"/>
                <a:gd name="T105" fmla="*/ 114 h 125"/>
                <a:gd name="T106" fmla="*/ 45 w 267"/>
                <a:gd name="T107" fmla="*/ 0 h 125"/>
                <a:gd name="T108" fmla="*/ 45 w 267"/>
                <a:gd name="T109" fmla="*/ 76 h 125"/>
                <a:gd name="T110" fmla="*/ 49 w 267"/>
                <a:gd name="T111" fmla="*/ 40 h 125"/>
                <a:gd name="T112" fmla="*/ 61 w 267"/>
                <a:gd name="T113" fmla="*/ 0 h 125"/>
                <a:gd name="T114" fmla="*/ 45 w 267"/>
                <a:gd name="T115" fmla="*/ 90 h 125"/>
                <a:gd name="T116" fmla="*/ 33 w 267"/>
                <a:gd name="T117" fmla="*/ 52 h 125"/>
                <a:gd name="T118" fmla="*/ 26 w 267"/>
                <a:gd name="T119" fmla="*/ 17 h 125"/>
                <a:gd name="T120" fmla="*/ 26 w 267"/>
                <a:gd name="T121" fmla="*/ 125 h 125"/>
                <a:gd name="T122" fmla="*/ 14 w 267"/>
                <a:gd name="T123" fmla="*/ 40 h 125"/>
                <a:gd name="T124" fmla="*/ 26 w 267"/>
                <a:gd name="T12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7" h="125">
                  <a:moveTo>
                    <a:pt x="238" y="125"/>
                  </a:moveTo>
                  <a:lnTo>
                    <a:pt x="267" y="125"/>
                  </a:lnTo>
                  <a:lnTo>
                    <a:pt x="267" y="0"/>
                  </a:lnTo>
                  <a:lnTo>
                    <a:pt x="238" y="0"/>
                  </a:lnTo>
                  <a:lnTo>
                    <a:pt x="238" y="17"/>
                  </a:lnTo>
                  <a:lnTo>
                    <a:pt x="250" y="17"/>
                  </a:lnTo>
                  <a:lnTo>
                    <a:pt x="250" y="40"/>
                  </a:lnTo>
                  <a:lnTo>
                    <a:pt x="238" y="40"/>
                  </a:lnTo>
                  <a:lnTo>
                    <a:pt x="238" y="125"/>
                  </a:lnTo>
                  <a:close/>
                  <a:moveTo>
                    <a:pt x="219" y="125"/>
                  </a:moveTo>
                  <a:lnTo>
                    <a:pt x="238" y="125"/>
                  </a:lnTo>
                  <a:lnTo>
                    <a:pt x="238" y="40"/>
                  </a:lnTo>
                  <a:lnTo>
                    <a:pt x="227" y="40"/>
                  </a:lnTo>
                  <a:lnTo>
                    <a:pt x="227" y="17"/>
                  </a:lnTo>
                  <a:lnTo>
                    <a:pt x="227" y="17"/>
                  </a:lnTo>
                  <a:lnTo>
                    <a:pt x="238" y="17"/>
                  </a:lnTo>
                  <a:lnTo>
                    <a:pt x="238" y="0"/>
                  </a:lnTo>
                  <a:lnTo>
                    <a:pt x="219" y="0"/>
                  </a:lnTo>
                  <a:lnTo>
                    <a:pt x="219" y="52"/>
                  </a:lnTo>
                  <a:lnTo>
                    <a:pt x="231" y="52"/>
                  </a:lnTo>
                  <a:lnTo>
                    <a:pt x="231" y="76"/>
                  </a:lnTo>
                  <a:lnTo>
                    <a:pt x="231" y="76"/>
                  </a:lnTo>
                  <a:lnTo>
                    <a:pt x="219" y="76"/>
                  </a:lnTo>
                  <a:lnTo>
                    <a:pt x="219" y="90"/>
                  </a:lnTo>
                  <a:lnTo>
                    <a:pt x="219" y="90"/>
                  </a:lnTo>
                  <a:lnTo>
                    <a:pt x="219" y="114"/>
                  </a:lnTo>
                  <a:lnTo>
                    <a:pt x="219" y="114"/>
                  </a:lnTo>
                  <a:lnTo>
                    <a:pt x="219" y="114"/>
                  </a:lnTo>
                  <a:lnTo>
                    <a:pt x="219" y="125"/>
                  </a:lnTo>
                  <a:close/>
                  <a:moveTo>
                    <a:pt x="203" y="125"/>
                  </a:moveTo>
                  <a:lnTo>
                    <a:pt x="219" y="125"/>
                  </a:lnTo>
                  <a:lnTo>
                    <a:pt x="219" y="114"/>
                  </a:lnTo>
                  <a:lnTo>
                    <a:pt x="203" y="114"/>
                  </a:lnTo>
                  <a:lnTo>
                    <a:pt x="203" y="125"/>
                  </a:lnTo>
                  <a:lnTo>
                    <a:pt x="203" y="125"/>
                  </a:lnTo>
                  <a:close/>
                  <a:moveTo>
                    <a:pt x="219" y="0"/>
                  </a:moveTo>
                  <a:lnTo>
                    <a:pt x="203" y="0"/>
                  </a:lnTo>
                  <a:lnTo>
                    <a:pt x="203" y="17"/>
                  </a:lnTo>
                  <a:lnTo>
                    <a:pt x="215" y="17"/>
                  </a:lnTo>
                  <a:lnTo>
                    <a:pt x="215" y="40"/>
                  </a:lnTo>
                  <a:lnTo>
                    <a:pt x="203" y="40"/>
                  </a:lnTo>
                  <a:lnTo>
                    <a:pt x="203" y="90"/>
                  </a:lnTo>
                  <a:lnTo>
                    <a:pt x="219" y="90"/>
                  </a:lnTo>
                  <a:lnTo>
                    <a:pt x="219" y="76"/>
                  </a:lnTo>
                  <a:lnTo>
                    <a:pt x="208" y="76"/>
                  </a:lnTo>
                  <a:lnTo>
                    <a:pt x="208" y="52"/>
                  </a:lnTo>
                  <a:lnTo>
                    <a:pt x="219" y="52"/>
                  </a:lnTo>
                  <a:lnTo>
                    <a:pt x="219" y="0"/>
                  </a:lnTo>
                  <a:close/>
                  <a:moveTo>
                    <a:pt x="184" y="125"/>
                  </a:moveTo>
                  <a:lnTo>
                    <a:pt x="203" y="125"/>
                  </a:lnTo>
                  <a:lnTo>
                    <a:pt x="203" y="114"/>
                  </a:lnTo>
                  <a:lnTo>
                    <a:pt x="184" y="114"/>
                  </a:lnTo>
                  <a:lnTo>
                    <a:pt x="184" y="125"/>
                  </a:lnTo>
                  <a:lnTo>
                    <a:pt x="184" y="125"/>
                  </a:lnTo>
                  <a:close/>
                  <a:moveTo>
                    <a:pt x="203" y="0"/>
                  </a:moveTo>
                  <a:lnTo>
                    <a:pt x="184" y="0"/>
                  </a:lnTo>
                  <a:lnTo>
                    <a:pt x="184" y="52"/>
                  </a:lnTo>
                  <a:lnTo>
                    <a:pt x="196" y="52"/>
                  </a:lnTo>
                  <a:lnTo>
                    <a:pt x="196" y="76"/>
                  </a:lnTo>
                  <a:lnTo>
                    <a:pt x="184" y="76"/>
                  </a:lnTo>
                  <a:lnTo>
                    <a:pt x="184" y="90"/>
                  </a:lnTo>
                  <a:lnTo>
                    <a:pt x="203" y="90"/>
                  </a:lnTo>
                  <a:lnTo>
                    <a:pt x="203" y="40"/>
                  </a:lnTo>
                  <a:lnTo>
                    <a:pt x="191" y="40"/>
                  </a:lnTo>
                  <a:lnTo>
                    <a:pt x="191" y="17"/>
                  </a:lnTo>
                  <a:lnTo>
                    <a:pt x="191" y="17"/>
                  </a:lnTo>
                  <a:lnTo>
                    <a:pt x="203" y="17"/>
                  </a:lnTo>
                  <a:lnTo>
                    <a:pt x="203" y="0"/>
                  </a:lnTo>
                  <a:close/>
                  <a:moveTo>
                    <a:pt x="167" y="125"/>
                  </a:moveTo>
                  <a:lnTo>
                    <a:pt x="184" y="125"/>
                  </a:lnTo>
                  <a:lnTo>
                    <a:pt x="184" y="114"/>
                  </a:lnTo>
                  <a:lnTo>
                    <a:pt x="167" y="114"/>
                  </a:lnTo>
                  <a:lnTo>
                    <a:pt x="167" y="125"/>
                  </a:lnTo>
                  <a:lnTo>
                    <a:pt x="167" y="125"/>
                  </a:lnTo>
                  <a:close/>
                  <a:moveTo>
                    <a:pt x="184" y="0"/>
                  </a:moveTo>
                  <a:lnTo>
                    <a:pt x="167" y="0"/>
                  </a:lnTo>
                  <a:lnTo>
                    <a:pt x="167" y="17"/>
                  </a:lnTo>
                  <a:lnTo>
                    <a:pt x="179" y="17"/>
                  </a:lnTo>
                  <a:lnTo>
                    <a:pt x="179" y="40"/>
                  </a:lnTo>
                  <a:lnTo>
                    <a:pt x="167" y="40"/>
                  </a:lnTo>
                  <a:lnTo>
                    <a:pt x="167" y="90"/>
                  </a:lnTo>
                  <a:lnTo>
                    <a:pt x="184" y="90"/>
                  </a:lnTo>
                  <a:lnTo>
                    <a:pt x="18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2" y="52"/>
                  </a:lnTo>
                  <a:lnTo>
                    <a:pt x="184" y="52"/>
                  </a:lnTo>
                  <a:lnTo>
                    <a:pt x="184" y="0"/>
                  </a:lnTo>
                  <a:close/>
                  <a:moveTo>
                    <a:pt x="149" y="125"/>
                  </a:moveTo>
                  <a:lnTo>
                    <a:pt x="167" y="125"/>
                  </a:lnTo>
                  <a:lnTo>
                    <a:pt x="167" y="114"/>
                  </a:lnTo>
                  <a:lnTo>
                    <a:pt x="149" y="114"/>
                  </a:lnTo>
                  <a:lnTo>
                    <a:pt x="149" y="125"/>
                  </a:lnTo>
                  <a:lnTo>
                    <a:pt x="149" y="125"/>
                  </a:lnTo>
                  <a:close/>
                  <a:moveTo>
                    <a:pt x="167" y="0"/>
                  </a:moveTo>
                  <a:lnTo>
                    <a:pt x="149" y="0"/>
                  </a:lnTo>
                  <a:lnTo>
                    <a:pt x="149" y="52"/>
                  </a:lnTo>
                  <a:lnTo>
                    <a:pt x="160" y="52"/>
                  </a:lnTo>
                  <a:lnTo>
                    <a:pt x="160" y="76"/>
                  </a:lnTo>
                  <a:lnTo>
                    <a:pt x="149" y="76"/>
                  </a:lnTo>
                  <a:lnTo>
                    <a:pt x="149" y="90"/>
                  </a:lnTo>
                  <a:lnTo>
                    <a:pt x="167" y="90"/>
                  </a:lnTo>
                  <a:lnTo>
                    <a:pt x="167" y="40"/>
                  </a:lnTo>
                  <a:lnTo>
                    <a:pt x="156" y="40"/>
                  </a:lnTo>
                  <a:lnTo>
                    <a:pt x="156" y="17"/>
                  </a:lnTo>
                  <a:lnTo>
                    <a:pt x="156" y="17"/>
                  </a:lnTo>
                  <a:lnTo>
                    <a:pt x="167" y="17"/>
                  </a:lnTo>
                  <a:lnTo>
                    <a:pt x="167" y="0"/>
                  </a:lnTo>
                  <a:close/>
                  <a:moveTo>
                    <a:pt x="132" y="125"/>
                  </a:moveTo>
                  <a:lnTo>
                    <a:pt x="149" y="125"/>
                  </a:lnTo>
                  <a:lnTo>
                    <a:pt x="149" y="114"/>
                  </a:lnTo>
                  <a:lnTo>
                    <a:pt x="132" y="114"/>
                  </a:lnTo>
                  <a:lnTo>
                    <a:pt x="132" y="125"/>
                  </a:lnTo>
                  <a:lnTo>
                    <a:pt x="132" y="125"/>
                  </a:lnTo>
                  <a:close/>
                  <a:moveTo>
                    <a:pt x="149" y="0"/>
                  </a:moveTo>
                  <a:lnTo>
                    <a:pt x="132" y="0"/>
                  </a:lnTo>
                  <a:lnTo>
                    <a:pt x="132" y="17"/>
                  </a:lnTo>
                  <a:lnTo>
                    <a:pt x="144" y="17"/>
                  </a:lnTo>
                  <a:lnTo>
                    <a:pt x="144" y="40"/>
                  </a:lnTo>
                  <a:lnTo>
                    <a:pt x="132" y="40"/>
                  </a:lnTo>
                  <a:lnTo>
                    <a:pt x="132" y="90"/>
                  </a:lnTo>
                  <a:lnTo>
                    <a:pt x="149" y="90"/>
                  </a:lnTo>
                  <a:lnTo>
                    <a:pt x="149" y="76"/>
                  </a:lnTo>
                  <a:lnTo>
                    <a:pt x="139" y="76"/>
                  </a:lnTo>
                  <a:lnTo>
                    <a:pt x="139" y="76"/>
                  </a:lnTo>
                  <a:lnTo>
                    <a:pt x="139" y="52"/>
                  </a:lnTo>
                  <a:lnTo>
                    <a:pt x="149" y="52"/>
                  </a:lnTo>
                  <a:lnTo>
                    <a:pt x="149" y="0"/>
                  </a:lnTo>
                  <a:close/>
                  <a:moveTo>
                    <a:pt x="115" y="125"/>
                  </a:moveTo>
                  <a:lnTo>
                    <a:pt x="132" y="125"/>
                  </a:lnTo>
                  <a:lnTo>
                    <a:pt x="132" y="114"/>
                  </a:lnTo>
                  <a:lnTo>
                    <a:pt x="115" y="114"/>
                  </a:lnTo>
                  <a:lnTo>
                    <a:pt x="115" y="125"/>
                  </a:lnTo>
                  <a:lnTo>
                    <a:pt x="115" y="125"/>
                  </a:lnTo>
                  <a:close/>
                  <a:moveTo>
                    <a:pt x="132" y="0"/>
                  </a:moveTo>
                  <a:lnTo>
                    <a:pt x="115" y="0"/>
                  </a:lnTo>
                  <a:lnTo>
                    <a:pt x="115" y="52"/>
                  </a:lnTo>
                  <a:lnTo>
                    <a:pt x="127" y="52"/>
                  </a:lnTo>
                  <a:lnTo>
                    <a:pt x="127" y="76"/>
                  </a:lnTo>
                  <a:lnTo>
                    <a:pt x="115" y="76"/>
                  </a:lnTo>
                  <a:lnTo>
                    <a:pt x="115" y="90"/>
                  </a:lnTo>
                  <a:lnTo>
                    <a:pt x="132" y="90"/>
                  </a:lnTo>
                  <a:lnTo>
                    <a:pt x="132" y="40"/>
                  </a:lnTo>
                  <a:lnTo>
                    <a:pt x="120" y="40"/>
                  </a:lnTo>
                  <a:lnTo>
                    <a:pt x="120" y="17"/>
                  </a:lnTo>
                  <a:lnTo>
                    <a:pt x="120" y="17"/>
                  </a:lnTo>
                  <a:lnTo>
                    <a:pt x="132" y="17"/>
                  </a:lnTo>
                  <a:lnTo>
                    <a:pt x="132" y="0"/>
                  </a:lnTo>
                  <a:close/>
                  <a:moveTo>
                    <a:pt x="97" y="125"/>
                  </a:moveTo>
                  <a:lnTo>
                    <a:pt x="115" y="125"/>
                  </a:lnTo>
                  <a:lnTo>
                    <a:pt x="115" y="114"/>
                  </a:lnTo>
                  <a:lnTo>
                    <a:pt x="97" y="114"/>
                  </a:lnTo>
                  <a:lnTo>
                    <a:pt x="97" y="125"/>
                  </a:lnTo>
                  <a:lnTo>
                    <a:pt x="97" y="125"/>
                  </a:lnTo>
                  <a:close/>
                  <a:moveTo>
                    <a:pt x="115" y="0"/>
                  </a:moveTo>
                  <a:lnTo>
                    <a:pt x="97" y="0"/>
                  </a:lnTo>
                  <a:lnTo>
                    <a:pt x="97" y="17"/>
                  </a:lnTo>
                  <a:lnTo>
                    <a:pt x="108" y="17"/>
                  </a:lnTo>
                  <a:lnTo>
                    <a:pt x="108" y="40"/>
                  </a:lnTo>
                  <a:lnTo>
                    <a:pt x="97" y="40"/>
                  </a:lnTo>
                  <a:lnTo>
                    <a:pt x="97" y="90"/>
                  </a:lnTo>
                  <a:lnTo>
                    <a:pt x="115" y="90"/>
                  </a:lnTo>
                  <a:lnTo>
                    <a:pt x="115" y="76"/>
                  </a:lnTo>
                  <a:lnTo>
                    <a:pt x="104" y="76"/>
                  </a:lnTo>
                  <a:lnTo>
                    <a:pt x="104" y="76"/>
                  </a:lnTo>
                  <a:lnTo>
                    <a:pt x="104" y="52"/>
                  </a:lnTo>
                  <a:lnTo>
                    <a:pt x="115" y="52"/>
                  </a:lnTo>
                  <a:lnTo>
                    <a:pt x="115" y="0"/>
                  </a:lnTo>
                  <a:close/>
                  <a:moveTo>
                    <a:pt x="80" y="125"/>
                  </a:moveTo>
                  <a:lnTo>
                    <a:pt x="97" y="125"/>
                  </a:lnTo>
                  <a:lnTo>
                    <a:pt x="97" y="114"/>
                  </a:lnTo>
                  <a:lnTo>
                    <a:pt x="80" y="114"/>
                  </a:lnTo>
                  <a:lnTo>
                    <a:pt x="80" y="125"/>
                  </a:lnTo>
                  <a:lnTo>
                    <a:pt x="80" y="125"/>
                  </a:lnTo>
                  <a:close/>
                  <a:moveTo>
                    <a:pt x="97" y="0"/>
                  </a:moveTo>
                  <a:lnTo>
                    <a:pt x="80" y="0"/>
                  </a:lnTo>
                  <a:lnTo>
                    <a:pt x="80" y="52"/>
                  </a:lnTo>
                  <a:lnTo>
                    <a:pt x="92" y="52"/>
                  </a:lnTo>
                  <a:lnTo>
                    <a:pt x="92" y="76"/>
                  </a:lnTo>
                  <a:lnTo>
                    <a:pt x="80" y="76"/>
                  </a:lnTo>
                  <a:lnTo>
                    <a:pt x="80" y="90"/>
                  </a:lnTo>
                  <a:lnTo>
                    <a:pt x="97" y="90"/>
                  </a:lnTo>
                  <a:lnTo>
                    <a:pt x="97" y="40"/>
                  </a:lnTo>
                  <a:lnTo>
                    <a:pt x="85" y="40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97" y="17"/>
                  </a:lnTo>
                  <a:lnTo>
                    <a:pt x="97" y="0"/>
                  </a:lnTo>
                  <a:close/>
                  <a:moveTo>
                    <a:pt x="61" y="125"/>
                  </a:moveTo>
                  <a:lnTo>
                    <a:pt x="80" y="125"/>
                  </a:lnTo>
                  <a:lnTo>
                    <a:pt x="80" y="114"/>
                  </a:lnTo>
                  <a:lnTo>
                    <a:pt x="61" y="114"/>
                  </a:lnTo>
                  <a:lnTo>
                    <a:pt x="61" y="125"/>
                  </a:lnTo>
                  <a:lnTo>
                    <a:pt x="61" y="125"/>
                  </a:lnTo>
                  <a:close/>
                  <a:moveTo>
                    <a:pt x="80" y="0"/>
                  </a:moveTo>
                  <a:lnTo>
                    <a:pt x="61" y="0"/>
                  </a:lnTo>
                  <a:lnTo>
                    <a:pt x="61" y="17"/>
                  </a:lnTo>
                  <a:lnTo>
                    <a:pt x="73" y="17"/>
                  </a:lnTo>
                  <a:lnTo>
                    <a:pt x="73" y="40"/>
                  </a:lnTo>
                  <a:lnTo>
                    <a:pt x="61" y="40"/>
                  </a:lnTo>
                  <a:lnTo>
                    <a:pt x="61" y="90"/>
                  </a:lnTo>
                  <a:lnTo>
                    <a:pt x="80" y="90"/>
                  </a:lnTo>
                  <a:lnTo>
                    <a:pt x="80" y="76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8" y="52"/>
                  </a:lnTo>
                  <a:lnTo>
                    <a:pt x="80" y="52"/>
                  </a:lnTo>
                  <a:lnTo>
                    <a:pt x="80" y="0"/>
                  </a:lnTo>
                  <a:close/>
                  <a:moveTo>
                    <a:pt x="45" y="125"/>
                  </a:moveTo>
                  <a:lnTo>
                    <a:pt x="61" y="125"/>
                  </a:lnTo>
                  <a:lnTo>
                    <a:pt x="61" y="114"/>
                  </a:lnTo>
                  <a:lnTo>
                    <a:pt x="45" y="114"/>
                  </a:lnTo>
                  <a:lnTo>
                    <a:pt x="45" y="125"/>
                  </a:lnTo>
                  <a:lnTo>
                    <a:pt x="45" y="125"/>
                  </a:lnTo>
                  <a:close/>
                  <a:moveTo>
                    <a:pt x="61" y="0"/>
                  </a:moveTo>
                  <a:lnTo>
                    <a:pt x="45" y="0"/>
                  </a:lnTo>
                  <a:lnTo>
                    <a:pt x="45" y="52"/>
                  </a:lnTo>
                  <a:lnTo>
                    <a:pt x="56" y="52"/>
                  </a:lnTo>
                  <a:lnTo>
                    <a:pt x="56" y="76"/>
                  </a:lnTo>
                  <a:lnTo>
                    <a:pt x="45" y="76"/>
                  </a:lnTo>
                  <a:lnTo>
                    <a:pt x="45" y="90"/>
                  </a:lnTo>
                  <a:lnTo>
                    <a:pt x="61" y="90"/>
                  </a:lnTo>
                  <a:lnTo>
                    <a:pt x="61" y="40"/>
                  </a:lnTo>
                  <a:lnTo>
                    <a:pt x="49" y="40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61" y="17"/>
                  </a:lnTo>
                  <a:lnTo>
                    <a:pt x="61" y="0"/>
                  </a:lnTo>
                  <a:close/>
                  <a:moveTo>
                    <a:pt x="26" y="125"/>
                  </a:moveTo>
                  <a:lnTo>
                    <a:pt x="45" y="125"/>
                  </a:lnTo>
                  <a:lnTo>
                    <a:pt x="45" y="114"/>
                  </a:lnTo>
                  <a:lnTo>
                    <a:pt x="45" y="90"/>
                  </a:lnTo>
                  <a:lnTo>
                    <a:pt x="45" y="76"/>
                  </a:lnTo>
                  <a:lnTo>
                    <a:pt x="33" y="76"/>
                  </a:lnTo>
                  <a:lnTo>
                    <a:pt x="33" y="76"/>
                  </a:lnTo>
                  <a:lnTo>
                    <a:pt x="33" y="52"/>
                  </a:lnTo>
                  <a:lnTo>
                    <a:pt x="45" y="52"/>
                  </a:lnTo>
                  <a:lnTo>
                    <a:pt x="45" y="0"/>
                  </a:lnTo>
                  <a:lnTo>
                    <a:pt x="26" y="0"/>
                  </a:lnTo>
                  <a:lnTo>
                    <a:pt x="26" y="17"/>
                  </a:lnTo>
                  <a:lnTo>
                    <a:pt x="37" y="17"/>
                  </a:lnTo>
                  <a:lnTo>
                    <a:pt x="37" y="40"/>
                  </a:lnTo>
                  <a:lnTo>
                    <a:pt x="26" y="40"/>
                  </a:lnTo>
                  <a:lnTo>
                    <a:pt x="26" y="125"/>
                  </a:lnTo>
                  <a:close/>
                  <a:moveTo>
                    <a:pt x="0" y="125"/>
                  </a:moveTo>
                  <a:lnTo>
                    <a:pt x="26" y="125"/>
                  </a:lnTo>
                  <a:lnTo>
                    <a:pt x="26" y="40"/>
                  </a:lnTo>
                  <a:lnTo>
                    <a:pt x="14" y="40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26" y="17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05" name="Freeform 230"/>
            <p:cNvSpPr>
              <a:spLocks/>
            </p:cNvSpPr>
            <p:nvPr/>
          </p:nvSpPr>
          <p:spPr bwMode="auto">
            <a:xfrm>
              <a:off x="9451554" y="3594843"/>
              <a:ext cx="148432" cy="36626"/>
            </a:xfrm>
            <a:custGeom>
              <a:avLst/>
              <a:gdLst>
                <a:gd name="T0" fmla="*/ 0 w 65"/>
                <a:gd name="T1" fmla="*/ 8 h 16"/>
                <a:gd name="T2" fmla="*/ 4 w 65"/>
                <a:gd name="T3" fmla="*/ 16 h 16"/>
                <a:gd name="T4" fmla="*/ 33 w 65"/>
                <a:gd name="T5" fmla="*/ 9 h 16"/>
                <a:gd name="T6" fmla="*/ 61 w 65"/>
                <a:gd name="T7" fmla="*/ 16 h 16"/>
                <a:gd name="T8" fmla="*/ 65 w 65"/>
                <a:gd name="T9" fmla="*/ 8 h 16"/>
                <a:gd name="T10" fmla="*/ 33 w 65"/>
                <a:gd name="T11" fmla="*/ 0 h 16"/>
                <a:gd name="T12" fmla="*/ 0 w 65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6">
                  <a:moveTo>
                    <a:pt x="0" y="8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12" y="11"/>
                    <a:pt x="22" y="9"/>
                    <a:pt x="33" y="9"/>
                  </a:cubicBezTo>
                  <a:cubicBezTo>
                    <a:pt x="43" y="9"/>
                    <a:pt x="53" y="11"/>
                    <a:pt x="61" y="1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6" y="3"/>
                    <a:pt x="44" y="0"/>
                    <a:pt x="33" y="0"/>
                  </a:cubicBezTo>
                  <a:cubicBezTo>
                    <a:pt x="21" y="0"/>
                    <a:pt x="9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06" name="Freeform 231"/>
            <p:cNvSpPr>
              <a:spLocks/>
            </p:cNvSpPr>
            <p:nvPr/>
          </p:nvSpPr>
          <p:spPr bwMode="auto">
            <a:xfrm>
              <a:off x="9426494" y="3554361"/>
              <a:ext cx="198552" cy="43373"/>
            </a:xfrm>
            <a:custGeom>
              <a:avLst/>
              <a:gdLst>
                <a:gd name="T0" fmla="*/ 87 w 87"/>
                <a:gd name="T1" fmla="*/ 11 h 19"/>
                <a:gd name="T2" fmla="*/ 44 w 87"/>
                <a:gd name="T3" fmla="*/ 0 h 19"/>
                <a:gd name="T4" fmla="*/ 0 w 87"/>
                <a:gd name="T5" fmla="*/ 11 h 19"/>
                <a:gd name="T6" fmla="*/ 4 w 87"/>
                <a:gd name="T7" fmla="*/ 19 h 19"/>
                <a:gd name="T8" fmla="*/ 44 w 87"/>
                <a:gd name="T9" fmla="*/ 9 h 19"/>
                <a:gd name="T10" fmla="*/ 83 w 87"/>
                <a:gd name="T11" fmla="*/ 19 h 19"/>
                <a:gd name="T12" fmla="*/ 87 w 87"/>
                <a:gd name="T13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9">
                  <a:moveTo>
                    <a:pt x="87" y="11"/>
                  </a:moveTo>
                  <a:cubicBezTo>
                    <a:pt x="75" y="4"/>
                    <a:pt x="59" y="0"/>
                    <a:pt x="44" y="0"/>
                  </a:cubicBezTo>
                  <a:cubicBezTo>
                    <a:pt x="28" y="0"/>
                    <a:pt x="12" y="4"/>
                    <a:pt x="0" y="1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5" y="13"/>
                    <a:pt x="29" y="9"/>
                    <a:pt x="44" y="9"/>
                  </a:cubicBezTo>
                  <a:cubicBezTo>
                    <a:pt x="58" y="9"/>
                    <a:pt x="72" y="13"/>
                    <a:pt x="83" y="19"/>
                  </a:cubicBezTo>
                  <a:lnTo>
                    <a:pt x="8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 rot="18037799" flipH="1">
            <a:off x="4510075" y="6081259"/>
            <a:ext cx="460145" cy="403114"/>
            <a:chOff x="9733960" y="3089789"/>
            <a:chExt cx="373971" cy="327706"/>
          </a:xfrm>
          <a:solidFill>
            <a:schemeClr val="accent5"/>
          </a:solidFill>
        </p:grpSpPr>
        <p:sp>
          <p:nvSpPr>
            <p:cNvPr id="208" name="Freeform 297"/>
            <p:cNvSpPr>
              <a:spLocks/>
            </p:cNvSpPr>
            <p:nvPr/>
          </p:nvSpPr>
          <p:spPr bwMode="auto">
            <a:xfrm>
              <a:off x="9733960" y="3105210"/>
              <a:ext cx="373971" cy="312285"/>
            </a:xfrm>
            <a:custGeom>
              <a:avLst/>
              <a:gdLst>
                <a:gd name="T0" fmla="*/ 109 w 164"/>
                <a:gd name="T1" fmla="*/ 0 h 137"/>
                <a:gd name="T2" fmla="*/ 58 w 164"/>
                <a:gd name="T3" fmla="*/ 0 h 137"/>
                <a:gd name="T4" fmla="*/ 0 w 164"/>
                <a:gd name="T5" fmla="*/ 48 h 137"/>
                <a:gd name="T6" fmla="*/ 16 w 164"/>
                <a:gd name="T7" fmla="*/ 71 h 137"/>
                <a:gd name="T8" fmla="*/ 37 w 164"/>
                <a:gd name="T9" fmla="*/ 50 h 137"/>
                <a:gd name="T10" fmla="*/ 36 w 164"/>
                <a:gd name="T11" fmla="*/ 137 h 137"/>
                <a:gd name="T12" fmla="*/ 82 w 164"/>
                <a:gd name="T13" fmla="*/ 137 h 137"/>
                <a:gd name="T14" fmla="*/ 127 w 164"/>
                <a:gd name="T15" fmla="*/ 137 h 137"/>
                <a:gd name="T16" fmla="*/ 127 w 164"/>
                <a:gd name="T17" fmla="*/ 50 h 137"/>
                <a:gd name="T18" fmla="*/ 148 w 164"/>
                <a:gd name="T19" fmla="*/ 71 h 137"/>
                <a:gd name="T20" fmla="*/ 164 w 164"/>
                <a:gd name="T21" fmla="*/ 48 h 137"/>
                <a:gd name="T22" fmla="*/ 109 w 164"/>
                <a:gd name="T2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37">
                  <a:moveTo>
                    <a:pt x="109" y="0"/>
                  </a:moveTo>
                  <a:cubicBezTo>
                    <a:pt x="101" y="14"/>
                    <a:pt x="67" y="14"/>
                    <a:pt x="58" y="0"/>
                  </a:cubicBezTo>
                  <a:cubicBezTo>
                    <a:pt x="58" y="0"/>
                    <a:pt x="8" y="28"/>
                    <a:pt x="0" y="48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6" y="71"/>
                    <a:pt x="30" y="56"/>
                    <a:pt x="37" y="50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127" y="137"/>
                    <a:pt x="127" y="137"/>
                    <a:pt x="127" y="137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34" y="56"/>
                    <a:pt x="148" y="71"/>
                    <a:pt x="148" y="71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55" y="28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09" name="Freeform 298"/>
            <p:cNvSpPr>
              <a:spLocks/>
            </p:cNvSpPr>
            <p:nvPr/>
          </p:nvSpPr>
          <p:spPr bwMode="auto">
            <a:xfrm>
              <a:off x="9873717" y="3089789"/>
              <a:ext cx="104095" cy="29879"/>
            </a:xfrm>
            <a:custGeom>
              <a:avLst/>
              <a:gdLst>
                <a:gd name="T0" fmla="*/ 23 w 46"/>
                <a:gd name="T1" fmla="*/ 13 h 13"/>
                <a:gd name="T2" fmla="*/ 45 w 46"/>
                <a:gd name="T3" fmla="*/ 4 h 13"/>
                <a:gd name="T4" fmla="*/ 44 w 46"/>
                <a:gd name="T5" fmla="*/ 1 h 13"/>
                <a:gd name="T6" fmla="*/ 41 w 46"/>
                <a:gd name="T7" fmla="*/ 2 h 13"/>
                <a:gd name="T8" fmla="*/ 23 w 46"/>
                <a:gd name="T9" fmla="*/ 9 h 13"/>
                <a:gd name="T10" fmla="*/ 4 w 46"/>
                <a:gd name="T11" fmla="*/ 2 h 13"/>
                <a:gd name="T12" fmla="*/ 1 w 46"/>
                <a:gd name="T13" fmla="*/ 1 h 13"/>
                <a:gd name="T14" fmla="*/ 0 w 46"/>
                <a:gd name="T15" fmla="*/ 4 h 13"/>
                <a:gd name="T16" fmla="*/ 23 w 4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3">
                  <a:moveTo>
                    <a:pt x="23" y="13"/>
                  </a:moveTo>
                  <a:cubicBezTo>
                    <a:pt x="33" y="13"/>
                    <a:pt x="42" y="10"/>
                    <a:pt x="45" y="4"/>
                  </a:cubicBezTo>
                  <a:cubicBezTo>
                    <a:pt x="46" y="3"/>
                    <a:pt x="45" y="1"/>
                    <a:pt x="44" y="1"/>
                  </a:cubicBezTo>
                  <a:cubicBezTo>
                    <a:pt x="43" y="0"/>
                    <a:pt x="41" y="1"/>
                    <a:pt x="41" y="2"/>
                  </a:cubicBezTo>
                  <a:cubicBezTo>
                    <a:pt x="39" y="5"/>
                    <a:pt x="32" y="9"/>
                    <a:pt x="23" y="9"/>
                  </a:cubicBezTo>
                  <a:cubicBezTo>
                    <a:pt x="13" y="9"/>
                    <a:pt x="6" y="5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3" y="10"/>
                    <a:pt x="12" y="13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 rot="18037799" flipH="1">
            <a:off x="5112835" y="6428214"/>
            <a:ext cx="411523" cy="414971"/>
            <a:chOff x="8961921" y="3628577"/>
            <a:chExt cx="334454" cy="337345"/>
          </a:xfrm>
          <a:solidFill>
            <a:schemeClr val="accent2"/>
          </a:solidFill>
        </p:grpSpPr>
        <p:sp>
          <p:nvSpPr>
            <p:cNvPr id="211" name="Freeform 326"/>
            <p:cNvSpPr>
              <a:spLocks noEditPoints="1"/>
            </p:cNvSpPr>
            <p:nvPr/>
          </p:nvSpPr>
          <p:spPr bwMode="auto">
            <a:xfrm>
              <a:off x="8961921" y="3628577"/>
              <a:ext cx="161926" cy="337345"/>
            </a:xfrm>
            <a:custGeom>
              <a:avLst/>
              <a:gdLst>
                <a:gd name="T0" fmla="*/ 36 w 71"/>
                <a:gd name="T1" fmla="*/ 127 h 148"/>
                <a:gd name="T2" fmla="*/ 71 w 71"/>
                <a:gd name="T3" fmla="*/ 143 h 148"/>
                <a:gd name="T4" fmla="*/ 69 w 71"/>
                <a:gd name="T5" fmla="*/ 15 h 148"/>
                <a:gd name="T6" fmla="*/ 36 w 71"/>
                <a:gd name="T7" fmla="*/ 0 h 148"/>
                <a:gd name="T8" fmla="*/ 36 w 71"/>
                <a:gd name="T9" fmla="*/ 20 h 148"/>
                <a:gd name="T10" fmla="*/ 61 w 71"/>
                <a:gd name="T11" fmla="*/ 27 h 148"/>
                <a:gd name="T12" fmla="*/ 58 w 71"/>
                <a:gd name="T13" fmla="*/ 28 h 148"/>
                <a:gd name="T14" fmla="*/ 36 w 71"/>
                <a:gd name="T15" fmla="*/ 24 h 148"/>
                <a:gd name="T16" fmla="*/ 36 w 71"/>
                <a:gd name="T17" fmla="*/ 40 h 148"/>
                <a:gd name="T18" fmla="*/ 60 w 71"/>
                <a:gd name="T19" fmla="*/ 44 h 148"/>
                <a:gd name="T20" fmla="*/ 59 w 71"/>
                <a:gd name="T21" fmla="*/ 48 h 148"/>
                <a:gd name="T22" fmla="*/ 53 w 71"/>
                <a:gd name="T23" fmla="*/ 46 h 148"/>
                <a:gd name="T24" fmla="*/ 36 w 71"/>
                <a:gd name="T25" fmla="*/ 44 h 148"/>
                <a:gd name="T26" fmla="*/ 36 w 71"/>
                <a:gd name="T27" fmla="*/ 60 h 148"/>
                <a:gd name="T28" fmla="*/ 61 w 71"/>
                <a:gd name="T29" fmla="*/ 67 h 148"/>
                <a:gd name="T30" fmla="*/ 58 w 71"/>
                <a:gd name="T31" fmla="*/ 68 h 148"/>
                <a:gd name="T32" fmla="*/ 36 w 71"/>
                <a:gd name="T33" fmla="*/ 64 h 148"/>
                <a:gd name="T34" fmla="*/ 36 w 71"/>
                <a:gd name="T35" fmla="*/ 127 h 148"/>
                <a:gd name="T36" fmla="*/ 36 w 71"/>
                <a:gd name="T37" fmla="*/ 127 h 148"/>
                <a:gd name="T38" fmla="*/ 18 w 71"/>
                <a:gd name="T39" fmla="*/ 66 h 148"/>
                <a:gd name="T40" fmla="*/ 11 w 71"/>
                <a:gd name="T41" fmla="*/ 67 h 148"/>
                <a:gd name="T42" fmla="*/ 12 w 71"/>
                <a:gd name="T43" fmla="*/ 64 h 148"/>
                <a:gd name="T44" fmla="*/ 36 w 71"/>
                <a:gd name="T45" fmla="*/ 44 h 148"/>
                <a:gd name="T46" fmla="*/ 13 w 71"/>
                <a:gd name="T47" fmla="*/ 48 h 148"/>
                <a:gd name="T48" fmla="*/ 12 w 71"/>
                <a:gd name="T49" fmla="*/ 44 h 148"/>
                <a:gd name="T50" fmla="*/ 36 w 71"/>
                <a:gd name="T51" fmla="*/ 40 h 148"/>
                <a:gd name="T52" fmla="*/ 18 w 71"/>
                <a:gd name="T53" fmla="*/ 26 h 148"/>
                <a:gd name="T54" fmla="*/ 11 w 71"/>
                <a:gd name="T55" fmla="*/ 27 h 148"/>
                <a:gd name="T56" fmla="*/ 12 w 71"/>
                <a:gd name="T57" fmla="*/ 24 h 148"/>
                <a:gd name="T58" fmla="*/ 36 w 71"/>
                <a:gd name="T59" fmla="*/ 0 h 148"/>
                <a:gd name="T60" fmla="*/ 1 w 71"/>
                <a:gd name="T61" fmla="*/ 32 h 148"/>
                <a:gd name="T62" fmla="*/ 2 w 71"/>
                <a:gd name="T63" fmla="*/ 1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148">
                  <a:moveTo>
                    <a:pt x="36" y="127"/>
                  </a:moveTo>
                  <a:cubicBezTo>
                    <a:pt x="36" y="127"/>
                    <a:pt x="36" y="127"/>
                    <a:pt x="36" y="127"/>
                  </a:cubicBezTo>
                  <a:cubicBezTo>
                    <a:pt x="52" y="127"/>
                    <a:pt x="66" y="131"/>
                    <a:pt x="70" y="143"/>
                  </a:cubicBezTo>
                  <a:cubicBezTo>
                    <a:pt x="71" y="148"/>
                    <a:pt x="71" y="148"/>
                    <a:pt x="71" y="143"/>
                  </a:cubicBezTo>
                  <a:cubicBezTo>
                    <a:pt x="71" y="120"/>
                    <a:pt x="71" y="55"/>
                    <a:pt x="71" y="32"/>
                  </a:cubicBezTo>
                  <a:cubicBezTo>
                    <a:pt x="71" y="27"/>
                    <a:pt x="71" y="20"/>
                    <a:pt x="69" y="15"/>
                  </a:cubicBezTo>
                  <a:cubicBezTo>
                    <a:pt x="65" y="3"/>
                    <a:pt x="52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6" y="20"/>
                    <a:pt x="54" y="21"/>
                    <a:pt x="60" y="24"/>
                  </a:cubicBezTo>
                  <a:cubicBezTo>
                    <a:pt x="61" y="25"/>
                    <a:pt x="61" y="26"/>
                    <a:pt x="61" y="27"/>
                  </a:cubicBezTo>
                  <a:cubicBezTo>
                    <a:pt x="60" y="28"/>
                    <a:pt x="60" y="28"/>
                    <a:pt x="59" y="28"/>
                  </a:cubicBezTo>
                  <a:cubicBezTo>
                    <a:pt x="59" y="28"/>
                    <a:pt x="58" y="28"/>
                    <a:pt x="58" y="28"/>
                  </a:cubicBezTo>
                  <a:cubicBezTo>
                    <a:pt x="57" y="27"/>
                    <a:pt x="55" y="26"/>
                    <a:pt x="53" y="26"/>
                  </a:cubicBezTo>
                  <a:cubicBezTo>
                    <a:pt x="49" y="25"/>
                    <a:pt x="43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6" y="40"/>
                    <a:pt x="54" y="41"/>
                    <a:pt x="60" y="44"/>
                  </a:cubicBezTo>
                  <a:cubicBezTo>
                    <a:pt x="61" y="45"/>
                    <a:pt x="61" y="46"/>
                    <a:pt x="61" y="47"/>
                  </a:cubicBezTo>
                  <a:cubicBezTo>
                    <a:pt x="60" y="47"/>
                    <a:pt x="60" y="48"/>
                    <a:pt x="59" y="48"/>
                  </a:cubicBezTo>
                  <a:cubicBezTo>
                    <a:pt x="59" y="48"/>
                    <a:pt x="58" y="48"/>
                    <a:pt x="58" y="48"/>
                  </a:cubicBezTo>
                  <a:cubicBezTo>
                    <a:pt x="57" y="47"/>
                    <a:pt x="55" y="46"/>
                    <a:pt x="53" y="46"/>
                  </a:cubicBezTo>
                  <a:cubicBezTo>
                    <a:pt x="49" y="44"/>
                    <a:pt x="43" y="44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6" y="60"/>
                    <a:pt x="54" y="61"/>
                    <a:pt x="60" y="64"/>
                  </a:cubicBezTo>
                  <a:cubicBezTo>
                    <a:pt x="61" y="64"/>
                    <a:pt x="61" y="66"/>
                    <a:pt x="61" y="67"/>
                  </a:cubicBezTo>
                  <a:cubicBezTo>
                    <a:pt x="60" y="67"/>
                    <a:pt x="60" y="68"/>
                    <a:pt x="59" y="68"/>
                  </a:cubicBezTo>
                  <a:cubicBezTo>
                    <a:pt x="59" y="68"/>
                    <a:pt x="58" y="68"/>
                    <a:pt x="58" y="68"/>
                  </a:cubicBezTo>
                  <a:cubicBezTo>
                    <a:pt x="57" y="67"/>
                    <a:pt x="55" y="66"/>
                    <a:pt x="53" y="66"/>
                  </a:cubicBezTo>
                  <a:cubicBezTo>
                    <a:pt x="49" y="64"/>
                    <a:pt x="43" y="64"/>
                    <a:pt x="36" y="64"/>
                  </a:cubicBezTo>
                  <a:cubicBezTo>
                    <a:pt x="36" y="64"/>
                    <a:pt x="36" y="64"/>
                    <a:pt x="36" y="64"/>
                  </a:cubicBezTo>
                  <a:lnTo>
                    <a:pt x="36" y="127"/>
                  </a:lnTo>
                  <a:close/>
                  <a:moveTo>
                    <a:pt x="2" y="143"/>
                  </a:moveTo>
                  <a:cubicBezTo>
                    <a:pt x="6" y="131"/>
                    <a:pt x="19" y="127"/>
                    <a:pt x="36" y="127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29" y="64"/>
                    <a:pt x="23" y="64"/>
                    <a:pt x="18" y="66"/>
                  </a:cubicBezTo>
                  <a:cubicBezTo>
                    <a:pt x="16" y="66"/>
                    <a:pt x="15" y="67"/>
                    <a:pt x="13" y="68"/>
                  </a:cubicBezTo>
                  <a:cubicBezTo>
                    <a:pt x="12" y="68"/>
                    <a:pt x="11" y="68"/>
                    <a:pt x="11" y="67"/>
                  </a:cubicBezTo>
                  <a:cubicBezTo>
                    <a:pt x="10" y="66"/>
                    <a:pt x="11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8" y="61"/>
                    <a:pt x="25" y="60"/>
                    <a:pt x="36" y="6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3" y="44"/>
                    <a:pt x="18" y="46"/>
                  </a:cubicBezTo>
                  <a:cubicBezTo>
                    <a:pt x="16" y="46"/>
                    <a:pt x="15" y="47"/>
                    <a:pt x="13" y="48"/>
                  </a:cubicBezTo>
                  <a:cubicBezTo>
                    <a:pt x="12" y="48"/>
                    <a:pt x="11" y="48"/>
                    <a:pt x="11" y="47"/>
                  </a:cubicBezTo>
                  <a:cubicBezTo>
                    <a:pt x="10" y="46"/>
                    <a:pt x="11" y="45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8" y="41"/>
                    <a:pt x="25" y="40"/>
                    <a:pt x="36" y="4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9" y="24"/>
                    <a:pt x="23" y="25"/>
                    <a:pt x="18" y="26"/>
                  </a:cubicBezTo>
                  <a:cubicBezTo>
                    <a:pt x="16" y="26"/>
                    <a:pt x="15" y="27"/>
                    <a:pt x="13" y="28"/>
                  </a:cubicBezTo>
                  <a:cubicBezTo>
                    <a:pt x="12" y="28"/>
                    <a:pt x="11" y="28"/>
                    <a:pt x="11" y="27"/>
                  </a:cubicBezTo>
                  <a:cubicBezTo>
                    <a:pt x="10" y="26"/>
                    <a:pt x="11" y="25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1"/>
                    <a:pt x="25" y="20"/>
                    <a:pt x="36" y="2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0" y="0"/>
                    <a:pt x="6" y="3"/>
                    <a:pt x="2" y="15"/>
                  </a:cubicBezTo>
                  <a:cubicBezTo>
                    <a:pt x="1" y="20"/>
                    <a:pt x="1" y="27"/>
                    <a:pt x="1" y="32"/>
                  </a:cubicBezTo>
                  <a:cubicBezTo>
                    <a:pt x="1" y="55"/>
                    <a:pt x="1" y="120"/>
                    <a:pt x="1" y="143"/>
                  </a:cubicBezTo>
                  <a:cubicBezTo>
                    <a:pt x="1" y="148"/>
                    <a:pt x="0" y="148"/>
                    <a:pt x="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12" name="Freeform 327"/>
            <p:cNvSpPr>
              <a:spLocks noEditPoints="1"/>
            </p:cNvSpPr>
            <p:nvPr/>
          </p:nvSpPr>
          <p:spPr bwMode="auto">
            <a:xfrm>
              <a:off x="9137341" y="3628577"/>
              <a:ext cx="159034" cy="337345"/>
            </a:xfrm>
            <a:custGeom>
              <a:avLst/>
              <a:gdLst>
                <a:gd name="T0" fmla="*/ 70 w 70"/>
                <a:gd name="T1" fmla="*/ 143 h 148"/>
                <a:gd name="T2" fmla="*/ 69 w 70"/>
                <a:gd name="T3" fmla="*/ 15 h 148"/>
                <a:gd name="T4" fmla="*/ 35 w 70"/>
                <a:gd name="T5" fmla="*/ 20 h 148"/>
                <a:gd name="T6" fmla="*/ 60 w 70"/>
                <a:gd name="T7" fmla="*/ 27 h 148"/>
                <a:gd name="T8" fmla="*/ 58 w 70"/>
                <a:gd name="T9" fmla="*/ 28 h 148"/>
                <a:gd name="T10" fmla="*/ 53 w 70"/>
                <a:gd name="T11" fmla="*/ 26 h 148"/>
                <a:gd name="T12" fmla="*/ 35 w 70"/>
                <a:gd name="T13" fmla="*/ 40 h 148"/>
                <a:gd name="T14" fmla="*/ 60 w 70"/>
                <a:gd name="T15" fmla="*/ 47 h 148"/>
                <a:gd name="T16" fmla="*/ 58 w 70"/>
                <a:gd name="T17" fmla="*/ 48 h 148"/>
                <a:gd name="T18" fmla="*/ 53 w 70"/>
                <a:gd name="T19" fmla="*/ 46 h 148"/>
                <a:gd name="T20" fmla="*/ 35 w 70"/>
                <a:gd name="T21" fmla="*/ 60 h 148"/>
                <a:gd name="T22" fmla="*/ 60 w 70"/>
                <a:gd name="T23" fmla="*/ 67 h 148"/>
                <a:gd name="T24" fmla="*/ 58 w 70"/>
                <a:gd name="T25" fmla="*/ 68 h 148"/>
                <a:gd name="T26" fmla="*/ 53 w 70"/>
                <a:gd name="T27" fmla="*/ 66 h 148"/>
                <a:gd name="T28" fmla="*/ 35 w 70"/>
                <a:gd name="T29" fmla="*/ 127 h 148"/>
                <a:gd name="T30" fmla="*/ 69 w 70"/>
                <a:gd name="T31" fmla="*/ 143 h 148"/>
                <a:gd name="T32" fmla="*/ 35 w 70"/>
                <a:gd name="T33" fmla="*/ 0 h 148"/>
                <a:gd name="T34" fmla="*/ 0 w 70"/>
                <a:gd name="T35" fmla="*/ 32 h 148"/>
                <a:gd name="T36" fmla="*/ 1 w 70"/>
                <a:gd name="T37" fmla="*/ 143 h 148"/>
                <a:gd name="T38" fmla="*/ 35 w 70"/>
                <a:gd name="T39" fmla="*/ 64 h 148"/>
                <a:gd name="T40" fmla="*/ 18 w 70"/>
                <a:gd name="T41" fmla="*/ 66 h 148"/>
                <a:gd name="T42" fmla="*/ 10 w 70"/>
                <a:gd name="T43" fmla="*/ 67 h 148"/>
                <a:gd name="T44" fmla="*/ 35 w 70"/>
                <a:gd name="T45" fmla="*/ 60 h 148"/>
                <a:gd name="T46" fmla="*/ 35 w 70"/>
                <a:gd name="T47" fmla="*/ 44 h 148"/>
                <a:gd name="T48" fmla="*/ 18 w 70"/>
                <a:gd name="T49" fmla="*/ 46 h 148"/>
                <a:gd name="T50" fmla="*/ 10 w 70"/>
                <a:gd name="T51" fmla="*/ 47 h 148"/>
                <a:gd name="T52" fmla="*/ 35 w 70"/>
                <a:gd name="T53" fmla="*/ 40 h 148"/>
                <a:gd name="T54" fmla="*/ 35 w 70"/>
                <a:gd name="T55" fmla="*/ 24 h 148"/>
                <a:gd name="T56" fmla="*/ 18 w 70"/>
                <a:gd name="T57" fmla="*/ 26 h 148"/>
                <a:gd name="T58" fmla="*/ 10 w 70"/>
                <a:gd name="T59" fmla="*/ 27 h 148"/>
                <a:gd name="T60" fmla="*/ 35 w 70"/>
                <a:gd name="T61" fmla="*/ 20 h 148"/>
                <a:gd name="T62" fmla="*/ 35 w 70"/>
                <a:gd name="T6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148">
                  <a:moveTo>
                    <a:pt x="69" y="143"/>
                  </a:moveTo>
                  <a:cubicBezTo>
                    <a:pt x="70" y="148"/>
                    <a:pt x="70" y="148"/>
                    <a:pt x="70" y="143"/>
                  </a:cubicBezTo>
                  <a:cubicBezTo>
                    <a:pt x="70" y="120"/>
                    <a:pt x="70" y="55"/>
                    <a:pt x="70" y="32"/>
                  </a:cubicBezTo>
                  <a:cubicBezTo>
                    <a:pt x="70" y="27"/>
                    <a:pt x="70" y="20"/>
                    <a:pt x="69" y="15"/>
                  </a:cubicBezTo>
                  <a:cubicBezTo>
                    <a:pt x="65" y="3"/>
                    <a:pt x="51" y="0"/>
                    <a:pt x="35" y="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46" y="20"/>
                    <a:pt x="53" y="21"/>
                    <a:pt x="59" y="24"/>
                  </a:cubicBezTo>
                  <a:cubicBezTo>
                    <a:pt x="60" y="25"/>
                    <a:pt x="61" y="26"/>
                    <a:pt x="60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8"/>
                    <a:pt x="59" y="28"/>
                    <a:pt x="58" y="28"/>
                  </a:cubicBezTo>
                  <a:cubicBezTo>
                    <a:pt x="58" y="28"/>
                    <a:pt x="58" y="28"/>
                    <a:pt x="57" y="28"/>
                  </a:cubicBezTo>
                  <a:cubicBezTo>
                    <a:pt x="56" y="27"/>
                    <a:pt x="54" y="26"/>
                    <a:pt x="53" y="26"/>
                  </a:cubicBezTo>
                  <a:cubicBezTo>
                    <a:pt x="48" y="25"/>
                    <a:pt x="42" y="24"/>
                    <a:pt x="35" y="2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40"/>
                    <a:pt x="53" y="41"/>
                    <a:pt x="59" y="44"/>
                  </a:cubicBezTo>
                  <a:cubicBezTo>
                    <a:pt x="60" y="45"/>
                    <a:pt x="61" y="46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59" y="48"/>
                    <a:pt x="58" y="48"/>
                  </a:cubicBezTo>
                  <a:cubicBezTo>
                    <a:pt x="58" y="48"/>
                    <a:pt x="58" y="48"/>
                    <a:pt x="57" y="48"/>
                  </a:cubicBezTo>
                  <a:cubicBezTo>
                    <a:pt x="56" y="47"/>
                    <a:pt x="54" y="46"/>
                    <a:pt x="53" y="46"/>
                  </a:cubicBezTo>
                  <a:cubicBezTo>
                    <a:pt x="48" y="44"/>
                    <a:pt x="42" y="44"/>
                    <a:pt x="35" y="44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46" y="60"/>
                    <a:pt x="53" y="61"/>
                    <a:pt x="59" y="64"/>
                  </a:cubicBezTo>
                  <a:cubicBezTo>
                    <a:pt x="60" y="64"/>
                    <a:pt x="61" y="66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59" y="68"/>
                    <a:pt x="58" y="68"/>
                  </a:cubicBezTo>
                  <a:cubicBezTo>
                    <a:pt x="58" y="68"/>
                    <a:pt x="58" y="68"/>
                    <a:pt x="57" y="68"/>
                  </a:cubicBezTo>
                  <a:cubicBezTo>
                    <a:pt x="56" y="67"/>
                    <a:pt x="54" y="66"/>
                    <a:pt x="53" y="66"/>
                  </a:cubicBezTo>
                  <a:cubicBezTo>
                    <a:pt x="48" y="64"/>
                    <a:pt x="42" y="64"/>
                    <a:pt x="35" y="64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52" y="127"/>
                    <a:pt x="65" y="131"/>
                    <a:pt x="69" y="143"/>
                  </a:cubicBezTo>
                  <a:close/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6" y="3"/>
                    <a:pt x="2" y="15"/>
                  </a:cubicBezTo>
                  <a:cubicBezTo>
                    <a:pt x="0" y="20"/>
                    <a:pt x="0" y="27"/>
                    <a:pt x="0" y="32"/>
                  </a:cubicBezTo>
                  <a:cubicBezTo>
                    <a:pt x="0" y="55"/>
                    <a:pt x="0" y="120"/>
                    <a:pt x="0" y="143"/>
                  </a:cubicBezTo>
                  <a:cubicBezTo>
                    <a:pt x="0" y="148"/>
                    <a:pt x="0" y="148"/>
                    <a:pt x="1" y="143"/>
                  </a:cubicBezTo>
                  <a:cubicBezTo>
                    <a:pt x="5" y="131"/>
                    <a:pt x="19" y="127"/>
                    <a:pt x="35" y="127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8" y="64"/>
                    <a:pt x="22" y="64"/>
                    <a:pt x="18" y="66"/>
                  </a:cubicBezTo>
                  <a:cubicBezTo>
                    <a:pt x="16" y="66"/>
                    <a:pt x="14" y="67"/>
                    <a:pt x="13" y="68"/>
                  </a:cubicBezTo>
                  <a:cubicBezTo>
                    <a:pt x="12" y="68"/>
                    <a:pt x="11" y="68"/>
                    <a:pt x="10" y="67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7" y="61"/>
                    <a:pt x="25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8" y="44"/>
                    <a:pt x="22" y="44"/>
                    <a:pt x="18" y="46"/>
                  </a:cubicBezTo>
                  <a:cubicBezTo>
                    <a:pt x="16" y="46"/>
                    <a:pt x="14" y="47"/>
                    <a:pt x="13" y="48"/>
                  </a:cubicBezTo>
                  <a:cubicBezTo>
                    <a:pt x="12" y="48"/>
                    <a:pt x="11" y="48"/>
                    <a:pt x="10" y="47"/>
                  </a:cubicBezTo>
                  <a:cubicBezTo>
                    <a:pt x="10" y="46"/>
                    <a:pt x="10" y="45"/>
                    <a:pt x="11" y="44"/>
                  </a:cubicBezTo>
                  <a:cubicBezTo>
                    <a:pt x="17" y="41"/>
                    <a:pt x="2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8" y="24"/>
                    <a:pt x="22" y="25"/>
                    <a:pt x="18" y="26"/>
                  </a:cubicBezTo>
                  <a:cubicBezTo>
                    <a:pt x="16" y="26"/>
                    <a:pt x="14" y="27"/>
                    <a:pt x="13" y="28"/>
                  </a:cubicBezTo>
                  <a:cubicBezTo>
                    <a:pt x="12" y="28"/>
                    <a:pt x="11" y="28"/>
                    <a:pt x="10" y="27"/>
                  </a:cubicBezTo>
                  <a:cubicBezTo>
                    <a:pt x="10" y="26"/>
                    <a:pt x="10" y="25"/>
                    <a:pt x="11" y="24"/>
                  </a:cubicBezTo>
                  <a:cubicBezTo>
                    <a:pt x="17" y="21"/>
                    <a:pt x="2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 rot="18037799" flipH="1">
            <a:off x="6012739" y="7228175"/>
            <a:ext cx="439984" cy="524050"/>
            <a:chOff x="8053017" y="4018934"/>
            <a:chExt cx="357586" cy="426019"/>
          </a:xfrm>
          <a:solidFill>
            <a:schemeClr val="accent1"/>
          </a:solidFill>
        </p:grpSpPr>
        <p:sp>
          <p:nvSpPr>
            <p:cNvPr id="214" name="Freeform 377"/>
            <p:cNvSpPr>
              <a:spLocks/>
            </p:cNvSpPr>
            <p:nvPr/>
          </p:nvSpPr>
          <p:spPr bwMode="auto">
            <a:xfrm>
              <a:off x="8128196" y="4251220"/>
              <a:ext cx="129155" cy="193733"/>
            </a:xfrm>
            <a:custGeom>
              <a:avLst/>
              <a:gdLst>
                <a:gd name="T0" fmla="*/ 134 w 134"/>
                <a:gd name="T1" fmla="*/ 38 h 201"/>
                <a:gd name="T2" fmla="*/ 101 w 134"/>
                <a:gd name="T3" fmla="*/ 38 h 201"/>
                <a:gd name="T4" fmla="*/ 120 w 134"/>
                <a:gd name="T5" fmla="*/ 0 h 201"/>
                <a:gd name="T6" fmla="*/ 75 w 134"/>
                <a:gd name="T7" fmla="*/ 0 h 201"/>
                <a:gd name="T8" fmla="*/ 71 w 134"/>
                <a:gd name="T9" fmla="*/ 0 h 201"/>
                <a:gd name="T10" fmla="*/ 52 w 134"/>
                <a:gd name="T11" fmla="*/ 0 h 201"/>
                <a:gd name="T12" fmla="*/ 9 w 134"/>
                <a:gd name="T13" fmla="*/ 85 h 201"/>
                <a:gd name="T14" fmla="*/ 47 w 134"/>
                <a:gd name="T15" fmla="*/ 85 h 201"/>
                <a:gd name="T16" fmla="*/ 0 w 134"/>
                <a:gd name="T17" fmla="*/ 201 h 201"/>
                <a:gd name="T18" fmla="*/ 134 w 134"/>
                <a:gd name="T19" fmla="*/ 3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201">
                  <a:moveTo>
                    <a:pt x="134" y="38"/>
                  </a:moveTo>
                  <a:lnTo>
                    <a:pt x="101" y="38"/>
                  </a:lnTo>
                  <a:lnTo>
                    <a:pt x="120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52" y="0"/>
                  </a:lnTo>
                  <a:lnTo>
                    <a:pt x="9" y="85"/>
                  </a:lnTo>
                  <a:lnTo>
                    <a:pt x="47" y="85"/>
                  </a:lnTo>
                  <a:lnTo>
                    <a:pt x="0" y="201"/>
                  </a:lnTo>
                  <a:lnTo>
                    <a:pt x="13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15" name="Freeform 378"/>
            <p:cNvSpPr>
              <a:spLocks/>
            </p:cNvSpPr>
            <p:nvPr/>
          </p:nvSpPr>
          <p:spPr bwMode="auto">
            <a:xfrm>
              <a:off x="8053017" y="4018934"/>
              <a:ext cx="357586" cy="220720"/>
            </a:xfrm>
            <a:custGeom>
              <a:avLst/>
              <a:gdLst>
                <a:gd name="T0" fmla="*/ 0 w 157"/>
                <a:gd name="T1" fmla="*/ 80 h 97"/>
                <a:gd name="T2" fmla="*/ 17 w 157"/>
                <a:gd name="T3" fmla="*/ 97 h 97"/>
                <a:gd name="T4" fmla="*/ 57 w 157"/>
                <a:gd name="T5" fmla="*/ 97 h 97"/>
                <a:gd name="T6" fmla="*/ 63 w 157"/>
                <a:gd name="T7" fmla="*/ 97 h 97"/>
                <a:gd name="T8" fmla="*/ 65 w 157"/>
                <a:gd name="T9" fmla="*/ 97 h 97"/>
                <a:gd name="T10" fmla="*/ 86 w 157"/>
                <a:gd name="T11" fmla="*/ 97 h 97"/>
                <a:gd name="T12" fmla="*/ 129 w 157"/>
                <a:gd name="T13" fmla="*/ 97 h 97"/>
                <a:gd name="T14" fmla="*/ 157 w 157"/>
                <a:gd name="T15" fmla="*/ 69 h 97"/>
                <a:gd name="T16" fmla="*/ 129 w 157"/>
                <a:gd name="T17" fmla="*/ 41 h 97"/>
                <a:gd name="T18" fmla="*/ 111 w 157"/>
                <a:gd name="T19" fmla="*/ 48 h 97"/>
                <a:gd name="T20" fmla="*/ 63 w 157"/>
                <a:gd name="T21" fmla="*/ 0 h 97"/>
                <a:gd name="T22" fmla="*/ 15 w 157"/>
                <a:gd name="T23" fmla="*/ 49 h 97"/>
                <a:gd name="T24" fmla="*/ 17 w 157"/>
                <a:gd name="T25" fmla="*/ 63 h 97"/>
                <a:gd name="T26" fmla="*/ 0 w 157"/>
                <a:gd name="T27" fmla="*/ 8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97">
                  <a:moveTo>
                    <a:pt x="0" y="80"/>
                  </a:moveTo>
                  <a:cubicBezTo>
                    <a:pt x="0" y="89"/>
                    <a:pt x="8" y="97"/>
                    <a:pt x="17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45" y="97"/>
                    <a:pt x="157" y="84"/>
                    <a:pt x="157" y="69"/>
                  </a:cubicBezTo>
                  <a:cubicBezTo>
                    <a:pt x="157" y="54"/>
                    <a:pt x="145" y="41"/>
                    <a:pt x="129" y="41"/>
                  </a:cubicBezTo>
                  <a:cubicBezTo>
                    <a:pt x="122" y="41"/>
                    <a:pt x="116" y="44"/>
                    <a:pt x="111" y="48"/>
                  </a:cubicBezTo>
                  <a:cubicBezTo>
                    <a:pt x="111" y="21"/>
                    <a:pt x="89" y="0"/>
                    <a:pt x="63" y="0"/>
                  </a:cubicBezTo>
                  <a:cubicBezTo>
                    <a:pt x="36" y="0"/>
                    <a:pt x="15" y="22"/>
                    <a:pt x="15" y="49"/>
                  </a:cubicBezTo>
                  <a:cubicBezTo>
                    <a:pt x="15" y="54"/>
                    <a:pt x="15" y="58"/>
                    <a:pt x="17" y="63"/>
                  </a:cubicBezTo>
                  <a:cubicBezTo>
                    <a:pt x="8" y="63"/>
                    <a:pt x="0" y="70"/>
                    <a:pt x="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18037799" flipH="1">
            <a:off x="5522268" y="7855545"/>
            <a:ext cx="429311" cy="572661"/>
            <a:chOff x="8474216" y="3760624"/>
            <a:chExt cx="348911" cy="465536"/>
          </a:xfrm>
          <a:solidFill>
            <a:schemeClr val="accent6"/>
          </a:solidFill>
        </p:grpSpPr>
        <p:sp>
          <p:nvSpPr>
            <p:cNvPr id="217" name="Freeform 379"/>
            <p:cNvSpPr>
              <a:spLocks/>
            </p:cNvSpPr>
            <p:nvPr/>
          </p:nvSpPr>
          <p:spPr bwMode="auto">
            <a:xfrm>
              <a:off x="8629395" y="4034356"/>
              <a:ext cx="38554" cy="121444"/>
            </a:xfrm>
            <a:custGeom>
              <a:avLst/>
              <a:gdLst>
                <a:gd name="T0" fmla="*/ 17 w 17"/>
                <a:gd name="T1" fmla="*/ 53 h 53"/>
                <a:gd name="T2" fmla="*/ 17 w 17"/>
                <a:gd name="T3" fmla="*/ 0 h 53"/>
                <a:gd name="T4" fmla="*/ 9 w 17"/>
                <a:gd name="T5" fmla="*/ 0 h 53"/>
                <a:gd name="T6" fmla="*/ 0 w 17"/>
                <a:gd name="T7" fmla="*/ 0 h 53"/>
                <a:gd name="T8" fmla="*/ 0 w 17"/>
                <a:gd name="T9" fmla="*/ 53 h 53"/>
                <a:gd name="T10" fmla="*/ 9 w 17"/>
                <a:gd name="T11" fmla="*/ 52 h 53"/>
                <a:gd name="T12" fmla="*/ 17 w 17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3">
                  <a:moveTo>
                    <a:pt x="17" y="5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2"/>
                    <a:pt x="6" y="52"/>
                    <a:pt x="9" y="52"/>
                  </a:cubicBezTo>
                  <a:cubicBezTo>
                    <a:pt x="11" y="52"/>
                    <a:pt x="14" y="52"/>
                    <a:pt x="1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18" name="Freeform 380"/>
            <p:cNvSpPr>
              <a:spLocks/>
            </p:cNvSpPr>
            <p:nvPr/>
          </p:nvSpPr>
          <p:spPr bwMode="auto">
            <a:xfrm>
              <a:off x="8474216" y="3760624"/>
              <a:ext cx="348911" cy="262165"/>
            </a:xfrm>
            <a:custGeom>
              <a:avLst/>
              <a:gdLst>
                <a:gd name="T0" fmla="*/ 153 w 153"/>
                <a:gd name="T1" fmla="*/ 38 h 115"/>
                <a:gd name="T2" fmla="*/ 143 w 153"/>
                <a:gd name="T3" fmla="*/ 0 h 115"/>
                <a:gd name="T4" fmla="*/ 110 w 153"/>
                <a:gd name="T5" fmla="*/ 18 h 115"/>
                <a:gd name="T6" fmla="*/ 77 w 153"/>
                <a:gd name="T7" fmla="*/ 0 h 115"/>
                <a:gd name="T8" fmla="*/ 43 w 153"/>
                <a:gd name="T9" fmla="*/ 18 h 115"/>
                <a:gd name="T10" fmla="*/ 10 w 153"/>
                <a:gd name="T11" fmla="*/ 0 h 115"/>
                <a:gd name="T12" fmla="*/ 0 w 153"/>
                <a:gd name="T13" fmla="*/ 38 h 115"/>
                <a:gd name="T14" fmla="*/ 68 w 153"/>
                <a:gd name="T15" fmla="*/ 114 h 115"/>
                <a:gd name="T16" fmla="*/ 77 w 153"/>
                <a:gd name="T17" fmla="*/ 115 h 115"/>
                <a:gd name="T18" fmla="*/ 85 w 153"/>
                <a:gd name="T19" fmla="*/ 114 h 115"/>
                <a:gd name="T20" fmla="*/ 153 w 153"/>
                <a:gd name="T21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15">
                  <a:moveTo>
                    <a:pt x="153" y="38"/>
                  </a:moveTo>
                  <a:cubicBezTo>
                    <a:pt x="153" y="24"/>
                    <a:pt x="150" y="11"/>
                    <a:pt x="143" y="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77"/>
                    <a:pt x="30" y="110"/>
                    <a:pt x="68" y="114"/>
                  </a:cubicBezTo>
                  <a:cubicBezTo>
                    <a:pt x="71" y="114"/>
                    <a:pt x="74" y="115"/>
                    <a:pt x="77" y="115"/>
                  </a:cubicBezTo>
                  <a:cubicBezTo>
                    <a:pt x="79" y="115"/>
                    <a:pt x="82" y="114"/>
                    <a:pt x="85" y="114"/>
                  </a:cubicBezTo>
                  <a:cubicBezTo>
                    <a:pt x="123" y="110"/>
                    <a:pt x="153" y="77"/>
                    <a:pt x="15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19" name="Freeform 381"/>
            <p:cNvSpPr>
              <a:spLocks/>
            </p:cNvSpPr>
            <p:nvPr/>
          </p:nvSpPr>
          <p:spPr bwMode="auto">
            <a:xfrm>
              <a:off x="8547469" y="4037247"/>
              <a:ext cx="72289" cy="72289"/>
            </a:xfrm>
            <a:custGeom>
              <a:avLst/>
              <a:gdLst>
                <a:gd name="T0" fmla="*/ 31 w 32"/>
                <a:gd name="T1" fmla="*/ 31 h 32"/>
                <a:gd name="T2" fmla="*/ 24 w 32"/>
                <a:gd name="T3" fmla="*/ 9 h 32"/>
                <a:gd name="T4" fmla="*/ 1 w 32"/>
                <a:gd name="T5" fmla="*/ 2 h 32"/>
                <a:gd name="T6" fmla="*/ 8 w 32"/>
                <a:gd name="T7" fmla="*/ 24 h 32"/>
                <a:gd name="T8" fmla="*/ 31 w 32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31"/>
                  </a:moveTo>
                  <a:cubicBezTo>
                    <a:pt x="32" y="23"/>
                    <a:pt x="30" y="15"/>
                    <a:pt x="24" y="9"/>
                  </a:cubicBezTo>
                  <a:cubicBezTo>
                    <a:pt x="18" y="3"/>
                    <a:pt x="9" y="0"/>
                    <a:pt x="1" y="2"/>
                  </a:cubicBezTo>
                  <a:cubicBezTo>
                    <a:pt x="0" y="10"/>
                    <a:pt x="2" y="18"/>
                    <a:pt x="8" y="24"/>
                  </a:cubicBezTo>
                  <a:cubicBezTo>
                    <a:pt x="14" y="30"/>
                    <a:pt x="23" y="32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20" name="Freeform 382"/>
            <p:cNvSpPr>
              <a:spLocks/>
            </p:cNvSpPr>
            <p:nvPr/>
          </p:nvSpPr>
          <p:spPr bwMode="auto">
            <a:xfrm>
              <a:off x="8676624" y="4037247"/>
              <a:ext cx="73252" cy="72289"/>
            </a:xfrm>
            <a:custGeom>
              <a:avLst/>
              <a:gdLst>
                <a:gd name="T0" fmla="*/ 24 w 32"/>
                <a:gd name="T1" fmla="*/ 24 h 32"/>
                <a:gd name="T2" fmla="*/ 31 w 32"/>
                <a:gd name="T3" fmla="*/ 2 h 32"/>
                <a:gd name="T4" fmla="*/ 8 w 32"/>
                <a:gd name="T5" fmla="*/ 9 h 32"/>
                <a:gd name="T6" fmla="*/ 2 w 32"/>
                <a:gd name="T7" fmla="*/ 31 h 32"/>
                <a:gd name="T8" fmla="*/ 24 w 32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24" y="24"/>
                  </a:moveTo>
                  <a:cubicBezTo>
                    <a:pt x="30" y="18"/>
                    <a:pt x="32" y="10"/>
                    <a:pt x="31" y="2"/>
                  </a:cubicBezTo>
                  <a:cubicBezTo>
                    <a:pt x="23" y="0"/>
                    <a:pt x="14" y="3"/>
                    <a:pt x="8" y="9"/>
                  </a:cubicBezTo>
                  <a:cubicBezTo>
                    <a:pt x="2" y="15"/>
                    <a:pt x="0" y="23"/>
                    <a:pt x="2" y="31"/>
                  </a:cubicBezTo>
                  <a:cubicBezTo>
                    <a:pt x="9" y="32"/>
                    <a:pt x="18" y="30"/>
                    <a:pt x="2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  <p:sp>
          <p:nvSpPr>
            <p:cNvPr id="221" name="Freeform 383"/>
            <p:cNvSpPr>
              <a:spLocks/>
            </p:cNvSpPr>
            <p:nvPr/>
          </p:nvSpPr>
          <p:spPr bwMode="auto">
            <a:xfrm>
              <a:off x="8547469" y="4166402"/>
              <a:ext cx="204335" cy="59758"/>
            </a:xfrm>
            <a:custGeom>
              <a:avLst/>
              <a:gdLst>
                <a:gd name="T0" fmla="*/ 53 w 90"/>
                <a:gd name="T1" fmla="*/ 0 h 26"/>
                <a:gd name="T2" fmla="*/ 45 w 90"/>
                <a:gd name="T3" fmla="*/ 0 h 26"/>
                <a:gd name="T4" fmla="*/ 36 w 90"/>
                <a:gd name="T5" fmla="*/ 0 h 26"/>
                <a:gd name="T6" fmla="*/ 0 w 90"/>
                <a:gd name="T7" fmla="*/ 26 h 26"/>
                <a:gd name="T8" fmla="*/ 90 w 90"/>
                <a:gd name="T9" fmla="*/ 26 h 26"/>
                <a:gd name="T10" fmla="*/ 53 w 90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6">
                  <a:moveTo>
                    <a:pt x="53" y="0"/>
                  </a:moveTo>
                  <a:cubicBezTo>
                    <a:pt x="50" y="0"/>
                    <a:pt x="47" y="0"/>
                    <a:pt x="45" y="0"/>
                  </a:cubicBezTo>
                  <a:cubicBezTo>
                    <a:pt x="42" y="0"/>
                    <a:pt x="39" y="0"/>
                    <a:pt x="36" y="0"/>
                  </a:cubicBezTo>
                  <a:cubicBezTo>
                    <a:pt x="15" y="2"/>
                    <a:pt x="0" y="13"/>
                    <a:pt x="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3"/>
                    <a:pt x="74" y="2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 dirty="0">
                <a:latin typeface="Roboto Ligh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 rot="21306954">
            <a:off x="6189748" y="5696384"/>
            <a:ext cx="416752" cy="400296"/>
            <a:chOff x="10551138" y="8421732"/>
            <a:chExt cx="631263" cy="606337"/>
          </a:xfrm>
          <a:solidFill>
            <a:schemeClr val="accent3"/>
          </a:solidFill>
        </p:grpSpPr>
        <p:sp>
          <p:nvSpPr>
            <p:cNvPr id="223" name="Freeform 299"/>
            <p:cNvSpPr>
              <a:spLocks noChangeArrowheads="1"/>
            </p:cNvSpPr>
            <p:nvPr/>
          </p:nvSpPr>
          <p:spPr bwMode="auto">
            <a:xfrm>
              <a:off x="10735084" y="8509543"/>
              <a:ext cx="271735" cy="271808"/>
            </a:xfrm>
            <a:custGeom>
              <a:avLst/>
              <a:gdLst>
                <a:gd name="T0" fmla="*/ 136 w 286"/>
                <a:gd name="T1" fmla="*/ 285 h 286"/>
                <a:gd name="T2" fmla="*/ 136 w 286"/>
                <a:gd name="T3" fmla="*/ 285 h 286"/>
                <a:gd name="T4" fmla="*/ 285 w 286"/>
                <a:gd name="T5" fmla="*/ 149 h 286"/>
                <a:gd name="T6" fmla="*/ 136 w 286"/>
                <a:gd name="T7" fmla="*/ 0 h 286"/>
                <a:gd name="T8" fmla="*/ 0 w 286"/>
                <a:gd name="T9" fmla="*/ 149 h 286"/>
                <a:gd name="T10" fmla="*/ 136 w 286"/>
                <a:gd name="T11" fmla="*/ 285 h 286"/>
                <a:gd name="T12" fmla="*/ 136 w 286"/>
                <a:gd name="T13" fmla="*/ 68 h 286"/>
                <a:gd name="T14" fmla="*/ 136 w 286"/>
                <a:gd name="T15" fmla="*/ 68 h 286"/>
                <a:gd name="T16" fmla="*/ 217 w 286"/>
                <a:gd name="T17" fmla="*/ 149 h 286"/>
                <a:gd name="T18" fmla="*/ 136 w 286"/>
                <a:gd name="T19" fmla="*/ 217 h 286"/>
                <a:gd name="T20" fmla="*/ 68 w 286"/>
                <a:gd name="T21" fmla="*/ 149 h 286"/>
                <a:gd name="T22" fmla="*/ 136 w 286"/>
                <a:gd name="T23" fmla="*/ 6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286">
                  <a:moveTo>
                    <a:pt x="136" y="285"/>
                  </a:moveTo>
                  <a:lnTo>
                    <a:pt x="136" y="285"/>
                  </a:lnTo>
                  <a:cubicBezTo>
                    <a:pt x="217" y="285"/>
                    <a:pt x="285" y="217"/>
                    <a:pt x="285" y="149"/>
                  </a:cubicBezTo>
                  <a:cubicBezTo>
                    <a:pt x="285" y="68"/>
                    <a:pt x="217" y="0"/>
                    <a:pt x="136" y="0"/>
                  </a:cubicBezTo>
                  <a:cubicBezTo>
                    <a:pt x="68" y="0"/>
                    <a:pt x="0" y="68"/>
                    <a:pt x="0" y="149"/>
                  </a:cubicBezTo>
                  <a:cubicBezTo>
                    <a:pt x="0" y="217"/>
                    <a:pt x="68" y="285"/>
                    <a:pt x="136" y="285"/>
                  </a:cubicBezTo>
                  <a:close/>
                  <a:moveTo>
                    <a:pt x="136" y="68"/>
                  </a:moveTo>
                  <a:lnTo>
                    <a:pt x="136" y="68"/>
                  </a:lnTo>
                  <a:cubicBezTo>
                    <a:pt x="176" y="68"/>
                    <a:pt x="217" y="108"/>
                    <a:pt x="217" y="149"/>
                  </a:cubicBezTo>
                  <a:cubicBezTo>
                    <a:pt x="217" y="189"/>
                    <a:pt x="176" y="217"/>
                    <a:pt x="136" y="217"/>
                  </a:cubicBezTo>
                  <a:cubicBezTo>
                    <a:pt x="96" y="217"/>
                    <a:pt x="68" y="189"/>
                    <a:pt x="68" y="149"/>
                  </a:cubicBezTo>
                  <a:cubicBezTo>
                    <a:pt x="68" y="108"/>
                    <a:pt x="96" y="68"/>
                    <a:pt x="136" y="6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24" name="Freeform 300"/>
            <p:cNvSpPr>
              <a:spLocks noChangeArrowheads="1"/>
            </p:cNvSpPr>
            <p:nvPr/>
          </p:nvSpPr>
          <p:spPr bwMode="auto">
            <a:xfrm>
              <a:off x="10822875" y="8601540"/>
              <a:ext cx="91972" cy="91996"/>
            </a:xfrm>
            <a:custGeom>
              <a:avLst/>
              <a:gdLst>
                <a:gd name="T0" fmla="*/ 40 w 95"/>
                <a:gd name="T1" fmla="*/ 94 h 95"/>
                <a:gd name="T2" fmla="*/ 40 w 95"/>
                <a:gd name="T3" fmla="*/ 94 h 95"/>
                <a:gd name="T4" fmla="*/ 94 w 95"/>
                <a:gd name="T5" fmla="*/ 54 h 95"/>
                <a:gd name="T6" fmla="*/ 40 w 95"/>
                <a:gd name="T7" fmla="*/ 0 h 95"/>
                <a:gd name="T8" fmla="*/ 0 w 95"/>
                <a:gd name="T9" fmla="*/ 54 h 95"/>
                <a:gd name="T10" fmla="*/ 40 w 95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40" y="94"/>
                  </a:moveTo>
                  <a:lnTo>
                    <a:pt x="40" y="94"/>
                  </a:lnTo>
                  <a:cubicBezTo>
                    <a:pt x="67" y="94"/>
                    <a:pt x="94" y="81"/>
                    <a:pt x="94" y="54"/>
                  </a:cubicBezTo>
                  <a:cubicBezTo>
                    <a:pt x="94" y="27"/>
                    <a:pt x="67" y="0"/>
                    <a:pt x="40" y="0"/>
                  </a:cubicBezTo>
                  <a:cubicBezTo>
                    <a:pt x="12" y="0"/>
                    <a:pt x="0" y="27"/>
                    <a:pt x="0" y="54"/>
                  </a:cubicBezTo>
                  <a:cubicBezTo>
                    <a:pt x="0" y="81"/>
                    <a:pt x="12" y="94"/>
                    <a:pt x="40" y="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25" name="Freeform 301"/>
            <p:cNvSpPr>
              <a:spLocks noChangeArrowheads="1"/>
            </p:cNvSpPr>
            <p:nvPr/>
          </p:nvSpPr>
          <p:spPr bwMode="auto">
            <a:xfrm>
              <a:off x="10551138" y="8421732"/>
              <a:ext cx="631263" cy="606337"/>
            </a:xfrm>
            <a:custGeom>
              <a:avLst/>
              <a:gdLst>
                <a:gd name="T0" fmla="*/ 653 w 668"/>
                <a:gd name="T1" fmla="*/ 612 h 641"/>
                <a:gd name="T2" fmla="*/ 653 w 668"/>
                <a:gd name="T3" fmla="*/ 612 h 641"/>
                <a:gd name="T4" fmla="*/ 518 w 668"/>
                <a:gd name="T5" fmla="*/ 409 h 641"/>
                <a:gd name="T6" fmla="*/ 518 w 668"/>
                <a:gd name="T7" fmla="*/ 409 h 641"/>
                <a:gd name="T8" fmla="*/ 585 w 668"/>
                <a:gd name="T9" fmla="*/ 245 h 641"/>
                <a:gd name="T10" fmla="*/ 327 w 668"/>
                <a:gd name="T11" fmla="*/ 0 h 641"/>
                <a:gd name="T12" fmla="*/ 82 w 668"/>
                <a:gd name="T13" fmla="*/ 245 h 641"/>
                <a:gd name="T14" fmla="*/ 150 w 668"/>
                <a:gd name="T15" fmla="*/ 409 h 641"/>
                <a:gd name="T16" fmla="*/ 150 w 668"/>
                <a:gd name="T17" fmla="*/ 409 h 641"/>
                <a:gd name="T18" fmla="*/ 14 w 668"/>
                <a:gd name="T19" fmla="*/ 612 h 641"/>
                <a:gd name="T20" fmla="*/ 14 w 668"/>
                <a:gd name="T21" fmla="*/ 640 h 641"/>
                <a:gd name="T22" fmla="*/ 28 w 668"/>
                <a:gd name="T23" fmla="*/ 640 h 641"/>
                <a:gd name="T24" fmla="*/ 40 w 668"/>
                <a:gd name="T25" fmla="*/ 626 h 641"/>
                <a:gd name="T26" fmla="*/ 82 w 668"/>
                <a:gd name="T27" fmla="*/ 572 h 641"/>
                <a:gd name="T28" fmla="*/ 585 w 668"/>
                <a:gd name="T29" fmla="*/ 572 h 641"/>
                <a:gd name="T30" fmla="*/ 627 w 668"/>
                <a:gd name="T31" fmla="*/ 626 h 641"/>
                <a:gd name="T32" fmla="*/ 639 w 668"/>
                <a:gd name="T33" fmla="*/ 640 h 641"/>
                <a:gd name="T34" fmla="*/ 653 w 668"/>
                <a:gd name="T35" fmla="*/ 640 h 641"/>
                <a:gd name="T36" fmla="*/ 653 w 668"/>
                <a:gd name="T37" fmla="*/ 612 h 641"/>
                <a:gd name="T38" fmla="*/ 327 w 668"/>
                <a:gd name="T39" fmla="*/ 68 h 641"/>
                <a:gd name="T40" fmla="*/ 327 w 668"/>
                <a:gd name="T41" fmla="*/ 68 h 641"/>
                <a:gd name="T42" fmla="*/ 504 w 668"/>
                <a:gd name="T43" fmla="*/ 245 h 641"/>
                <a:gd name="T44" fmla="*/ 327 w 668"/>
                <a:gd name="T45" fmla="*/ 409 h 641"/>
                <a:gd name="T46" fmla="*/ 163 w 668"/>
                <a:gd name="T47" fmla="*/ 245 h 641"/>
                <a:gd name="T48" fmla="*/ 327 w 668"/>
                <a:gd name="T49" fmla="*/ 68 h 641"/>
                <a:gd name="T50" fmla="*/ 108 w 668"/>
                <a:gd name="T51" fmla="*/ 530 h 641"/>
                <a:gd name="T52" fmla="*/ 108 w 668"/>
                <a:gd name="T53" fmla="*/ 530 h 641"/>
                <a:gd name="T54" fmla="*/ 177 w 668"/>
                <a:gd name="T55" fmla="*/ 435 h 641"/>
                <a:gd name="T56" fmla="*/ 177 w 668"/>
                <a:gd name="T57" fmla="*/ 422 h 641"/>
                <a:gd name="T58" fmla="*/ 327 w 668"/>
                <a:gd name="T59" fmla="*/ 476 h 641"/>
                <a:gd name="T60" fmla="*/ 490 w 668"/>
                <a:gd name="T61" fmla="*/ 422 h 641"/>
                <a:gd name="T62" fmla="*/ 490 w 668"/>
                <a:gd name="T63" fmla="*/ 435 h 641"/>
                <a:gd name="T64" fmla="*/ 558 w 668"/>
                <a:gd name="T65" fmla="*/ 530 h 641"/>
                <a:gd name="T66" fmla="*/ 108 w 668"/>
                <a:gd name="T67" fmla="*/ 53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8" h="641">
                  <a:moveTo>
                    <a:pt x="653" y="612"/>
                  </a:moveTo>
                  <a:lnTo>
                    <a:pt x="653" y="612"/>
                  </a:lnTo>
                  <a:cubicBezTo>
                    <a:pt x="518" y="409"/>
                    <a:pt x="518" y="409"/>
                    <a:pt x="518" y="409"/>
                  </a:cubicBezTo>
                  <a:lnTo>
                    <a:pt x="518" y="409"/>
                  </a:lnTo>
                  <a:cubicBezTo>
                    <a:pt x="558" y="353"/>
                    <a:pt x="585" y="299"/>
                    <a:pt x="585" y="245"/>
                  </a:cubicBezTo>
                  <a:cubicBezTo>
                    <a:pt x="585" y="108"/>
                    <a:pt x="462" y="0"/>
                    <a:pt x="327" y="0"/>
                  </a:cubicBezTo>
                  <a:cubicBezTo>
                    <a:pt x="191" y="0"/>
                    <a:pt x="82" y="108"/>
                    <a:pt x="82" y="245"/>
                  </a:cubicBezTo>
                  <a:cubicBezTo>
                    <a:pt x="82" y="299"/>
                    <a:pt x="108" y="353"/>
                    <a:pt x="150" y="409"/>
                  </a:cubicBezTo>
                  <a:lnTo>
                    <a:pt x="150" y="409"/>
                  </a:lnTo>
                  <a:cubicBezTo>
                    <a:pt x="14" y="612"/>
                    <a:pt x="14" y="612"/>
                    <a:pt x="14" y="612"/>
                  </a:cubicBezTo>
                  <a:cubicBezTo>
                    <a:pt x="0" y="612"/>
                    <a:pt x="0" y="626"/>
                    <a:pt x="14" y="640"/>
                  </a:cubicBezTo>
                  <a:lnTo>
                    <a:pt x="28" y="640"/>
                  </a:lnTo>
                  <a:cubicBezTo>
                    <a:pt x="28" y="640"/>
                    <a:pt x="40" y="640"/>
                    <a:pt x="40" y="626"/>
                  </a:cubicBezTo>
                  <a:cubicBezTo>
                    <a:pt x="82" y="572"/>
                    <a:pt x="82" y="572"/>
                    <a:pt x="82" y="572"/>
                  </a:cubicBezTo>
                  <a:cubicBezTo>
                    <a:pt x="585" y="572"/>
                    <a:pt x="585" y="572"/>
                    <a:pt x="585" y="572"/>
                  </a:cubicBezTo>
                  <a:cubicBezTo>
                    <a:pt x="627" y="626"/>
                    <a:pt x="627" y="626"/>
                    <a:pt x="627" y="626"/>
                  </a:cubicBezTo>
                  <a:cubicBezTo>
                    <a:pt x="627" y="640"/>
                    <a:pt x="639" y="640"/>
                    <a:pt x="639" y="640"/>
                  </a:cubicBezTo>
                  <a:lnTo>
                    <a:pt x="653" y="640"/>
                  </a:lnTo>
                  <a:cubicBezTo>
                    <a:pt x="653" y="626"/>
                    <a:pt x="667" y="612"/>
                    <a:pt x="653" y="612"/>
                  </a:cubicBezTo>
                  <a:close/>
                  <a:moveTo>
                    <a:pt x="327" y="68"/>
                  </a:moveTo>
                  <a:lnTo>
                    <a:pt x="327" y="68"/>
                  </a:lnTo>
                  <a:cubicBezTo>
                    <a:pt x="422" y="68"/>
                    <a:pt x="504" y="150"/>
                    <a:pt x="504" y="245"/>
                  </a:cubicBezTo>
                  <a:cubicBezTo>
                    <a:pt x="504" y="327"/>
                    <a:pt x="422" y="409"/>
                    <a:pt x="327" y="409"/>
                  </a:cubicBezTo>
                  <a:cubicBezTo>
                    <a:pt x="231" y="409"/>
                    <a:pt x="163" y="327"/>
                    <a:pt x="163" y="245"/>
                  </a:cubicBezTo>
                  <a:cubicBezTo>
                    <a:pt x="163" y="150"/>
                    <a:pt x="231" y="68"/>
                    <a:pt x="327" y="68"/>
                  </a:cubicBezTo>
                  <a:close/>
                  <a:moveTo>
                    <a:pt x="108" y="530"/>
                  </a:moveTo>
                  <a:lnTo>
                    <a:pt x="108" y="530"/>
                  </a:lnTo>
                  <a:cubicBezTo>
                    <a:pt x="177" y="435"/>
                    <a:pt x="177" y="435"/>
                    <a:pt x="177" y="435"/>
                  </a:cubicBezTo>
                  <a:cubicBezTo>
                    <a:pt x="177" y="422"/>
                    <a:pt x="177" y="422"/>
                    <a:pt x="177" y="422"/>
                  </a:cubicBezTo>
                  <a:cubicBezTo>
                    <a:pt x="217" y="463"/>
                    <a:pt x="273" y="476"/>
                    <a:pt x="327" y="476"/>
                  </a:cubicBezTo>
                  <a:cubicBezTo>
                    <a:pt x="395" y="476"/>
                    <a:pt x="450" y="463"/>
                    <a:pt x="490" y="422"/>
                  </a:cubicBezTo>
                  <a:cubicBezTo>
                    <a:pt x="490" y="422"/>
                    <a:pt x="490" y="422"/>
                    <a:pt x="490" y="435"/>
                  </a:cubicBezTo>
                  <a:cubicBezTo>
                    <a:pt x="558" y="530"/>
                    <a:pt x="558" y="530"/>
                    <a:pt x="558" y="530"/>
                  </a:cubicBezTo>
                  <a:lnTo>
                    <a:pt x="108" y="53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 rot="21306954">
            <a:off x="3384524" y="6917806"/>
            <a:ext cx="402954" cy="408580"/>
            <a:chOff x="5208382" y="3554291"/>
            <a:chExt cx="610363" cy="618885"/>
          </a:xfrm>
          <a:solidFill>
            <a:schemeClr val="accent1"/>
          </a:solidFill>
        </p:grpSpPr>
        <p:sp>
          <p:nvSpPr>
            <p:cNvPr id="227" name="Freeform 798"/>
            <p:cNvSpPr>
              <a:spLocks noChangeArrowheads="1"/>
            </p:cNvSpPr>
            <p:nvPr/>
          </p:nvSpPr>
          <p:spPr bwMode="auto">
            <a:xfrm>
              <a:off x="5634801" y="3554291"/>
              <a:ext cx="91972" cy="91996"/>
            </a:xfrm>
            <a:custGeom>
              <a:avLst/>
              <a:gdLst>
                <a:gd name="T0" fmla="*/ 14 w 97"/>
                <a:gd name="T1" fmla="*/ 96 h 97"/>
                <a:gd name="T2" fmla="*/ 14 w 97"/>
                <a:gd name="T3" fmla="*/ 96 h 97"/>
                <a:gd name="T4" fmla="*/ 28 w 97"/>
                <a:gd name="T5" fmla="*/ 96 h 97"/>
                <a:gd name="T6" fmla="*/ 96 w 97"/>
                <a:gd name="T7" fmla="*/ 28 h 97"/>
                <a:gd name="T8" fmla="*/ 96 w 97"/>
                <a:gd name="T9" fmla="*/ 14 h 97"/>
                <a:gd name="T10" fmla="*/ 68 w 97"/>
                <a:gd name="T11" fmla="*/ 14 h 97"/>
                <a:gd name="T12" fmla="*/ 0 w 97"/>
                <a:gd name="T13" fmla="*/ 82 h 97"/>
                <a:gd name="T14" fmla="*/ 0 w 97"/>
                <a:gd name="T15" fmla="*/ 96 h 97"/>
                <a:gd name="T16" fmla="*/ 14 w 97"/>
                <a:gd name="T1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97">
                  <a:moveTo>
                    <a:pt x="14" y="96"/>
                  </a:moveTo>
                  <a:lnTo>
                    <a:pt x="14" y="96"/>
                  </a:lnTo>
                  <a:lnTo>
                    <a:pt x="28" y="96"/>
                  </a:lnTo>
                  <a:cubicBezTo>
                    <a:pt x="96" y="28"/>
                    <a:pt x="96" y="28"/>
                    <a:pt x="96" y="28"/>
                  </a:cubicBezTo>
                  <a:lnTo>
                    <a:pt x="96" y="14"/>
                  </a:lnTo>
                  <a:cubicBezTo>
                    <a:pt x="82" y="0"/>
                    <a:pt x="82" y="0"/>
                    <a:pt x="68" y="14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0" y="96"/>
                  </a:lnTo>
                  <a:cubicBezTo>
                    <a:pt x="14" y="96"/>
                    <a:pt x="14" y="96"/>
                    <a:pt x="14" y="9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28" name="Freeform 799"/>
            <p:cNvSpPr>
              <a:spLocks noChangeArrowheads="1"/>
            </p:cNvSpPr>
            <p:nvPr/>
          </p:nvSpPr>
          <p:spPr bwMode="auto">
            <a:xfrm>
              <a:off x="5726773" y="3642102"/>
              <a:ext cx="91972" cy="104543"/>
            </a:xfrm>
            <a:custGeom>
              <a:avLst/>
              <a:gdLst>
                <a:gd name="T0" fmla="*/ 95 w 96"/>
                <a:gd name="T1" fmla="*/ 14 h 110"/>
                <a:gd name="T2" fmla="*/ 95 w 96"/>
                <a:gd name="T3" fmla="*/ 14 h 110"/>
                <a:gd name="T4" fmla="*/ 82 w 96"/>
                <a:gd name="T5" fmla="*/ 14 h 110"/>
                <a:gd name="T6" fmla="*/ 14 w 96"/>
                <a:gd name="T7" fmla="*/ 81 h 110"/>
                <a:gd name="T8" fmla="*/ 14 w 96"/>
                <a:gd name="T9" fmla="*/ 95 h 110"/>
                <a:gd name="T10" fmla="*/ 14 w 96"/>
                <a:gd name="T11" fmla="*/ 109 h 110"/>
                <a:gd name="T12" fmla="*/ 28 w 96"/>
                <a:gd name="T13" fmla="*/ 95 h 110"/>
                <a:gd name="T14" fmla="*/ 95 w 96"/>
                <a:gd name="T15" fmla="*/ 27 h 110"/>
                <a:gd name="T16" fmla="*/ 95 w 96"/>
                <a:gd name="T17" fmla="*/ 1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10">
                  <a:moveTo>
                    <a:pt x="95" y="14"/>
                  </a:moveTo>
                  <a:lnTo>
                    <a:pt x="95" y="14"/>
                  </a:lnTo>
                  <a:cubicBezTo>
                    <a:pt x="95" y="0"/>
                    <a:pt x="82" y="0"/>
                    <a:pt x="82" y="14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0" y="81"/>
                    <a:pt x="0" y="95"/>
                    <a:pt x="14" y="95"/>
                  </a:cubicBezTo>
                  <a:lnTo>
                    <a:pt x="14" y="109"/>
                  </a:lnTo>
                  <a:cubicBezTo>
                    <a:pt x="28" y="109"/>
                    <a:pt x="28" y="95"/>
                    <a:pt x="28" y="95"/>
                  </a:cubicBezTo>
                  <a:cubicBezTo>
                    <a:pt x="95" y="27"/>
                    <a:pt x="95" y="27"/>
                    <a:pt x="95" y="27"/>
                  </a:cubicBezTo>
                  <a:lnTo>
                    <a:pt x="95" y="1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29" name="Freeform 800"/>
            <p:cNvSpPr>
              <a:spLocks noChangeArrowheads="1"/>
            </p:cNvSpPr>
            <p:nvPr/>
          </p:nvSpPr>
          <p:spPr bwMode="auto">
            <a:xfrm>
              <a:off x="5208382" y="3591925"/>
              <a:ext cx="581097" cy="581251"/>
            </a:xfrm>
            <a:custGeom>
              <a:avLst/>
              <a:gdLst>
                <a:gd name="T0" fmla="*/ 572 w 613"/>
                <a:gd name="T1" fmla="*/ 257 h 612"/>
                <a:gd name="T2" fmla="*/ 504 w 613"/>
                <a:gd name="T3" fmla="*/ 135 h 612"/>
                <a:gd name="T4" fmla="*/ 558 w 613"/>
                <a:gd name="T5" fmla="*/ 40 h 612"/>
                <a:gd name="T6" fmla="*/ 462 w 613"/>
                <a:gd name="T7" fmla="*/ 108 h 612"/>
                <a:gd name="T8" fmla="*/ 476 w 613"/>
                <a:gd name="T9" fmla="*/ 122 h 612"/>
                <a:gd name="T10" fmla="*/ 476 w 613"/>
                <a:gd name="T11" fmla="*/ 122 h 612"/>
                <a:gd name="T12" fmla="*/ 490 w 613"/>
                <a:gd name="T13" fmla="*/ 122 h 612"/>
                <a:gd name="T14" fmla="*/ 490 w 613"/>
                <a:gd name="T15" fmla="*/ 135 h 612"/>
                <a:gd name="T16" fmla="*/ 504 w 613"/>
                <a:gd name="T17" fmla="*/ 135 h 612"/>
                <a:gd name="T18" fmla="*/ 435 w 613"/>
                <a:gd name="T19" fmla="*/ 203 h 612"/>
                <a:gd name="T20" fmla="*/ 422 w 613"/>
                <a:gd name="T21" fmla="*/ 203 h 612"/>
                <a:gd name="T22" fmla="*/ 435 w 613"/>
                <a:gd name="T23" fmla="*/ 313 h 612"/>
                <a:gd name="T24" fmla="*/ 176 w 613"/>
                <a:gd name="T25" fmla="*/ 313 h 612"/>
                <a:gd name="T26" fmla="*/ 381 w 613"/>
                <a:gd name="T27" fmla="*/ 203 h 612"/>
                <a:gd name="T28" fmla="*/ 408 w 613"/>
                <a:gd name="T29" fmla="*/ 189 h 612"/>
                <a:gd name="T30" fmla="*/ 462 w 613"/>
                <a:gd name="T31" fmla="*/ 108 h 612"/>
                <a:gd name="T32" fmla="*/ 353 w 613"/>
                <a:gd name="T33" fmla="*/ 40 h 612"/>
                <a:gd name="T34" fmla="*/ 285 w 613"/>
                <a:gd name="T35" fmla="*/ 0 h 612"/>
                <a:gd name="T36" fmla="*/ 244 w 613"/>
                <a:gd name="T37" fmla="*/ 54 h 612"/>
                <a:gd name="T38" fmla="*/ 150 w 613"/>
                <a:gd name="T39" fmla="*/ 81 h 612"/>
                <a:gd name="T40" fmla="*/ 68 w 613"/>
                <a:gd name="T41" fmla="*/ 108 h 612"/>
                <a:gd name="T42" fmla="*/ 68 w 613"/>
                <a:gd name="T43" fmla="*/ 149 h 612"/>
                <a:gd name="T44" fmla="*/ 54 w 613"/>
                <a:gd name="T45" fmla="*/ 257 h 612"/>
                <a:gd name="T46" fmla="*/ 0 w 613"/>
                <a:gd name="T47" fmla="*/ 285 h 612"/>
                <a:gd name="T48" fmla="*/ 27 w 613"/>
                <a:gd name="T49" fmla="*/ 367 h 612"/>
                <a:gd name="T50" fmla="*/ 81 w 613"/>
                <a:gd name="T51" fmla="*/ 448 h 612"/>
                <a:gd name="T52" fmla="*/ 68 w 613"/>
                <a:gd name="T53" fmla="*/ 490 h 612"/>
                <a:gd name="T54" fmla="*/ 108 w 613"/>
                <a:gd name="T55" fmla="*/ 544 h 612"/>
                <a:gd name="T56" fmla="*/ 150 w 613"/>
                <a:gd name="T57" fmla="*/ 544 h 612"/>
                <a:gd name="T58" fmla="*/ 244 w 613"/>
                <a:gd name="T59" fmla="*/ 571 h 612"/>
                <a:gd name="T60" fmla="*/ 285 w 613"/>
                <a:gd name="T61" fmla="*/ 611 h 612"/>
                <a:gd name="T62" fmla="*/ 353 w 613"/>
                <a:gd name="T63" fmla="*/ 585 h 612"/>
                <a:gd name="T64" fmla="*/ 448 w 613"/>
                <a:gd name="T65" fmla="*/ 530 h 612"/>
                <a:gd name="T66" fmla="*/ 504 w 613"/>
                <a:gd name="T67" fmla="*/ 544 h 612"/>
                <a:gd name="T68" fmla="*/ 544 w 613"/>
                <a:gd name="T69" fmla="*/ 490 h 612"/>
                <a:gd name="T70" fmla="*/ 530 w 613"/>
                <a:gd name="T71" fmla="*/ 448 h 612"/>
                <a:gd name="T72" fmla="*/ 572 w 613"/>
                <a:gd name="T73" fmla="*/ 367 h 612"/>
                <a:gd name="T74" fmla="*/ 612 w 613"/>
                <a:gd name="T75" fmla="*/ 28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3" h="612">
                  <a:moveTo>
                    <a:pt x="572" y="257"/>
                  </a:moveTo>
                  <a:lnTo>
                    <a:pt x="572" y="257"/>
                  </a:lnTo>
                  <a:cubicBezTo>
                    <a:pt x="558" y="257"/>
                    <a:pt x="558" y="257"/>
                    <a:pt x="558" y="257"/>
                  </a:cubicBezTo>
                  <a:cubicBezTo>
                    <a:pt x="558" y="217"/>
                    <a:pt x="530" y="177"/>
                    <a:pt x="504" y="135"/>
                  </a:cubicBezTo>
                  <a:cubicBezTo>
                    <a:pt x="558" y="81"/>
                    <a:pt x="558" y="81"/>
                    <a:pt x="558" y="81"/>
                  </a:cubicBezTo>
                  <a:cubicBezTo>
                    <a:pt x="572" y="81"/>
                    <a:pt x="572" y="54"/>
                    <a:pt x="558" y="40"/>
                  </a:cubicBezTo>
                  <a:cubicBezTo>
                    <a:pt x="544" y="40"/>
                    <a:pt x="530" y="40"/>
                    <a:pt x="516" y="40"/>
                  </a:cubicBezTo>
                  <a:cubicBezTo>
                    <a:pt x="462" y="108"/>
                    <a:pt x="462" y="108"/>
                    <a:pt x="462" y="108"/>
                  </a:cubicBezTo>
                  <a:lnTo>
                    <a:pt x="476" y="108"/>
                  </a:lnTo>
                  <a:cubicBezTo>
                    <a:pt x="476" y="108"/>
                    <a:pt x="476" y="108"/>
                    <a:pt x="476" y="122"/>
                  </a:cubicBezTo>
                  <a:lnTo>
                    <a:pt x="476" y="122"/>
                  </a:lnTo>
                  <a:lnTo>
                    <a:pt x="476" y="122"/>
                  </a:lnTo>
                  <a:lnTo>
                    <a:pt x="490" y="122"/>
                  </a:lnTo>
                  <a:lnTo>
                    <a:pt x="490" y="122"/>
                  </a:lnTo>
                  <a:cubicBezTo>
                    <a:pt x="490" y="122"/>
                    <a:pt x="490" y="122"/>
                    <a:pt x="490" y="135"/>
                  </a:cubicBezTo>
                  <a:lnTo>
                    <a:pt x="490" y="135"/>
                  </a:lnTo>
                  <a:lnTo>
                    <a:pt x="504" y="135"/>
                  </a:lnTo>
                  <a:lnTo>
                    <a:pt x="504" y="135"/>
                  </a:lnTo>
                  <a:cubicBezTo>
                    <a:pt x="448" y="189"/>
                    <a:pt x="448" y="189"/>
                    <a:pt x="448" y="189"/>
                  </a:cubicBezTo>
                  <a:cubicBezTo>
                    <a:pt x="448" y="203"/>
                    <a:pt x="435" y="203"/>
                    <a:pt x="435" y="203"/>
                  </a:cubicBezTo>
                  <a:cubicBezTo>
                    <a:pt x="422" y="203"/>
                    <a:pt x="422" y="203"/>
                    <a:pt x="422" y="203"/>
                  </a:cubicBezTo>
                  <a:lnTo>
                    <a:pt x="422" y="203"/>
                  </a:lnTo>
                  <a:cubicBezTo>
                    <a:pt x="394" y="231"/>
                    <a:pt x="394" y="231"/>
                    <a:pt x="394" y="231"/>
                  </a:cubicBezTo>
                  <a:cubicBezTo>
                    <a:pt x="422" y="245"/>
                    <a:pt x="435" y="272"/>
                    <a:pt x="435" y="313"/>
                  </a:cubicBezTo>
                  <a:cubicBezTo>
                    <a:pt x="435" y="380"/>
                    <a:pt x="367" y="436"/>
                    <a:pt x="299" y="436"/>
                  </a:cubicBezTo>
                  <a:cubicBezTo>
                    <a:pt x="231" y="436"/>
                    <a:pt x="176" y="380"/>
                    <a:pt x="176" y="313"/>
                  </a:cubicBezTo>
                  <a:cubicBezTo>
                    <a:pt x="176" y="245"/>
                    <a:pt x="231" y="189"/>
                    <a:pt x="299" y="189"/>
                  </a:cubicBezTo>
                  <a:cubicBezTo>
                    <a:pt x="327" y="189"/>
                    <a:pt x="353" y="189"/>
                    <a:pt x="381" y="203"/>
                  </a:cubicBezTo>
                  <a:cubicBezTo>
                    <a:pt x="394" y="189"/>
                    <a:pt x="394" y="189"/>
                    <a:pt x="394" y="189"/>
                  </a:cubicBezTo>
                  <a:cubicBezTo>
                    <a:pt x="408" y="189"/>
                    <a:pt x="408" y="189"/>
                    <a:pt x="408" y="189"/>
                  </a:cubicBezTo>
                  <a:cubicBezTo>
                    <a:pt x="394" y="177"/>
                    <a:pt x="408" y="163"/>
                    <a:pt x="408" y="163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35" y="81"/>
                    <a:pt x="394" y="68"/>
                    <a:pt x="353" y="54"/>
                  </a:cubicBezTo>
                  <a:cubicBezTo>
                    <a:pt x="353" y="40"/>
                    <a:pt x="353" y="40"/>
                    <a:pt x="353" y="40"/>
                  </a:cubicBezTo>
                  <a:cubicBezTo>
                    <a:pt x="353" y="12"/>
                    <a:pt x="339" y="0"/>
                    <a:pt x="327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59" y="0"/>
                    <a:pt x="244" y="12"/>
                    <a:pt x="244" y="40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17" y="54"/>
                    <a:pt x="190" y="68"/>
                    <a:pt x="163" y="94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36" y="68"/>
                    <a:pt x="122" y="68"/>
                    <a:pt x="108" y="8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08"/>
                    <a:pt x="68" y="122"/>
                    <a:pt x="68" y="135"/>
                  </a:cubicBezTo>
                  <a:lnTo>
                    <a:pt x="68" y="149"/>
                  </a:lnTo>
                  <a:cubicBezTo>
                    <a:pt x="81" y="163"/>
                    <a:pt x="81" y="163"/>
                    <a:pt x="81" y="163"/>
                  </a:cubicBezTo>
                  <a:cubicBezTo>
                    <a:pt x="68" y="189"/>
                    <a:pt x="54" y="217"/>
                    <a:pt x="54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13" y="257"/>
                    <a:pt x="0" y="272"/>
                    <a:pt x="0" y="285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53"/>
                    <a:pt x="13" y="367"/>
                    <a:pt x="27" y="367"/>
                  </a:cubicBezTo>
                  <a:cubicBezTo>
                    <a:pt x="54" y="367"/>
                    <a:pt x="54" y="367"/>
                    <a:pt x="54" y="367"/>
                  </a:cubicBezTo>
                  <a:cubicBezTo>
                    <a:pt x="54" y="394"/>
                    <a:pt x="68" y="421"/>
                    <a:pt x="81" y="448"/>
                  </a:cubicBezTo>
                  <a:cubicBezTo>
                    <a:pt x="68" y="462"/>
                    <a:pt x="68" y="462"/>
                    <a:pt x="68" y="462"/>
                  </a:cubicBezTo>
                  <a:cubicBezTo>
                    <a:pt x="68" y="462"/>
                    <a:pt x="68" y="476"/>
                    <a:pt x="68" y="490"/>
                  </a:cubicBezTo>
                  <a:lnTo>
                    <a:pt x="68" y="503"/>
                  </a:lnTo>
                  <a:cubicBezTo>
                    <a:pt x="108" y="544"/>
                    <a:pt x="108" y="544"/>
                    <a:pt x="108" y="544"/>
                  </a:cubicBezTo>
                  <a:lnTo>
                    <a:pt x="122" y="544"/>
                  </a:lnTo>
                  <a:cubicBezTo>
                    <a:pt x="136" y="544"/>
                    <a:pt x="150" y="544"/>
                    <a:pt x="150" y="544"/>
                  </a:cubicBezTo>
                  <a:cubicBezTo>
                    <a:pt x="163" y="530"/>
                    <a:pt x="163" y="530"/>
                    <a:pt x="163" y="530"/>
                  </a:cubicBezTo>
                  <a:cubicBezTo>
                    <a:pt x="190" y="544"/>
                    <a:pt x="217" y="557"/>
                    <a:pt x="244" y="571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4" y="599"/>
                    <a:pt x="259" y="611"/>
                    <a:pt x="285" y="611"/>
                  </a:cubicBezTo>
                  <a:cubicBezTo>
                    <a:pt x="327" y="611"/>
                    <a:pt x="327" y="611"/>
                    <a:pt x="327" y="611"/>
                  </a:cubicBezTo>
                  <a:cubicBezTo>
                    <a:pt x="339" y="611"/>
                    <a:pt x="353" y="599"/>
                    <a:pt x="353" y="585"/>
                  </a:cubicBezTo>
                  <a:cubicBezTo>
                    <a:pt x="353" y="571"/>
                    <a:pt x="353" y="571"/>
                    <a:pt x="353" y="571"/>
                  </a:cubicBezTo>
                  <a:cubicBezTo>
                    <a:pt x="394" y="557"/>
                    <a:pt x="422" y="544"/>
                    <a:pt x="448" y="530"/>
                  </a:cubicBezTo>
                  <a:cubicBezTo>
                    <a:pt x="462" y="544"/>
                    <a:pt x="462" y="544"/>
                    <a:pt x="462" y="544"/>
                  </a:cubicBezTo>
                  <a:cubicBezTo>
                    <a:pt x="476" y="557"/>
                    <a:pt x="490" y="557"/>
                    <a:pt x="504" y="544"/>
                  </a:cubicBezTo>
                  <a:cubicBezTo>
                    <a:pt x="530" y="503"/>
                    <a:pt x="530" y="503"/>
                    <a:pt x="530" y="503"/>
                  </a:cubicBezTo>
                  <a:cubicBezTo>
                    <a:pt x="544" y="503"/>
                    <a:pt x="544" y="490"/>
                    <a:pt x="544" y="490"/>
                  </a:cubicBezTo>
                  <a:cubicBezTo>
                    <a:pt x="544" y="476"/>
                    <a:pt x="544" y="462"/>
                    <a:pt x="530" y="462"/>
                  </a:cubicBezTo>
                  <a:cubicBezTo>
                    <a:pt x="530" y="448"/>
                    <a:pt x="530" y="448"/>
                    <a:pt x="530" y="448"/>
                  </a:cubicBezTo>
                  <a:cubicBezTo>
                    <a:pt x="544" y="421"/>
                    <a:pt x="558" y="394"/>
                    <a:pt x="558" y="367"/>
                  </a:cubicBezTo>
                  <a:cubicBezTo>
                    <a:pt x="572" y="367"/>
                    <a:pt x="572" y="367"/>
                    <a:pt x="572" y="367"/>
                  </a:cubicBezTo>
                  <a:cubicBezTo>
                    <a:pt x="598" y="367"/>
                    <a:pt x="612" y="353"/>
                    <a:pt x="612" y="326"/>
                  </a:cubicBezTo>
                  <a:cubicBezTo>
                    <a:pt x="612" y="285"/>
                    <a:pt x="612" y="285"/>
                    <a:pt x="612" y="285"/>
                  </a:cubicBezTo>
                  <a:cubicBezTo>
                    <a:pt x="612" y="272"/>
                    <a:pt x="598" y="257"/>
                    <a:pt x="572" y="2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30" name="Freeform 801"/>
            <p:cNvSpPr>
              <a:spLocks noChangeArrowheads="1"/>
            </p:cNvSpPr>
            <p:nvPr/>
          </p:nvSpPr>
          <p:spPr bwMode="auto">
            <a:xfrm>
              <a:off x="5404868" y="3796826"/>
              <a:ext cx="192306" cy="183993"/>
            </a:xfrm>
            <a:custGeom>
              <a:avLst/>
              <a:gdLst>
                <a:gd name="T0" fmla="*/ 149 w 205"/>
                <a:gd name="T1" fmla="*/ 14 h 192"/>
                <a:gd name="T2" fmla="*/ 149 w 205"/>
                <a:gd name="T3" fmla="*/ 14 h 192"/>
                <a:gd name="T4" fmla="*/ 95 w 205"/>
                <a:gd name="T5" fmla="*/ 0 h 192"/>
                <a:gd name="T6" fmla="*/ 0 w 205"/>
                <a:gd name="T7" fmla="*/ 96 h 192"/>
                <a:gd name="T8" fmla="*/ 95 w 205"/>
                <a:gd name="T9" fmla="*/ 191 h 192"/>
                <a:gd name="T10" fmla="*/ 204 w 205"/>
                <a:gd name="T11" fmla="*/ 96 h 192"/>
                <a:gd name="T12" fmla="*/ 177 w 205"/>
                <a:gd name="T13" fmla="*/ 28 h 192"/>
                <a:gd name="T14" fmla="*/ 109 w 205"/>
                <a:gd name="T15" fmla="*/ 96 h 192"/>
                <a:gd name="T16" fmla="*/ 95 w 205"/>
                <a:gd name="T17" fmla="*/ 109 h 192"/>
                <a:gd name="T18" fmla="*/ 81 w 205"/>
                <a:gd name="T19" fmla="*/ 96 h 192"/>
                <a:gd name="T20" fmla="*/ 81 w 205"/>
                <a:gd name="T21" fmla="*/ 82 h 192"/>
                <a:gd name="T22" fmla="*/ 149 w 205"/>
                <a:gd name="T23" fmla="*/ 1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5" h="192">
                  <a:moveTo>
                    <a:pt x="149" y="14"/>
                  </a:moveTo>
                  <a:lnTo>
                    <a:pt x="149" y="14"/>
                  </a:lnTo>
                  <a:cubicBezTo>
                    <a:pt x="135" y="0"/>
                    <a:pt x="123" y="0"/>
                    <a:pt x="95" y="0"/>
                  </a:cubicBezTo>
                  <a:cubicBezTo>
                    <a:pt x="40" y="0"/>
                    <a:pt x="0" y="40"/>
                    <a:pt x="0" y="96"/>
                  </a:cubicBezTo>
                  <a:cubicBezTo>
                    <a:pt x="0" y="150"/>
                    <a:pt x="40" y="191"/>
                    <a:pt x="95" y="191"/>
                  </a:cubicBezTo>
                  <a:cubicBezTo>
                    <a:pt x="149" y="191"/>
                    <a:pt x="204" y="150"/>
                    <a:pt x="204" y="96"/>
                  </a:cubicBezTo>
                  <a:cubicBezTo>
                    <a:pt x="204" y="68"/>
                    <a:pt x="190" y="40"/>
                    <a:pt x="177" y="28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109"/>
                    <a:pt x="95" y="109"/>
                    <a:pt x="95" y="109"/>
                  </a:cubicBezTo>
                  <a:cubicBezTo>
                    <a:pt x="95" y="109"/>
                    <a:pt x="81" y="109"/>
                    <a:pt x="81" y="96"/>
                  </a:cubicBezTo>
                  <a:lnTo>
                    <a:pt x="81" y="82"/>
                  </a:lnTo>
                  <a:lnTo>
                    <a:pt x="149" y="1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 rot="21306954">
            <a:off x="2811632" y="7544405"/>
            <a:ext cx="402954" cy="408577"/>
            <a:chOff x="3866421" y="8396641"/>
            <a:chExt cx="610363" cy="618881"/>
          </a:xfrm>
          <a:solidFill>
            <a:schemeClr val="accent2"/>
          </a:solidFill>
        </p:grpSpPr>
        <p:sp>
          <p:nvSpPr>
            <p:cNvPr id="232" name="Freeform 812"/>
            <p:cNvSpPr>
              <a:spLocks noChangeArrowheads="1"/>
            </p:cNvSpPr>
            <p:nvPr/>
          </p:nvSpPr>
          <p:spPr bwMode="auto">
            <a:xfrm>
              <a:off x="3866421" y="8614084"/>
              <a:ext cx="401334" cy="401438"/>
            </a:xfrm>
            <a:custGeom>
              <a:avLst/>
              <a:gdLst>
                <a:gd name="T0" fmla="*/ 218 w 422"/>
                <a:gd name="T1" fmla="*/ 0 h 423"/>
                <a:gd name="T2" fmla="*/ 218 w 422"/>
                <a:gd name="T3" fmla="*/ 0 h 423"/>
                <a:gd name="T4" fmla="*/ 0 w 422"/>
                <a:gd name="T5" fmla="*/ 218 h 423"/>
                <a:gd name="T6" fmla="*/ 218 w 422"/>
                <a:gd name="T7" fmla="*/ 422 h 423"/>
                <a:gd name="T8" fmla="*/ 421 w 422"/>
                <a:gd name="T9" fmla="*/ 218 h 423"/>
                <a:gd name="T10" fmla="*/ 218 w 422"/>
                <a:gd name="T11" fmla="*/ 0 h 423"/>
                <a:gd name="T12" fmla="*/ 218 w 422"/>
                <a:gd name="T13" fmla="*/ 314 h 423"/>
                <a:gd name="T14" fmla="*/ 218 w 422"/>
                <a:gd name="T15" fmla="*/ 314 h 423"/>
                <a:gd name="T16" fmla="*/ 218 w 422"/>
                <a:gd name="T17" fmla="*/ 354 h 423"/>
                <a:gd name="T18" fmla="*/ 204 w 422"/>
                <a:gd name="T19" fmla="*/ 354 h 423"/>
                <a:gd name="T20" fmla="*/ 204 w 422"/>
                <a:gd name="T21" fmla="*/ 314 h 423"/>
                <a:gd name="T22" fmla="*/ 150 w 422"/>
                <a:gd name="T23" fmla="*/ 300 h 423"/>
                <a:gd name="T24" fmla="*/ 163 w 422"/>
                <a:gd name="T25" fmla="*/ 286 h 423"/>
                <a:gd name="T26" fmla="*/ 204 w 422"/>
                <a:gd name="T27" fmla="*/ 300 h 423"/>
                <a:gd name="T28" fmla="*/ 244 w 422"/>
                <a:gd name="T29" fmla="*/ 259 h 423"/>
                <a:gd name="T30" fmla="*/ 204 w 422"/>
                <a:gd name="T31" fmla="*/ 218 h 423"/>
                <a:gd name="T32" fmla="*/ 150 w 422"/>
                <a:gd name="T33" fmla="*/ 163 h 423"/>
                <a:gd name="T34" fmla="*/ 204 w 422"/>
                <a:gd name="T35" fmla="*/ 109 h 423"/>
                <a:gd name="T36" fmla="*/ 204 w 422"/>
                <a:gd name="T37" fmla="*/ 68 h 423"/>
                <a:gd name="T38" fmla="*/ 231 w 422"/>
                <a:gd name="T39" fmla="*/ 68 h 423"/>
                <a:gd name="T40" fmla="*/ 231 w 422"/>
                <a:gd name="T41" fmla="*/ 109 h 423"/>
                <a:gd name="T42" fmla="*/ 272 w 422"/>
                <a:gd name="T43" fmla="*/ 123 h 423"/>
                <a:gd name="T44" fmla="*/ 258 w 422"/>
                <a:gd name="T45" fmla="*/ 135 h 423"/>
                <a:gd name="T46" fmla="*/ 218 w 422"/>
                <a:gd name="T47" fmla="*/ 123 h 423"/>
                <a:gd name="T48" fmla="*/ 177 w 422"/>
                <a:gd name="T49" fmla="*/ 163 h 423"/>
                <a:gd name="T50" fmla="*/ 231 w 422"/>
                <a:gd name="T51" fmla="*/ 191 h 423"/>
                <a:gd name="T52" fmla="*/ 272 w 422"/>
                <a:gd name="T53" fmla="*/ 259 h 423"/>
                <a:gd name="T54" fmla="*/ 218 w 422"/>
                <a:gd name="T55" fmla="*/ 314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2" h="423">
                  <a:moveTo>
                    <a:pt x="218" y="0"/>
                  </a:moveTo>
                  <a:lnTo>
                    <a:pt x="218" y="0"/>
                  </a:lnTo>
                  <a:cubicBezTo>
                    <a:pt x="95" y="0"/>
                    <a:pt x="0" y="95"/>
                    <a:pt x="0" y="218"/>
                  </a:cubicBezTo>
                  <a:cubicBezTo>
                    <a:pt x="0" y="326"/>
                    <a:pt x="95" y="422"/>
                    <a:pt x="218" y="422"/>
                  </a:cubicBezTo>
                  <a:cubicBezTo>
                    <a:pt x="326" y="422"/>
                    <a:pt x="421" y="326"/>
                    <a:pt x="421" y="218"/>
                  </a:cubicBezTo>
                  <a:cubicBezTo>
                    <a:pt x="421" y="95"/>
                    <a:pt x="326" y="0"/>
                    <a:pt x="218" y="0"/>
                  </a:cubicBezTo>
                  <a:close/>
                  <a:moveTo>
                    <a:pt x="218" y="314"/>
                  </a:moveTo>
                  <a:lnTo>
                    <a:pt x="218" y="314"/>
                  </a:lnTo>
                  <a:cubicBezTo>
                    <a:pt x="218" y="354"/>
                    <a:pt x="218" y="354"/>
                    <a:pt x="218" y="354"/>
                  </a:cubicBezTo>
                  <a:cubicBezTo>
                    <a:pt x="204" y="354"/>
                    <a:pt x="204" y="354"/>
                    <a:pt x="204" y="354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77" y="314"/>
                    <a:pt x="163" y="314"/>
                    <a:pt x="150" y="300"/>
                  </a:cubicBezTo>
                  <a:cubicBezTo>
                    <a:pt x="163" y="286"/>
                    <a:pt x="163" y="286"/>
                    <a:pt x="163" y="286"/>
                  </a:cubicBezTo>
                  <a:cubicBezTo>
                    <a:pt x="177" y="286"/>
                    <a:pt x="190" y="300"/>
                    <a:pt x="204" y="300"/>
                  </a:cubicBezTo>
                  <a:cubicBezTo>
                    <a:pt x="231" y="300"/>
                    <a:pt x="244" y="286"/>
                    <a:pt x="244" y="259"/>
                  </a:cubicBezTo>
                  <a:cubicBezTo>
                    <a:pt x="244" y="245"/>
                    <a:pt x="231" y="231"/>
                    <a:pt x="204" y="218"/>
                  </a:cubicBezTo>
                  <a:cubicBezTo>
                    <a:pt x="177" y="205"/>
                    <a:pt x="150" y="191"/>
                    <a:pt x="150" y="163"/>
                  </a:cubicBezTo>
                  <a:cubicBezTo>
                    <a:pt x="150" y="135"/>
                    <a:pt x="177" y="109"/>
                    <a:pt x="204" y="109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31" y="68"/>
                    <a:pt x="231" y="68"/>
                    <a:pt x="231" y="68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44" y="109"/>
                    <a:pt x="258" y="109"/>
                    <a:pt x="272" y="123"/>
                  </a:cubicBezTo>
                  <a:cubicBezTo>
                    <a:pt x="258" y="135"/>
                    <a:pt x="258" y="135"/>
                    <a:pt x="258" y="135"/>
                  </a:cubicBezTo>
                  <a:cubicBezTo>
                    <a:pt x="258" y="135"/>
                    <a:pt x="244" y="123"/>
                    <a:pt x="218" y="123"/>
                  </a:cubicBezTo>
                  <a:cubicBezTo>
                    <a:pt x="190" y="123"/>
                    <a:pt x="177" y="149"/>
                    <a:pt x="177" y="163"/>
                  </a:cubicBezTo>
                  <a:cubicBezTo>
                    <a:pt x="177" y="177"/>
                    <a:pt x="190" y="191"/>
                    <a:pt x="231" y="191"/>
                  </a:cubicBezTo>
                  <a:cubicBezTo>
                    <a:pt x="258" y="218"/>
                    <a:pt x="272" y="231"/>
                    <a:pt x="272" y="259"/>
                  </a:cubicBezTo>
                  <a:cubicBezTo>
                    <a:pt x="272" y="286"/>
                    <a:pt x="258" y="314"/>
                    <a:pt x="218" y="31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33" name="Freeform 813"/>
            <p:cNvSpPr>
              <a:spLocks noChangeArrowheads="1"/>
            </p:cNvSpPr>
            <p:nvPr/>
          </p:nvSpPr>
          <p:spPr bwMode="auto">
            <a:xfrm>
              <a:off x="4033643" y="8396641"/>
              <a:ext cx="438960" cy="142175"/>
            </a:xfrm>
            <a:custGeom>
              <a:avLst/>
              <a:gdLst>
                <a:gd name="T0" fmla="*/ 231 w 464"/>
                <a:gd name="T1" fmla="*/ 149 h 150"/>
                <a:gd name="T2" fmla="*/ 231 w 464"/>
                <a:gd name="T3" fmla="*/ 149 h 150"/>
                <a:gd name="T4" fmla="*/ 463 w 464"/>
                <a:gd name="T5" fmla="*/ 68 h 150"/>
                <a:gd name="T6" fmla="*/ 231 w 464"/>
                <a:gd name="T7" fmla="*/ 0 h 150"/>
                <a:gd name="T8" fmla="*/ 0 w 464"/>
                <a:gd name="T9" fmla="*/ 68 h 150"/>
                <a:gd name="T10" fmla="*/ 231 w 464"/>
                <a:gd name="T11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4" h="150">
                  <a:moveTo>
                    <a:pt x="231" y="149"/>
                  </a:moveTo>
                  <a:lnTo>
                    <a:pt x="231" y="149"/>
                  </a:lnTo>
                  <a:cubicBezTo>
                    <a:pt x="354" y="149"/>
                    <a:pt x="463" y="108"/>
                    <a:pt x="463" y="68"/>
                  </a:cubicBezTo>
                  <a:cubicBezTo>
                    <a:pt x="463" y="27"/>
                    <a:pt x="354" y="0"/>
                    <a:pt x="231" y="0"/>
                  </a:cubicBezTo>
                  <a:cubicBezTo>
                    <a:pt x="109" y="0"/>
                    <a:pt x="0" y="27"/>
                    <a:pt x="0" y="68"/>
                  </a:cubicBezTo>
                  <a:cubicBezTo>
                    <a:pt x="0" y="108"/>
                    <a:pt x="109" y="149"/>
                    <a:pt x="231" y="14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34" name="Freeform 814"/>
            <p:cNvSpPr>
              <a:spLocks noChangeArrowheads="1"/>
            </p:cNvSpPr>
            <p:nvPr/>
          </p:nvSpPr>
          <p:spPr bwMode="auto">
            <a:xfrm>
              <a:off x="4033643" y="8509544"/>
              <a:ext cx="438960" cy="91996"/>
            </a:xfrm>
            <a:custGeom>
              <a:avLst/>
              <a:gdLst>
                <a:gd name="T0" fmla="*/ 449 w 464"/>
                <a:gd name="T1" fmla="*/ 0 h 96"/>
                <a:gd name="T2" fmla="*/ 449 w 464"/>
                <a:gd name="T3" fmla="*/ 0 h 96"/>
                <a:gd name="T4" fmla="*/ 449 w 464"/>
                <a:gd name="T5" fmla="*/ 0 h 96"/>
                <a:gd name="T6" fmla="*/ 231 w 464"/>
                <a:gd name="T7" fmla="*/ 40 h 96"/>
                <a:gd name="T8" fmla="*/ 13 w 464"/>
                <a:gd name="T9" fmla="*/ 0 h 96"/>
                <a:gd name="T10" fmla="*/ 13 w 464"/>
                <a:gd name="T11" fmla="*/ 0 h 96"/>
                <a:gd name="T12" fmla="*/ 13 w 464"/>
                <a:gd name="T13" fmla="*/ 0 h 96"/>
                <a:gd name="T14" fmla="*/ 0 w 464"/>
                <a:gd name="T15" fmla="*/ 26 h 96"/>
                <a:gd name="T16" fmla="*/ 231 w 464"/>
                <a:gd name="T17" fmla="*/ 95 h 96"/>
                <a:gd name="T18" fmla="*/ 463 w 464"/>
                <a:gd name="T19" fmla="*/ 26 h 96"/>
                <a:gd name="T20" fmla="*/ 449 w 464"/>
                <a:gd name="T2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4" h="96">
                  <a:moveTo>
                    <a:pt x="449" y="0"/>
                  </a:moveTo>
                  <a:lnTo>
                    <a:pt x="449" y="0"/>
                  </a:lnTo>
                  <a:lnTo>
                    <a:pt x="449" y="0"/>
                  </a:lnTo>
                  <a:cubicBezTo>
                    <a:pt x="394" y="26"/>
                    <a:pt x="300" y="40"/>
                    <a:pt x="231" y="40"/>
                  </a:cubicBezTo>
                  <a:cubicBezTo>
                    <a:pt x="163" y="40"/>
                    <a:pt x="67" y="26"/>
                    <a:pt x="13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0" y="12"/>
                    <a:pt x="0" y="12"/>
                    <a:pt x="0" y="26"/>
                  </a:cubicBezTo>
                  <a:cubicBezTo>
                    <a:pt x="0" y="68"/>
                    <a:pt x="109" y="95"/>
                    <a:pt x="231" y="95"/>
                  </a:cubicBezTo>
                  <a:cubicBezTo>
                    <a:pt x="354" y="95"/>
                    <a:pt x="463" y="68"/>
                    <a:pt x="463" y="26"/>
                  </a:cubicBezTo>
                  <a:cubicBezTo>
                    <a:pt x="463" y="12"/>
                    <a:pt x="463" y="12"/>
                    <a:pt x="44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35" name="Freeform 815"/>
            <p:cNvSpPr>
              <a:spLocks noChangeArrowheads="1"/>
            </p:cNvSpPr>
            <p:nvPr/>
          </p:nvSpPr>
          <p:spPr bwMode="auto">
            <a:xfrm>
              <a:off x="4033644" y="8576451"/>
              <a:ext cx="41805" cy="12545"/>
            </a:xfrm>
            <a:custGeom>
              <a:avLst/>
              <a:gdLst>
                <a:gd name="T0" fmla="*/ 41 w 42"/>
                <a:gd name="T1" fmla="*/ 12 h 13"/>
                <a:gd name="T2" fmla="*/ 41 w 42"/>
                <a:gd name="T3" fmla="*/ 12 h 13"/>
                <a:gd name="T4" fmla="*/ 13 w 42"/>
                <a:gd name="T5" fmla="*/ 0 h 13"/>
                <a:gd name="T6" fmla="*/ 13 w 42"/>
                <a:gd name="T7" fmla="*/ 0 h 13"/>
                <a:gd name="T8" fmla="*/ 13 w 42"/>
                <a:gd name="T9" fmla="*/ 0 h 13"/>
                <a:gd name="T10" fmla="*/ 0 w 42"/>
                <a:gd name="T11" fmla="*/ 12 h 13"/>
                <a:gd name="T12" fmla="*/ 41 w 42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3">
                  <a:moveTo>
                    <a:pt x="41" y="12"/>
                  </a:moveTo>
                  <a:lnTo>
                    <a:pt x="41" y="12"/>
                  </a:lnTo>
                  <a:cubicBezTo>
                    <a:pt x="41" y="12"/>
                    <a:pt x="27" y="12"/>
                    <a:pt x="13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13" y="12"/>
                    <a:pt x="0" y="12"/>
                    <a:pt x="0" y="12"/>
                  </a:cubicBezTo>
                  <a:cubicBezTo>
                    <a:pt x="13" y="12"/>
                    <a:pt x="27" y="12"/>
                    <a:pt x="41" y="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36" name="Freeform 816"/>
            <p:cNvSpPr>
              <a:spLocks noChangeArrowheads="1"/>
            </p:cNvSpPr>
            <p:nvPr/>
          </p:nvSpPr>
          <p:spPr bwMode="auto">
            <a:xfrm>
              <a:off x="4163243" y="8576451"/>
              <a:ext cx="309362" cy="91996"/>
            </a:xfrm>
            <a:custGeom>
              <a:avLst/>
              <a:gdLst>
                <a:gd name="T0" fmla="*/ 313 w 328"/>
                <a:gd name="T1" fmla="*/ 0 h 96"/>
                <a:gd name="T2" fmla="*/ 313 w 328"/>
                <a:gd name="T3" fmla="*/ 0 h 96"/>
                <a:gd name="T4" fmla="*/ 313 w 328"/>
                <a:gd name="T5" fmla="*/ 0 h 96"/>
                <a:gd name="T6" fmla="*/ 95 w 328"/>
                <a:gd name="T7" fmla="*/ 40 h 96"/>
                <a:gd name="T8" fmla="*/ 0 w 328"/>
                <a:gd name="T9" fmla="*/ 40 h 96"/>
                <a:gd name="T10" fmla="*/ 82 w 328"/>
                <a:gd name="T11" fmla="*/ 95 h 96"/>
                <a:gd name="T12" fmla="*/ 95 w 328"/>
                <a:gd name="T13" fmla="*/ 95 h 96"/>
                <a:gd name="T14" fmla="*/ 327 w 328"/>
                <a:gd name="T15" fmla="*/ 27 h 96"/>
                <a:gd name="T16" fmla="*/ 313 w 328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96">
                  <a:moveTo>
                    <a:pt x="313" y="0"/>
                  </a:moveTo>
                  <a:lnTo>
                    <a:pt x="313" y="0"/>
                  </a:lnTo>
                  <a:lnTo>
                    <a:pt x="313" y="0"/>
                  </a:lnTo>
                  <a:cubicBezTo>
                    <a:pt x="258" y="27"/>
                    <a:pt x="164" y="40"/>
                    <a:pt x="95" y="40"/>
                  </a:cubicBezTo>
                  <a:cubicBezTo>
                    <a:pt x="68" y="40"/>
                    <a:pt x="27" y="40"/>
                    <a:pt x="0" y="40"/>
                  </a:cubicBezTo>
                  <a:cubicBezTo>
                    <a:pt x="27" y="54"/>
                    <a:pt x="54" y="67"/>
                    <a:pt x="82" y="95"/>
                  </a:cubicBezTo>
                  <a:lnTo>
                    <a:pt x="95" y="95"/>
                  </a:lnTo>
                  <a:cubicBezTo>
                    <a:pt x="218" y="95"/>
                    <a:pt x="327" y="67"/>
                    <a:pt x="327" y="27"/>
                  </a:cubicBezTo>
                  <a:cubicBezTo>
                    <a:pt x="327" y="12"/>
                    <a:pt x="327" y="12"/>
                    <a:pt x="313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37" name="Freeform 817"/>
            <p:cNvSpPr>
              <a:spLocks noChangeArrowheads="1"/>
            </p:cNvSpPr>
            <p:nvPr/>
          </p:nvSpPr>
          <p:spPr bwMode="auto">
            <a:xfrm>
              <a:off x="4255215" y="8639177"/>
              <a:ext cx="221569" cy="91996"/>
            </a:xfrm>
            <a:custGeom>
              <a:avLst/>
              <a:gdLst>
                <a:gd name="T0" fmla="*/ 218 w 233"/>
                <a:gd name="T1" fmla="*/ 0 h 97"/>
                <a:gd name="T2" fmla="*/ 218 w 233"/>
                <a:gd name="T3" fmla="*/ 0 h 97"/>
                <a:gd name="T4" fmla="*/ 218 w 233"/>
                <a:gd name="T5" fmla="*/ 0 h 97"/>
                <a:gd name="T6" fmla="*/ 0 w 233"/>
                <a:gd name="T7" fmla="*/ 41 h 97"/>
                <a:gd name="T8" fmla="*/ 0 w 233"/>
                <a:gd name="T9" fmla="*/ 41 h 97"/>
                <a:gd name="T10" fmla="*/ 27 w 233"/>
                <a:gd name="T11" fmla="*/ 96 h 97"/>
                <a:gd name="T12" fmla="*/ 232 w 233"/>
                <a:gd name="T13" fmla="*/ 28 h 97"/>
                <a:gd name="T14" fmla="*/ 218 w 23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97">
                  <a:moveTo>
                    <a:pt x="218" y="0"/>
                  </a:moveTo>
                  <a:lnTo>
                    <a:pt x="218" y="0"/>
                  </a:lnTo>
                  <a:lnTo>
                    <a:pt x="218" y="0"/>
                  </a:lnTo>
                  <a:cubicBezTo>
                    <a:pt x="163" y="41"/>
                    <a:pt x="69" y="41"/>
                    <a:pt x="0" y="41"/>
                  </a:cubicBezTo>
                  <a:lnTo>
                    <a:pt x="0" y="41"/>
                  </a:lnTo>
                  <a:cubicBezTo>
                    <a:pt x="13" y="54"/>
                    <a:pt x="13" y="82"/>
                    <a:pt x="27" y="96"/>
                  </a:cubicBezTo>
                  <a:cubicBezTo>
                    <a:pt x="137" y="96"/>
                    <a:pt x="232" y="68"/>
                    <a:pt x="232" y="28"/>
                  </a:cubicBezTo>
                  <a:cubicBezTo>
                    <a:pt x="232" y="14"/>
                    <a:pt x="232" y="14"/>
                    <a:pt x="2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38" name="Freeform 818"/>
            <p:cNvSpPr>
              <a:spLocks noChangeArrowheads="1"/>
            </p:cNvSpPr>
            <p:nvPr/>
          </p:nvSpPr>
          <p:spPr bwMode="auto">
            <a:xfrm>
              <a:off x="4280297" y="8701901"/>
              <a:ext cx="196486" cy="91996"/>
            </a:xfrm>
            <a:custGeom>
              <a:avLst/>
              <a:gdLst>
                <a:gd name="T0" fmla="*/ 191 w 206"/>
                <a:gd name="T1" fmla="*/ 0 h 97"/>
                <a:gd name="T2" fmla="*/ 191 w 206"/>
                <a:gd name="T3" fmla="*/ 0 h 97"/>
                <a:gd name="T4" fmla="*/ 191 w 206"/>
                <a:gd name="T5" fmla="*/ 0 h 97"/>
                <a:gd name="T6" fmla="*/ 0 w 206"/>
                <a:gd name="T7" fmla="*/ 40 h 97"/>
                <a:gd name="T8" fmla="*/ 14 w 206"/>
                <a:gd name="T9" fmla="*/ 96 h 97"/>
                <a:gd name="T10" fmla="*/ 205 w 206"/>
                <a:gd name="T11" fmla="*/ 28 h 97"/>
                <a:gd name="T12" fmla="*/ 191 w 206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7">
                  <a:moveTo>
                    <a:pt x="191" y="0"/>
                  </a:moveTo>
                  <a:lnTo>
                    <a:pt x="191" y="0"/>
                  </a:lnTo>
                  <a:lnTo>
                    <a:pt x="191" y="0"/>
                  </a:lnTo>
                  <a:cubicBezTo>
                    <a:pt x="150" y="28"/>
                    <a:pt x="68" y="40"/>
                    <a:pt x="0" y="40"/>
                  </a:cubicBezTo>
                  <a:cubicBezTo>
                    <a:pt x="14" y="54"/>
                    <a:pt x="14" y="82"/>
                    <a:pt x="14" y="96"/>
                  </a:cubicBezTo>
                  <a:cubicBezTo>
                    <a:pt x="123" y="96"/>
                    <a:pt x="205" y="68"/>
                    <a:pt x="205" y="28"/>
                  </a:cubicBezTo>
                  <a:cubicBezTo>
                    <a:pt x="205" y="14"/>
                    <a:pt x="205" y="14"/>
                    <a:pt x="19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39" name="Freeform 819"/>
            <p:cNvSpPr>
              <a:spLocks noChangeArrowheads="1"/>
            </p:cNvSpPr>
            <p:nvPr/>
          </p:nvSpPr>
          <p:spPr bwMode="auto">
            <a:xfrm>
              <a:off x="4292839" y="8768807"/>
              <a:ext cx="183944" cy="91996"/>
            </a:xfrm>
            <a:custGeom>
              <a:avLst/>
              <a:gdLst>
                <a:gd name="T0" fmla="*/ 177 w 192"/>
                <a:gd name="T1" fmla="*/ 0 h 97"/>
                <a:gd name="T2" fmla="*/ 177 w 192"/>
                <a:gd name="T3" fmla="*/ 0 h 97"/>
                <a:gd name="T4" fmla="*/ 177 w 192"/>
                <a:gd name="T5" fmla="*/ 0 h 97"/>
                <a:gd name="T6" fmla="*/ 0 w 192"/>
                <a:gd name="T7" fmla="*/ 42 h 97"/>
                <a:gd name="T8" fmla="*/ 0 w 192"/>
                <a:gd name="T9" fmla="*/ 55 h 97"/>
                <a:gd name="T10" fmla="*/ 0 w 192"/>
                <a:gd name="T11" fmla="*/ 96 h 97"/>
                <a:gd name="T12" fmla="*/ 191 w 192"/>
                <a:gd name="T13" fmla="*/ 28 h 97"/>
                <a:gd name="T14" fmla="*/ 177 w 192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97">
                  <a:moveTo>
                    <a:pt x="177" y="0"/>
                  </a:moveTo>
                  <a:lnTo>
                    <a:pt x="177" y="0"/>
                  </a:lnTo>
                  <a:lnTo>
                    <a:pt x="177" y="0"/>
                  </a:lnTo>
                  <a:cubicBezTo>
                    <a:pt x="136" y="28"/>
                    <a:pt x="68" y="42"/>
                    <a:pt x="0" y="42"/>
                  </a:cubicBezTo>
                  <a:lnTo>
                    <a:pt x="0" y="55"/>
                  </a:lnTo>
                  <a:cubicBezTo>
                    <a:pt x="0" y="68"/>
                    <a:pt x="0" y="82"/>
                    <a:pt x="0" y="96"/>
                  </a:cubicBezTo>
                  <a:cubicBezTo>
                    <a:pt x="109" y="96"/>
                    <a:pt x="191" y="68"/>
                    <a:pt x="191" y="28"/>
                  </a:cubicBezTo>
                  <a:cubicBezTo>
                    <a:pt x="191" y="14"/>
                    <a:pt x="191" y="14"/>
                    <a:pt x="17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 rot="21306954">
            <a:off x="3953612" y="9139208"/>
            <a:ext cx="411232" cy="273308"/>
            <a:chOff x="2524464" y="8434273"/>
            <a:chExt cx="622902" cy="413986"/>
          </a:xfrm>
          <a:solidFill>
            <a:schemeClr val="accent1"/>
          </a:solidFill>
        </p:grpSpPr>
        <p:sp>
          <p:nvSpPr>
            <p:cNvPr id="241" name="Freeform 967"/>
            <p:cNvSpPr>
              <a:spLocks noChangeArrowheads="1"/>
            </p:cNvSpPr>
            <p:nvPr/>
          </p:nvSpPr>
          <p:spPr bwMode="auto">
            <a:xfrm>
              <a:off x="2758576" y="8534633"/>
              <a:ext cx="142140" cy="91996"/>
            </a:xfrm>
            <a:custGeom>
              <a:avLst/>
              <a:gdLst>
                <a:gd name="T0" fmla="*/ 137 w 151"/>
                <a:gd name="T1" fmla="*/ 42 h 97"/>
                <a:gd name="T2" fmla="*/ 137 w 151"/>
                <a:gd name="T3" fmla="*/ 42 h 97"/>
                <a:gd name="T4" fmla="*/ 68 w 151"/>
                <a:gd name="T5" fmla="*/ 42 h 97"/>
                <a:gd name="T6" fmla="*/ 28 w 151"/>
                <a:gd name="T7" fmla="*/ 28 h 97"/>
                <a:gd name="T8" fmla="*/ 42 w 151"/>
                <a:gd name="T9" fmla="*/ 14 h 97"/>
                <a:gd name="T10" fmla="*/ 68 w 151"/>
                <a:gd name="T11" fmla="*/ 14 h 97"/>
                <a:gd name="T12" fmla="*/ 54 w 151"/>
                <a:gd name="T13" fmla="*/ 0 h 97"/>
                <a:gd name="T14" fmla="*/ 28 w 151"/>
                <a:gd name="T15" fmla="*/ 14 h 97"/>
                <a:gd name="T16" fmla="*/ 14 w 151"/>
                <a:gd name="T17" fmla="*/ 0 h 97"/>
                <a:gd name="T18" fmla="*/ 0 w 151"/>
                <a:gd name="T19" fmla="*/ 0 h 97"/>
                <a:gd name="T20" fmla="*/ 14 w 151"/>
                <a:gd name="T21" fmla="*/ 14 h 97"/>
                <a:gd name="T22" fmla="*/ 14 w 151"/>
                <a:gd name="T23" fmla="*/ 42 h 97"/>
                <a:gd name="T24" fmla="*/ 82 w 151"/>
                <a:gd name="T25" fmla="*/ 42 h 97"/>
                <a:gd name="T26" fmla="*/ 123 w 151"/>
                <a:gd name="T27" fmla="*/ 54 h 97"/>
                <a:gd name="T28" fmla="*/ 109 w 151"/>
                <a:gd name="T29" fmla="*/ 69 h 97"/>
                <a:gd name="T30" fmla="*/ 82 w 151"/>
                <a:gd name="T31" fmla="*/ 82 h 97"/>
                <a:gd name="T32" fmla="*/ 82 w 151"/>
                <a:gd name="T33" fmla="*/ 82 h 97"/>
                <a:gd name="T34" fmla="*/ 123 w 151"/>
                <a:gd name="T35" fmla="*/ 82 h 97"/>
                <a:gd name="T36" fmla="*/ 137 w 151"/>
                <a:gd name="T37" fmla="*/ 96 h 97"/>
                <a:gd name="T38" fmla="*/ 150 w 151"/>
                <a:gd name="T39" fmla="*/ 82 h 97"/>
                <a:gd name="T40" fmla="*/ 137 w 151"/>
                <a:gd name="T41" fmla="*/ 69 h 97"/>
                <a:gd name="T42" fmla="*/ 137 w 151"/>
                <a:gd name="T43" fmla="*/ 4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1" h="97">
                  <a:moveTo>
                    <a:pt x="137" y="42"/>
                  </a:moveTo>
                  <a:lnTo>
                    <a:pt x="137" y="42"/>
                  </a:lnTo>
                  <a:cubicBezTo>
                    <a:pt x="123" y="28"/>
                    <a:pt x="96" y="28"/>
                    <a:pt x="68" y="42"/>
                  </a:cubicBezTo>
                  <a:cubicBezTo>
                    <a:pt x="54" y="42"/>
                    <a:pt x="42" y="42"/>
                    <a:pt x="28" y="28"/>
                  </a:cubicBezTo>
                  <a:cubicBezTo>
                    <a:pt x="28" y="28"/>
                    <a:pt x="28" y="28"/>
                    <a:pt x="42" y="14"/>
                  </a:cubicBezTo>
                  <a:cubicBezTo>
                    <a:pt x="54" y="14"/>
                    <a:pt x="54" y="14"/>
                    <a:pt x="68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42" y="0"/>
                    <a:pt x="28" y="1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0" y="28"/>
                    <a:pt x="0" y="28"/>
                    <a:pt x="14" y="42"/>
                  </a:cubicBezTo>
                  <a:cubicBezTo>
                    <a:pt x="28" y="54"/>
                    <a:pt x="54" y="54"/>
                    <a:pt x="82" y="42"/>
                  </a:cubicBezTo>
                  <a:cubicBezTo>
                    <a:pt x="96" y="42"/>
                    <a:pt x="109" y="42"/>
                    <a:pt x="123" y="54"/>
                  </a:cubicBezTo>
                  <a:cubicBezTo>
                    <a:pt x="123" y="54"/>
                    <a:pt x="123" y="69"/>
                    <a:pt x="109" y="69"/>
                  </a:cubicBezTo>
                  <a:cubicBezTo>
                    <a:pt x="109" y="69"/>
                    <a:pt x="96" y="82"/>
                    <a:pt x="82" y="82"/>
                  </a:cubicBezTo>
                  <a:lnTo>
                    <a:pt x="82" y="82"/>
                  </a:lnTo>
                  <a:cubicBezTo>
                    <a:pt x="96" y="82"/>
                    <a:pt x="109" y="82"/>
                    <a:pt x="123" y="8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50" y="69"/>
                    <a:pt x="150" y="54"/>
                    <a:pt x="137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42" name="Freeform 968"/>
            <p:cNvSpPr>
              <a:spLocks noChangeArrowheads="1"/>
            </p:cNvSpPr>
            <p:nvPr/>
          </p:nvSpPr>
          <p:spPr bwMode="auto">
            <a:xfrm>
              <a:off x="2524464" y="8563907"/>
              <a:ext cx="326083" cy="192356"/>
            </a:xfrm>
            <a:custGeom>
              <a:avLst/>
              <a:gdLst>
                <a:gd name="T0" fmla="*/ 0 w 342"/>
                <a:gd name="T1" fmla="*/ 54 h 204"/>
                <a:gd name="T2" fmla="*/ 0 w 342"/>
                <a:gd name="T3" fmla="*/ 54 h 204"/>
                <a:gd name="T4" fmla="*/ 0 w 342"/>
                <a:gd name="T5" fmla="*/ 54 h 204"/>
                <a:gd name="T6" fmla="*/ 0 w 342"/>
                <a:gd name="T7" fmla="*/ 68 h 204"/>
                <a:gd name="T8" fmla="*/ 191 w 342"/>
                <a:gd name="T9" fmla="*/ 189 h 204"/>
                <a:gd name="T10" fmla="*/ 205 w 342"/>
                <a:gd name="T11" fmla="*/ 203 h 204"/>
                <a:gd name="T12" fmla="*/ 205 w 342"/>
                <a:gd name="T13" fmla="*/ 189 h 204"/>
                <a:gd name="T14" fmla="*/ 341 w 342"/>
                <a:gd name="T15" fmla="*/ 135 h 204"/>
                <a:gd name="T16" fmla="*/ 341 w 342"/>
                <a:gd name="T17" fmla="*/ 122 h 204"/>
                <a:gd name="T18" fmla="*/ 136 w 342"/>
                <a:gd name="T19" fmla="*/ 0 h 204"/>
                <a:gd name="T20" fmla="*/ 0 w 342"/>
                <a:gd name="T21" fmla="*/ 54 h 204"/>
                <a:gd name="T22" fmla="*/ 150 w 342"/>
                <a:gd name="T23" fmla="*/ 81 h 204"/>
                <a:gd name="T24" fmla="*/ 150 w 342"/>
                <a:gd name="T25" fmla="*/ 81 h 204"/>
                <a:gd name="T26" fmla="*/ 177 w 342"/>
                <a:gd name="T27" fmla="*/ 81 h 204"/>
                <a:gd name="T28" fmla="*/ 177 w 342"/>
                <a:gd name="T29" fmla="*/ 95 h 204"/>
                <a:gd name="T30" fmla="*/ 136 w 342"/>
                <a:gd name="T31" fmla="*/ 95 h 204"/>
                <a:gd name="T32" fmla="*/ 150 w 342"/>
                <a:gd name="T33" fmla="*/ 8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04">
                  <a:moveTo>
                    <a:pt x="0" y="54"/>
                  </a:moveTo>
                  <a:lnTo>
                    <a:pt x="0" y="54"/>
                  </a:lnTo>
                  <a:lnTo>
                    <a:pt x="0" y="54"/>
                  </a:lnTo>
                  <a:cubicBezTo>
                    <a:pt x="0" y="68"/>
                    <a:pt x="0" y="68"/>
                    <a:pt x="0" y="68"/>
                  </a:cubicBezTo>
                  <a:cubicBezTo>
                    <a:pt x="191" y="189"/>
                    <a:pt x="191" y="189"/>
                    <a:pt x="191" y="189"/>
                  </a:cubicBezTo>
                  <a:cubicBezTo>
                    <a:pt x="191" y="203"/>
                    <a:pt x="191" y="203"/>
                    <a:pt x="205" y="203"/>
                  </a:cubicBezTo>
                  <a:cubicBezTo>
                    <a:pt x="205" y="203"/>
                    <a:pt x="205" y="203"/>
                    <a:pt x="205" y="189"/>
                  </a:cubicBezTo>
                  <a:cubicBezTo>
                    <a:pt x="341" y="135"/>
                    <a:pt x="341" y="135"/>
                    <a:pt x="341" y="135"/>
                  </a:cubicBezTo>
                  <a:cubicBezTo>
                    <a:pt x="341" y="122"/>
                    <a:pt x="341" y="122"/>
                    <a:pt x="341" y="122"/>
                  </a:cubicBezTo>
                  <a:cubicBezTo>
                    <a:pt x="136" y="0"/>
                    <a:pt x="136" y="0"/>
                    <a:pt x="136" y="0"/>
                  </a:cubicBezTo>
                  <a:lnTo>
                    <a:pt x="0" y="54"/>
                  </a:lnTo>
                  <a:close/>
                  <a:moveTo>
                    <a:pt x="150" y="81"/>
                  </a:moveTo>
                  <a:lnTo>
                    <a:pt x="150" y="81"/>
                  </a:lnTo>
                  <a:cubicBezTo>
                    <a:pt x="150" y="81"/>
                    <a:pt x="163" y="81"/>
                    <a:pt x="177" y="81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63" y="109"/>
                    <a:pt x="150" y="109"/>
                    <a:pt x="136" y="95"/>
                  </a:cubicBezTo>
                  <a:cubicBezTo>
                    <a:pt x="136" y="95"/>
                    <a:pt x="136" y="95"/>
                    <a:pt x="150" y="8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43" name="Freeform 969"/>
            <p:cNvSpPr>
              <a:spLocks noChangeArrowheads="1"/>
            </p:cNvSpPr>
            <p:nvPr/>
          </p:nvSpPr>
          <p:spPr bwMode="auto">
            <a:xfrm>
              <a:off x="2821281" y="8434273"/>
              <a:ext cx="321904" cy="183993"/>
            </a:xfrm>
            <a:custGeom>
              <a:avLst/>
              <a:gdLst>
                <a:gd name="T0" fmla="*/ 340 w 341"/>
                <a:gd name="T1" fmla="*/ 109 h 192"/>
                <a:gd name="T2" fmla="*/ 340 w 341"/>
                <a:gd name="T3" fmla="*/ 109 h 192"/>
                <a:gd name="T4" fmla="*/ 328 w 341"/>
                <a:gd name="T5" fmla="*/ 109 h 192"/>
                <a:gd name="T6" fmla="*/ 137 w 341"/>
                <a:gd name="T7" fmla="*/ 14 h 192"/>
                <a:gd name="T8" fmla="*/ 123 w 341"/>
                <a:gd name="T9" fmla="*/ 0 h 192"/>
                <a:gd name="T10" fmla="*/ 0 w 341"/>
                <a:gd name="T11" fmla="*/ 55 h 192"/>
                <a:gd name="T12" fmla="*/ 205 w 341"/>
                <a:gd name="T13" fmla="*/ 191 h 192"/>
                <a:gd name="T14" fmla="*/ 328 w 341"/>
                <a:gd name="T15" fmla="*/ 123 h 192"/>
                <a:gd name="T16" fmla="*/ 340 w 341"/>
                <a:gd name="T17" fmla="*/ 109 h 192"/>
                <a:gd name="T18" fmla="*/ 191 w 341"/>
                <a:gd name="T19" fmla="*/ 95 h 192"/>
                <a:gd name="T20" fmla="*/ 191 w 341"/>
                <a:gd name="T21" fmla="*/ 95 h 192"/>
                <a:gd name="T22" fmla="*/ 163 w 341"/>
                <a:gd name="T23" fmla="*/ 95 h 192"/>
                <a:gd name="T24" fmla="*/ 163 w 341"/>
                <a:gd name="T25" fmla="*/ 68 h 192"/>
                <a:gd name="T26" fmla="*/ 191 w 341"/>
                <a:gd name="T27" fmla="*/ 83 h 192"/>
                <a:gd name="T28" fmla="*/ 191 w 341"/>
                <a:gd name="T29" fmla="*/ 9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192">
                  <a:moveTo>
                    <a:pt x="340" y="109"/>
                  </a:moveTo>
                  <a:lnTo>
                    <a:pt x="340" y="109"/>
                  </a:lnTo>
                  <a:lnTo>
                    <a:pt x="328" y="109"/>
                  </a:lnTo>
                  <a:cubicBezTo>
                    <a:pt x="137" y="14"/>
                    <a:pt x="137" y="14"/>
                    <a:pt x="137" y="14"/>
                  </a:cubicBezTo>
                  <a:cubicBezTo>
                    <a:pt x="137" y="0"/>
                    <a:pt x="123" y="0"/>
                    <a:pt x="123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05" y="191"/>
                    <a:pt x="205" y="191"/>
                    <a:pt x="205" y="191"/>
                  </a:cubicBezTo>
                  <a:cubicBezTo>
                    <a:pt x="328" y="123"/>
                    <a:pt x="328" y="123"/>
                    <a:pt x="328" y="123"/>
                  </a:cubicBezTo>
                  <a:cubicBezTo>
                    <a:pt x="328" y="123"/>
                    <a:pt x="340" y="123"/>
                    <a:pt x="340" y="109"/>
                  </a:cubicBezTo>
                  <a:close/>
                  <a:moveTo>
                    <a:pt x="191" y="95"/>
                  </a:moveTo>
                  <a:lnTo>
                    <a:pt x="191" y="95"/>
                  </a:lnTo>
                  <a:cubicBezTo>
                    <a:pt x="177" y="95"/>
                    <a:pt x="163" y="95"/>
                    <a:pt x="163" y="95"/>
                  </a:cubicBezTo>
                  <a:cubicBezTo>
                    <a:pt x="149" y="83"/>
                    <a:pt x="149" y="83"/>
                    <a:pt x="163" y="68"/>
                  </a:cubicBezTo>
                  <a:cubicBezTo>
                    <a:pt x="163" y="68"/>
                    <a:pt x="177" y="68"/>
                    <a:pt x="191" y="83"/>
                  </a:cubicBezTo>
                  <a:cubicBezTo>
                    <a:pt x="205" y="83"/>
                    <a:pt x="191" y="83"/>
                    <a:pt x="191" y="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44" name="Freeform 970"/>
            <p:cNvSpPr>
              <a:spLocks noChangeArrowheads="1"/>
            </p:cNvSpPr>
            <p:nvPr/>
          </p:nvSpPr>
          <p:spPr bwMode="auto">
            <a:xfrm>
              <a:off x="2524464" y="8676809"/>
              <a:ext cx="326083" cy="154724"/>
            </a:xfrm>
            <a:custGeom>
              <a:avLst/>
              <a:gdLst>
                <a:gd name="T0" fmla="*/ 205 w 342"/>
                <a:gd name="T1" fmla="*/ 95 h 164"/>
                <a:gd name="T2" fmla="*/ 205 w 342"/>
                <a:gd name="T3" fmla="*/ 95 h 164"/>
                <a:gd name="T4" fmla="*/ 191 w 342"/>
                <a:gd name="T5" fmla="*/ 95 h 164"/>
                <a:gd name="T6" fmla="*/ 42 w 342"/>
                <a:gd name="T7" fmla="*/ 0 h 164"/>
                <a:gd name="T8" fmla="*/ 0 w 342"/>
                <a:gd name="T9" fmla="*/ 13 h 164"/>
                <a:gd name="T10" fmla="*/ 0 w 342"/>
                <a:gd name="T11" fmla="*/ 27 h 164"/>
                <a:gd name="T12" fmla="*/ 0 w 342"/>
                <a:gd name="T13" fmla="*/ 27 h 164"/>
                <a:gd name="T14" fmla="*/ 191 w 342"/>
                <a:gd name="T15" fmla="*/ 163 h 164"/>
                <a:gd name="T16" fmla="*/ 205 w 342"/>
                <a:gd name="T17" fmla="*/ 163 h 164"/>
                <a:gd name="T18" fmla="*/ 205 w 342"/>
                <a:gd name="T19" fmla="*/ 163 h 164"/>
                <a:gd name="T20" fmla="*/ 341 w 342"/>
                <a:gd name="T21" fmla="*/ 95 h 164"/>
                <a:gd name="T22" fmla="*/ 341 w 342"/>
                <a:gd name="T23" fmla="*/ 27 h 164"/>
                <a:gd name="T24" fmla="*/ 205 w 342"/>
                <a:gd name="T25" fmla="*/ 9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164">
                  <a:moveTo>
                    <a:pt x="205" y="95"/>
                  </a:moveTo>
                  <a:lnTo>
                    <a:pt x="205" y="95"/>
                  </a:lnTo>
                  <a:cubicBezTo>
                    <a:pt x="191" y="95"/>
                    <a:pt x="191" y="95"/>
                    <a:pt x="191" y="9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27"/>
                  </a:cubicBezTo>
                  <a:lnTo>
                    <a:pt x="0" y="27"/>
                  </a:lnTo>
                  <a:cubicBezTo>
                    <a:pt x="191" y="163"/>
                    <a:pt x="191" y="163"/>
                    <a:pt x="191" y="163"/>
                  </a:cubicBezTo>
                  <a:cubicBezTo>
                    <a:pt x="191" y="163"/>
                    <a:pt x="191" y="163"/>
                    <a:pt x="205" y="163"/>
                  </a:cubicBezTo>
                  <a:lnTo>
                    <a:pt x="205" y="163"/>
                  </a:lnTo>
                  <a:cubicBezTo>
                    <a:pt x="341" y="95"/>
                    <a:pt x="341" y="95"/>
                    <a:pt x="341" y="95"/>
                  </a:cubicBezTo>
                  <a:cubicBezTo>
                    <a:pt x="341" y="27"/>
                    <a:pt x="341" y="27"/>
                    <a:pt x="341" y="27"/>
                  </a:cubicBezTo>
                  <a:cubicBezTo>
                    <a:pt x="205" y="95"/>
                    <a:pt x="205" y="95"/>
                    <a:pt x="205" y="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45" name="Freeform 971"/>
            <p:cNvSpPr>
              <a:spLocks noChangeArrowheads="1"/>
            </p:cNvSpPr>
            <p:nvPr/>
          </p:nvSpPr>
          <p:spPr bwMode="auto">
            <a:xfrm>
              <a:off x="3017769" y="8588996"/>
              <a:ext cx="129597" cy="104540"/>
            </a:xfrm>
            <a:custGeom>
              <a:avLst/>
              <a:gdLst>
                <a:gd name="T0" fmla="*/ 123 w 136"/>
                <a:gd name="T1" fmla="*/ 28 h 110"/>
                <a:gd name="T2" fmla="*/ 123 w 136"/>
                <a:gd name="T3" fmla="*/ 28 h 110"/>
                <a:gd name="T4" fmla="*/ 81 w 136"/>
                <a:gd name="T5" fmla="*/ 0 h 110"/>
                <a:gd name="T6" fmla="*/ 0 w 136"/>
                <a:gd name="T7" fmla="*/ 42 h 110"/>
                <a:gd name="T8" fmla="*/ 0 w 136"/>
                <a:gd name="T9" fmla="*/ 109 h 110"/>
                <a:gd name="T10" fmla="*/ 123 w 136"/>
                <a:gd name="T11" fmla="*/ 55 h 110"/>
                <a:gd name="T12" fmla="*/ 135 w 136"/>
                <a:gd name="T13" fmla="*/ 42 h 110"/>
                <a:gd name="T14" fmla="*/ 123 w 136"/>
                <a:gd name="T15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10">
                  <a:moveTo>
                    <a:pt x="123" y="28"/>
                  </a:moveTo>
                  <a:lnTo>
                    <a:pt x="123" y="28"/>
                  </a:lnTo>
                  <a:cubicBezTo>
                    <a:pt x="81" y="0"/>
                    <a:pt x="81" y="0"/>
                    <a:pt x="81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42"/>
                    <a:pt x="135" y="42"/>
                    <a:pt x="135" y="42"/>
                  </a:cubicBezTo>
                  <a:cubicBezTo>
                    <a:pt x="135" y="28"/>
                    <a:pt x="123" y="28"/>
                    <a:pt x="123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46" name="Freeform 973"/>
            <p:cNvSpPr>
              <a:spLocks noChangeArrowheads="1"/>
            </p:cNvSpPr>
            <p:nvPr/>
          </p:nvSpPr>
          <p:spPr bwMode="auto">
            <a:xfrm>
              <a:off x="3017769" y="8676810"/>
              <a:ext cx="129597" cy="91996"/>
            </a:xfrm>
            <a:custGeom>
              <a:avLst/>
              <a:gdLst>
                <a:gd name="T0" fmla="*/ 123 w 136"/>
                <a:gd name="T1" fmla="*/ 13 h 96"/>
                <a:gd name="T2" fmla="*/ 123 w 136"/>
                <a:gd name="T3" fmla="*/ 13 h 96"/>
                <a:gd name="T4" fmla="*/ 81 w 136"/>
                <a:gd name="T5" fmla="*/ 0 h 96"/>
                <a:gd name="T6" fmla="*/ 0 w 136"/>
                <a:gd name="T7" fmla="*/ 27 h 96"/>
                <a:gd name="T8" fmla="*/ 0 w 136"/>
                <a:gd name="T9" fmla="*/ 95 h 96"/>
                <a:gd name="T10" fmla="*/ 123 w 136"/>
                <a:gd name="T11" fmla="*/ 41 h 96"/>
                <a:gd name="T12" fmla="*/ 135 w 136"/>
                <a:gd name="T13" fmla="*/ 27 h 96"/>
                <a:gd name="T14" fmla="*/ 123 w 136"/>
                <a:gd name="T15" fmla="*/ 1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96">
                  <a:moveTo>
                    <a:pt x="123" y="13"/>
                  </a:moveTo>
                  <a:lnTo>
                    <a:pt x="123" y="13"/>
                  </a:lnTo>
                  <a:cubicBezTo>
                    <a:pt x="81" y="0"/>
                    <a:pt x="81" y="0"/>
                    <a:pt x="81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35" y="27"/>
                  </a:lnTo>
                  <a:lnTo>
                    <a:pt x="123" y="1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47" name="Freeform 975"/>
            <p:cNvSpPr>
              <a:spLocks noChangeArrowheads="1"/>
            </p:cNvSpPr>
            <p:nvPr/>
          </p:nvSpPr>
          <p:spPr bwMode="auto">
            <a:xfrm>
              <a:off x="3017769" y="8756263"/>
              <a:ext cx="129597" cy="91996"/>
            </a:xfrm>
            <a:custGeom>
              <a:avLst/>
              <a:gdLst>
                <a:gd name="T0" fmla="*/ 123 w 136"/>
                <a:gd name="T1" fmla="*/ 14 h 97"/>
                <a:gd name="T2" fmla="*/ 123 w 136"/>
                <a:gd name="T3" fmla="*/ 14 h 97"/>
                <a:gd name="T4" fmla="*/ 81 w 136"/>
                <a:gd name="T5" fmla="*/ 0 h 97"/>
                <a:gd name="T6" fmla="*/ 0 w 136"/>
                <a:gd name="T7" fmla="*/ 42 h 97"/>
                <a:gd name="T8" fmla="*/ 0 w 136"/>
                <a:gd name="T9" fmla="*/ 96 h 97"/>
                <a:gd name="T10" fmla="*/ 123 w 136"/>
                <a:gd name="T11" fmla="*/ 42 h 97"/>
                <a:gd name="T12" fmla="*/ 135 w 136"/>
                <a:gd name="T13" fmla="*/ 28 h 97"/>
                <a:gd name="T14" fmla="*/ 123 w 136"/>
                <a:gd name="T15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97">
                  <a:moveTo>
                    <a:pt x="123" y="14"/>
                  </a:moveTo>
                  <a:lnTo>
                    <a:pt x="123" y="14"/>
                  </a:lnTo>
                  <a:cubicBezTo>
                    <a:pt x="81" y="0"/>
                    <a:pt x="81" y="0"/>
                    <a:pt x="81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35" y="28"/>
                  </a:lnTo>
                  <a:lnTo>
                    <a:pt x="123" y="1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Roboto Light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 rot="21306954">
            <a:off x="3516529" y="8510815"/>
            <a:ext cx="370724" cy="313539"/>
            <a:chOff x="10774383" y="8982872"/>
            <a:chExt cx="561544" cy="474924"/>
          </a:xfrm>
          <a:solidFill>
            <a:schemeClr val="accent4"/>
          </a:solidFill>
        </p:grpSpPr>
        <p:sp>
          <p:nvSpPr>
            <p:cNvPr id="249" name="Freeform 120"/>
            <p:cNvSpPr>
              <a:spLocks noChangeArrowheads="1"/>
            </p:cNvSpPr>
            <p:nvPr/>
          </p:nvSpPr>
          <p:spPr bwMode="auto">
            <a:xfrm>
              <a:off x="11098526" y="8996572"/>
              <a:ext cx="237401" cy="196363"/>
            </a:xfrm>
            <a:custGeom>
              <a:avLst/>
              <a:gdLst>
                <a:gd name="T0" fmla="*/ 150 w 233"/>
                <a:gd name="T1" fmla="*/ 0 h 193"/>
                <a:gd name="T2" fmla="*/ 150 w 233"/>
                <a:gd name="T3" fmla="*/ 0 h 193"/>
                <a:gd name="T4" fmla="*/ 0 w 233"/>
                <a:gd name="T5" fmla="*/ 177 h 193"/>
                <a:gd name="T6" fmla="*/ 232 w 233"/>
                <a:gd name="T7" fmla="*/ 192 h 193"/>
                <a:gd name="T8" fmla="*/ 232 w 233"/>
                <a:gd name="T9" fmla="*/ 177 h 193"/>
                <a:gd name="T10" fmla="*/ 150 w 233"/>
                <a:gd name="T11" fmla="*/ 0 h 193"/>
                <a:gd name="T12" fmla="*/ 123 w 233"/>
                <a:gd name="T13" fmla="*/ 123 h 193"/>
                <a:gd name="T14" fmla="*/ 123 w 233"/>
                <a:gd name="T15" fmla="*/ 123 h 193"/>
                <a:gd name="T16" fmla="*/ 109 w 233"/>
                <a:gd name="T17" fmla="*/ 109 h 193"/>
                <a:gd name="T18" fmla="*/ 123 w 233"/>
                <a:gd name="T19" fmla="*/ 95 h 193"/>
                <a:gd name="T20" fmla="*/ 137 w 233"/>
                <a:gd name="T21" fmla="*/ 109 h 193"/>
                <a:gd name="T22" fmla="*/ 123 w 233"/>
                <a:gd name="T23" fmla="*/ 123 h 193"/>
                <a:gd name="T24" fmla="*/ 178 w 233"/>
                <a:gd name="T25" fmla="*/ 150 h 193"/>
                <a:gd name="T26" fmla="*/ 178 w 233"/>
                <a:gd name="T27" fmla="*/ 150 h 193"/>
                <a:gd name="T28" fmla="*/ 164 w 233"/>
                <a:gd name="T29" fmla="*/ 138 h 193"/>
                <a:gd name="T30" fmla="*/ 178 w 233"/>
                <a:gd name="T31" fmla="*/ 138 h 193"/>
                <a:gd name="T32" fmla="*/ 191 w 233"/>
                <a:gd name="T33" fmla="*/ 138 h 193"/>
                <a:gd name="T34" fmla="*/ 178 w 233"/>
                <a:gd name="T35" fmla="*/ 15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193">
                  <a:moveTo>
                    <a:pt x="150" y="0"/>
                  </a:moveTo>
                  <a:lnTo>
                    <a:pt x="150" y="0"/>
                  </a:lnTo>
                  <a:cubicBezTo>
                    <a:pt x="0" y="177"/>
                    <a:pt x="0" y="177"/>
                    <a:pt x="0" y="177"/>
                  </a:cubicBezTo>
                  <a:cubicBezTo>
                    <a:pt x="232" y="192"/>
                    <a:pt x="232" y="192"/>
                    <a:pt x="232" y="192"/>
                  </a:cubicBezTo>
                  <a:lnTo>
                    <a:pt x="232" y="177"/>
                  </a:lnTo>
                  <a:cubicBezTo>
                    <a:pt x="232" y="109"/>
                    <a:pt x="191" y="41"/>
                    <a:pt x="150" y="0"/>
                  </a:cubicBezTo>
                  <a:close/>
                  <a:moveTo>
                    <a:pt x="123" y="123"/>
                  </a:moveTo>
                  <a:lnTo>
                    <a:pt x="123" y="123"/>
                  </a:lnTo>
                  <a:cubicBezTo>
                    <a:pt x="109" y="123"/>
                    <a:pt x="109" y="123"/>
                    <a:pt x="109" y="109"/>
                  </a:cubicBezTo>
                  <a:cubicBezTo>
                    <a:pt x="109" y="109"/>
                    <a:pt x="109" y="95"/>
                    <a:pt x="123" y="95"/>
                  </a:cubicBezTo>
                  <a:lnTo>
                    <a:pt x="137" y="109"/>
                  </a:lnTo>
                  <a:cubicBezTo>
                    <a:pt x="137" y="123"/>
                    <a:pt x="123" y="123"/>
                    <a:pt x="123" y="123"/>
                  </a:cubicBezTo>
                  <a:close/>
                  <a:moveTo>
                    <a:pt x="178" y="150"/>
                  </a:moveTo>
                  <a:lnTo>
                    <a:pt x="178" y="150"/>
                  </a:lnTo>
                  <a:cubicBezTo>
                    <a:pt x="178" y="150"/>
                    <a:pt x="164" y="150"/>
                    <a:pt x="164" y="138"/>
                  </a:cubicBezTo>
                  <a:lnTo>
                    <a:pt x="178" y="138"/>
                  </a:lnTo>
                  <a:cubicBezTo>
                    <a:pt x="191" y="138"/>
                    <a:pt x="191" y="138"/>
                    <a:pt x="191" y="138"/>
                  </a:cubicBezTo>
                  <a:cubicBezTo>
                    <a:pt x="191" y="150"/>
                    <a:pt x="191" y="150"/>
                    <a:pt x="178" y="1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50" name="Freeform 121"/>
            <p:cNvSpPr>
              <a:spLocks noChangeArrowheads="1"/>
            </p:cNvSpPr>
            <p:nvPr/>
          </p:nvSpPr>
          <p:spPr bwMode="auto">
            <a:xfrm>
              <a:off x="10774383" y="8982872"/>
              <a:ext cx="465668" cy="474924"/>
            </a:xfrm>
            <a:custGeom>
              <a:avLst/>
              <a:gdLst>
                <a:gd name="T0" fmla="*/ 232 w 452"/>
                <a:gd name="T1" fmla="*/ 232 h 465"/>
                <a:gd name="T2" fmla="*/ 232 w 452"/>
                <a:gd name="T3" fmla="*/ 232 h 465"/>
                <a:gd name="T4" fmla="*/ 369 w 452"/>
                <a:gd name="T5" fmla="*/ 55 h 465"/>
                <a:gd name="T6" fmla="*/ 232 w 452"/>
                <a:gd name="T7" fmla="*/ 0 h 465"/>
                <a:gd name="T8" fmla="*/ 0 w 452"/>
                <a:gd name="T9" fmla="*/ 232 h 465"/>
                <a:gd name="T10" fmla="*/ 232 w 452"/>
                <a:gd name="T11" fmla="*/ 464 h 465"/>
                <a:gd name="T12" fmla="*/ 451 w 452"/>
                <a:gd name="T13" fmla="*/ 246 h 465"/>
                <a:gd name="T14" fmla="*/ 232 w 452"/>
                <a:gd name="T15" fmla="*/ 232 h 465"/>
                <a:gd name="T16" fmla="*/ 109 w 452"/>
                <a:gd name="T17" fmla="*/ 300 h 465"/>
                <a:gd name="T18" fmla="*/ 109 w 452"/>
                <a:gd name="T19" fmla="*/ 300 h 465"/>
                <a:gd name="T20" fmla="*/ 96 w 452"/>
                <a:gd name="T21" fmla="*/ 287 h 465"/>
                <a:gd name="T22" fmla="*/ 109 w 452"/>
                <a:gd name="T23" fmla="*/ 274 h 465"/>
                <a:gd name="T24" fmla="*/ 123 w 452"/>
                <a:gd name="T25" fmla="*/ 287 h 465"/>
                <a:gd name="T26" fmla="*/ 109 w 452"/>
                <a:gd name="T27" fmla="*/ 300 h 465"/>
                <a:gd name="T28" fmla="*/ 137 w 452"/>
                <a:gd name="T29" fmla="*/ 178 h 465"/>
                <a:gd name="T30" fmla="*/ 137 w 452"/>
                <a:gd name="T31" fmla="*/ 178 h 465"/>
                <a:gd name="T32" fmla="*/ 123 w 452"/>
                <a:gd name="T33" fmla="*/ 164 h 465"/>
                <a:gd name="T34" fmla="*/ 137 w 452"/>
                <a:gd name="T35" fmla="*/ 152 h 465"/>
                <a:gd name="T36" fmla="*/ 150 w 452"/>
                <a:gd name="T37" fmla="*/ 164 h 465"/>
                <a:gd name="T38" fmla="*/ 137 w 452"/>
                <a:gd name="T39" fmla="*/ 178 h 465"/>
                <a:gd name="T40" fmla="*/ 205 w 452"/>
                <a:gd name="T41" fmla="*/ 68 h 465"/>
                <a:gd name="T42" fmla="*/ 205 w 452"/>
                <a:gd name="T43" fmla="*/ 68 h 465"/>
                <a:gd name="T44" fmla="*/ 232 w 452"/>
                <a:gd name="T45" fmla="*/ 55 h 465"/>
                <a:gd name="T46" fmla="*/ 246 w 452"/>
                <a:gd name="T47" fmla="*/ 68 h 465"/>
                <a:gd name="T48" fmla="*/ 232 w 452"/>
                <a:gd name="T49" fmla="*/ 97 h 465"/>
                <a:gd name="T50" fmla="*/ 205 w 452"/>
                <a:gd name="T51" fmla="*/ 68 h 465"/>
                <a:gd name="T52" fmla="*/ 246 w 452"/>
                <a:gd name="T53" fmla="*/ 397 h 465"/>
                <a:gd name="T54" fmla="*/ 246 w 452"/>
                <a:gd name="T55" fmla="*/ 397 h 465"/>
                <a:gd name="T56" fmla="*/ 219 w 452"/>
                <a:gd name="T57" fmla="*/ 370 h 465"/>
                <a:gd name="T58" fmla="*/ 246 w 452"/>
                <a:gd name="T59" fmla="*/ 329 h 465"/>
                <a:gd name="T60" fmla="*/ 287 w 452"/>
                <a:gd name="T61" fmla="*/ 370 h 465"/>
                <a:gd name="T62" fmla="*/ 246 w 452"/>
                <a:gd name="T63" fmla="*/ 397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2" h="465">
                  <a:moveTo>
                    <a:pt x="232" y="232"/>
                  </a:moveTo>
                  <a:lnTo>
                    <a:pt x="232" y="232"/>
                  </a:lnTo>
                  <a:cubicBezTo>
                    <a:pt x="369" y="55"/>
                    <a:pt x="369" y="55"/>
                    <a:pt x="369" y="55"/>
                  </a:cubicBezTo>
                  <a:cubicBezTo>
                    <a:pt x="328" y="27"/>
                    <a:pt x="273" y="0"/>
                    <a:pt x="232" y="0"/>
                  </a:cubicBezTo>
                  <a:cubicBezTo>
                    <a:pt x="96" y="0"/>
                    <a:pt x="0" y="109"/>
                    <a:pt x="0" y="232"/>
                  </a:cubicBezTo>
                  <a:cubicBezTo>
                    <a:pt x="0" y="355"/>
                    <a:pt x="96" y="464"/>
                    <a:pt x="232" y="464"/>
                  </a:cubicBezTo>
                  <a:cubicBezTo>
                    <a:pt x="341" y="464"/>
                    <a:pt x="437" y="370"/>
                    <a:pt x="451" y="246"/>
                  </a:cubicBezTo>
                  <a:lnTo>
                    <a:pt x="232" y="232"/>
                  </a:lnTo>
                  <a:close/>
                  <a:moveTo>
                    <a:pt x="109" y="300"/>
                  </a:moveTo>
                  <a:lnTo>
                    <a:pt x="109" y="300"/>
                  </a:lnTo>
                  <a:cubicBezTo>
                    <a:pt x="109" y="300"/>
                    <a:pt x="96" y="300"/>
                    <a:pt x="96" y="287"/>
                  </a:cubicBezTo>
                  <a:lnTo>
                    <a:pt x="109" y="274"/>
                  </a:lnTo>
                  <a:cubicBezTo>
                    <a:pt x="123" y="274"/>
                    <a:pt x="123" y="287"/>
                    <a:pt x="123" y="287"/>
                  </a:cubicBezTo>
                  <a:cubicBezTo>
                    <a:pt x="123" y="300"/>
                    <a:pt x="123" y="300"/>
                    <a:pt x="109" y="300"/>
                  </a:cubicBezTo>
                  <a:close/>
                  <a:moveTo>
                    <a:pt x="137" y="178"/>
                  </a:moveTo>
                  <a:lnTo>
                    <a:pt x="137" y="178"/>
                  </a:lnTo>
                  <a:cubicBezTo>
                    <a:pt x="137" y="178"/>
                    <a:pt x="123" y="178"/>
                    <a:pt x="123" y="164"/>
                  </a:cubicBezTo>
                  <a:lnTo>
                    <a:pt x="137" y="152"/>
                  </a:lnTo>
                  <a:cubicBezTo>
                    <a:pt x="150" y="152"/>
                    <a:pt x="150" y="164"/>
                    <a:pt x="150" y="164"/>
                  </a:cubicBezTo>
                  <a:cubicBezTo>
                    <a:pt x="150" y="178"/>
                    <a:pt x="150" y="178"/>
                    <a:pt x="137" y="178"/>
                  </a:cubicBezTo>
                  <a:close/>
                  <a:moveTo>
                    <a:pt x="205" y="68"/>
                  </a:moveTo>
                  <a:lnTo>
                    <a:pt x="205" y="68"/>
                  </a:lnTo>
                  <a:cubicBezTo>
                    <a:pt x="205" y="55"/>
                    <a:pt x="219" y="55"/>
                    <a:pt x="232" y="55"/>
                  </a:cubicBezTo>
                  <a:cubicBezTo>
                    <a:pt x="246" y="55"/>
                    <a:pt x="246" y="55"/>
                    <a:pt x="246" y="68"/>
                  </a:cubicBezTo>
                  <a:cubicBezTo>
                    <a:pt x="246" y="82"/>
                    <a:pt x="246" y="97"/>
                    <a:pt x="232" y="97"/>
                  </a:cubicBezTo>
                  <a:cubicBezTo>
                    <a:pt x="219" y="97"/>
                    <a:pt x="205" y="82"/>
                    <a:pt x="205" y="68"/>
                  </a:cubicBezTo>
                  <a:close/>
                  <a:moveTo>
                    <a:pt x="246" y="397"/>
                  </a:moveTo>
                  <a:lnTo>
                    <a:pt x="246" y="397"/>
                  </a:lnTo>
                  <a:cubicBezTo>
                    <a:pt x="232" y="397"/>
                    <a:pt x="219" y="384"/>
                    <a:pt x="219" y="370"/>
                  </a:cubicBezTo>
                  <a:cubicBezTo>
                    <a:pt x="219" y="341"/>
                    <a:pt x="232" y="329"/>
                    <a:pt x="246" y="329"/>
                  </a:cubicBezTo>
                  <a:cubicBezTo>
                    <a:pt x="273" y="329"/>
                    <a:pt x="287" y="341"/>
                    <a:pt x="287" y="370"/>
                  </a:cubicBezTo>
                  <a:cubicBezTo>
                    <a:pt x="287" y="384"/>
                    <a:pt x="273" y="397"/>
                    <a:pt x="246" y="39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 rot="21306954">
            <a:off x="5084340" y="7292878"/>
            <a:ext cx="370723" cy="370819"/>
            <a:chOff x="10774383" y="7695099"/>
            <a:chExt cx="561542" cy="561688"/>
          </a:xfrm>
          <a:solidFill>
            <a:schemeClr val="accent1"/>
          </a:solidFill>
        </p:grpSpPr>
        <p:sp>
          <p:nvSpPr>
            <p:cNvPr id="252" name="Freeform 145"/>
            <p:cNvSpPr>
              <a:spLocks noChangeArrowheads="1"/>
            </p:cNvSpPr>
            <p:nvPr/>
          </p:nvSpPr>
          <p:spPr bwMode="auto">
            <a:xfrm>
              <a:off x="10806341" y="8133490"/>
              <a:ext cx="488494" cy="123297"/>
            </a:xfrm>
            <a:custGeom>
              <a:avLst/>
              <a:gdLst>
                <a:gd name="T0" fmla="*/ 0 w 478"/>
                <a:gd name="T1" fmla="*/ 0 h 124"/>
                <a:gd name="T2" fmla="*/ 0 w 478"/>
                <a:gd name="T3" fmla="*/ 0 h 124"/>
                <a:gd name="T4" fmla="*/ 95 w 478"/>
                <a:gd name="T5" fmla="*/ 123 h 124"/>
                <a:gd name="T6" fmla="*/ 382 w 478"/>
                <a:gd name="T7" fmla="*/ 123 h 124"/>
                <a:gd name="T8" fmla="*/ 477 w 478"/>
                <a:gd name="T9" fmla="*/ 0 h 124"/>
                <a:gd name="T10" fmla="*/ 477 w 478"/>
                <a:gd name="T11" fmla="*/ 0 h 124"/>
                <a:gd name="T12" fmla="*/ 0 w 478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124">
                  <a:moveTo>
                    <a:pt x="0" y="0"/>
                  </a:moveTo>
                  <a:lnTo>
                    <a:pt x="0" y="0"/>
                  </a:lnTo>
                  <a:cubicBezTo>
                    <a:pt x="0" y="69"/>
                    <a:pt x="54" y="123"/>
                    <a:pt x="95" y="123"/>
                  </a:cubicBezTo>
                  <a:cubicBezTo>
                    <a:pt x="382" y="123"/>
                    <a:pt x="382" y="123"/>
                    <a:pt x="382" y="123"/>
                  </a:cubicBezTo>
                  <a:cubicBezTo>
                    <a:pt x="436" y="123"/>
                    <a:pt x="477" y="69"/>
                    <a:pt x="477" y="0"/>
                  </a:cubicBezTo>
                  <a:lnTo>
                    <a:pt x="477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53" name="Freeform 146"/>
            <p:cNvSpPr>
              <a:spLocks noChangeArrowheads="1"/>
            </p:cNvSpPr>
            <p:nvPr/>
          </p:nvSpPr>
          <p:spPr bwMode="auto">
            <a:xfrm>
              <a:off x="10774383" y="7937127"/>
              <a:ext cx="561542" cy="136997"/>
            </a:xfrm>
            <a:custGeom>
              <a:avLst/>
              <a:gdLst>
                <a:gd name="T0" fmla="*/ 546 w 547"/>
                <a:gd name="T1" fmla="*/ 68 h 138"/>
                <a:gd name="T2" fmla="*/ 546 w 547"/>
                <a:gd name="T3" fmla="*/ 68 h 138"/>
                <a:gd name="T4" fmla="*/ 505 w 547"/>
                <a:gd name="T5" fmla="*/ 28 h 138"/>
                <a:gd name="T6" fmla="*/ 464 w 547"/>
                <a:gd name="T7" fmla="*/ 41 h 138"/>
                <a:gd name="T8" fmla="*/ 437 w 547"/>
                <a:gd name="T9" fmla="*/ 68 h 138"/>
                <a:gd name="T10" fmla="*/ 410 w 547"/>
                <a:gd name="T11" fmla="*/ 41 h 138"/>
                <a:gd name="T12" fmla="*/ 382 w 547"/>
                <a:gd name="T13" fmla="*/ 41 h 138"/>
                <a:gd name="T14" fmla="*/ 369 w 547"/>
                <a:gd name="T15" fmla="*/ 41 h 138"/>
                <a:gd name="T16" fmla="*/ 355 w 547"/>
                <a:gd name="T17" fmla="*/ 41 h 138"/>
                <a:gd name="T18" fmla="*/ 341 w 547"/>
                <a:gd name="T19" fmla="*/ 55 h 138"/>
                <a:gd name="T20" fmla="*/ 314 w 547"/>
                <a:gd name="T21" fmla="*/ 28 h 138"/>
                <a:gd name="T22" fmla="*/ 246 w 547"/>
                <a:gd name="T23" fmla="*/ 41 h 138"/>
                <a:gd name="T24" fmla="*/ 232 w 547"/>
                <a:gd name="T25" fmla="*/ 68 h 138"/>
                <a:gd name="T26" fmla="*/ 219 w 547"/>
                <a:gd name="T27" fmla="*/ 55 h 138"/>
                <a:gd name="T28" fmla="*/ 178 w 547"/>
                <a:gd name="T29" fmla="*/ 55 h 138"/>
                <a:gd name="T30" fmla="*/ 164 w 547"/>
                <a:gd name="T31" fmla="*/ 14 h 138"/>
                <a:gd name="T32" fmla="*/ 137 w 547"/>
                <a:gd name="T33" fmla="*/ 14 h 138"/>
                <a:gd name="T34" fmla="*/ 82 w 547"/>
                <a:gd name="T35" fmla="*/ 28 h 138"/>
                <a:gd name="T36" fmla="*/ 55 w 547"/>
                <a:gd name="T37" fmla="*/ 28 h 138"/>
                <a:gd name="T38" fmla="*/ 28 w 547"/>
                <a:gd name="T39" fmla="*/ 28 h 138"/>
                <a:gd name="T40" fmla="*/ 0 w 547"/>
                <a:gd name="T41" fmla="*/ 82 h 138"/>
                <a:gd name="T42" fmla="*/ 28 w 547"/>
                <a:gd name="T43" fmla="*/ 123 h 138"/>
                <a:gd name="T44" fmla="*/ 69 w 547"/>
                <a:gd name="T45" fmla="*/ 123 h 138"/>
                <a:gd name="T46" fmla="*/ 150 w 547"/>
                <a:gd name="T47" fmla="*/ 123 h 138"/>
                <a:gd name="T48" fmla="*/ 178 w 547"/>
                <a:gd name="T49" fmla="*/ 109 h 138"/>
                <a:gd name="T50" fmla="*/ 205 w 547"/>
                <a:gd name="T51" fmla="*/ 109 h 138"/>
                <a:gd name="T52" fmla="*/ 246 w 547"/>
                <a:gd name="T53" fmla="*/ 123 h 138"/>
                <a:gd name="T54" fmla="*/ 260 w 547"/>
                <a:gd name="T55" fmla="*/ 109 h 138"/>
                <a:gd name="T56" fmla="*/ 300 w 547"/>
                <a:gd name="T57" fmla="*/ 123 h 138"/>
                <a:gd name="T58" fmla="*/ 328 w 547"/>
                <a:gd name="T59" fmla="*/ 123 h 138"/>
                <a:gd name="T60" fmla="*/ 355 w 547"/>
                <a:gd name="T61" fmla="*/ 123 h 138"/>
                <a:gd name="T62" fmla="*/ 396 w 547"/>
                <a:gd name="T63" fmla="*/ 123 h 138"/>
                <a:gd name="T64" fmla="*/ 437 w 547"/>
                <a:gd name="T65" fmla="*/ 123 h 138"/>
                <a:gd name="T66" fmla="*/ 532 w 547"/>
                <a:gd name="T67" fmla="*/ 109 h 138"/>
                <a:gd name="T68" fmla="*/ 546 w 547"/>
                <a:gd name="T69" fmla="*/ 6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7" h="138">
                  <a:moveTo>
                    <a:pt x="546" y="68"/>
                  </a:moveTo>
                  <a:lnTo>
                    <a:pt x="546" y="68"/>
                  </a:lnTo>
                  <a:cubicBezTo>
                    <a:pt x="546" y="41"/>
                    <a:pt x="532" y="41"/>
                    <a:pt x="505" y="28"/>
                  </a:cubicBezTo>
                  <a:cubicBezTo>
                    <a:pt x="492" y="28"/>
                    <a:pt x="478" y="28"/>
                    <a:pt x="464" y="41"/>
                  </a:cubicBezTo>
                  <a:cubicBezTo>
                    <a:pt x="451" y="55"/>
                    <a:pt x="451" y="68"/>
                    <a:pt x="437" y="68"/>
                  </a:cubicBezTo>
                  <a:cubicBezTo>
                    <a:pt x="423" y="68"/>
                    <a:pt x="423" y="55"/>
                    <a:pt x="410" y="41"/>
                  </a:cubicBezTo>
                  <a:cubicBezTo>
                    <a:pt x="396" y="28"/>
                    <a:pt x="396" y="28"/>
                    <a:pt x="382" y="41"/>
                  </a:cubicBezTo>
                  <a:cubicBezTo>
                    <a:pt x="382" y="41"/>
                    <a:pt x="382" y="41"/>
                    <a:pt x="369" y="41"/>
                  </a:cubicBezTo>
                  <a:cubicBezTo>
                    <a:pt x="369" y="41"/>
                    <a:pt x="369" y="41"/>
                    <a:pt x="355" y="41"/>
                  </a:cubicBezTo>
                  <a:cubicBezTo>
                    <a:pt x="355" y="55"/>
                    <a:pt x="355" y="55"/>
                    <a:pt x="341" y="55"/>
                  </a:cubicBezTo>
                  <a:cubicBezTo>
                    <a:pt x="328" y="68"/>
                    <a:pt x="328" y="41"/>
                    <a:pt x="314" y="28"/>
                  </a:cubicBezTo>
                  <a:cubicBezTo>
                    <a:pt x="287" y="14"/>
                    <a:pt x="260" y="14"/>
                    <a:pt x="246" y="41"/>
                  </a:cubicBezTo>
                  <a:cubicBezTo>
                    <a:pt x="246" y="55"/>
                    <a:pt x="246" y="68"/>
                    <a:pt x="232" y="68"/>
                  </a:cubicBezTo>
                  <a:cubicBezTo>
                    <a:pt x="232" y="82"/>
                    <a:pt x="219" y="68"/>
                    <a:pt x="219" y="55"/>
                  </a:cubicBezTo>
                  <a:cubicBezTo>
                    <a:pt x="205" y="55"/>
                    <a:pt x="191" y="55"/>
                    <a:pt x="178" y="55"/>
                  </a:cubicBezTo>
                  <a:cubicBezTo>
                    <a:pt x="164" y="41"/>
                    <a:pt x="164" y="28"/>
                    <a:pt x="164" y="14"/>
                  </a:cubicBezTo>
                  <a:cubicBezTo>
                    <a:pt x="150" y="14"/>
                    <a:pt x="137" y="14"/>
                    <a:pt x="137" y="14"/>
                  </a:cubicBezTo>
                  <a:cubicBezTo>
                    <a:pt x="109" y="0"/>
                    <a:pt x="96" y="0"/>
                    <a:pt x="82" y="28"/>
                  </a:cubicBezTo>
                  <a:cubicBezTo>
                    <a:pt x="69" y="28"/>
                    <a:pt x="69" y="41"/>
                    <a:pt x="55" y="28"/>
                  </a:cubicBezTo>
                  <a:cubicBezTo>
                    <a:pt x="41" y="28"/>
                    <a:pt x="41" y="28"/>
                    <a:pt x="28" y="28"/>
                  </a:cubicBezTo>
                  <a:cubicBezTo>
                    <a:pt x="14" y="41"/>
                    <a:pt x="14" y="68"/>
                    <a:pt x="0" y="82"/>
                  </a:cubicBezTo>
                  <a:cubicBezTo>
                    <a:pt x="0" y="96"/>
                    <a:pt x="14" y="123"/>
                    <a:pt x="28" y="123"/>
                  </a:cubicBezTo>
                  <a:cubicBezTo>
                    <a:pt x="41" y="123"/>
                    <a:pt x="55" y="123"/>
                    <a:pt x="69" y="123"/>
                  </a:cubicBezTo>
                  <a:cubicBezTo>
                    <a:pt x="96" y="109"/>
                    <a:pt x="123" y="137"/>
                    <a:pt x="150" y="123"/>
                  </a:cubicBezTo>
                  <a:cubicBezTo>
                    <a:pt x="164" y="123"/>
                    <a:pt x="164" y="109"/>
                    <a:pt x="178" y="109"/>
                  </a:cubicBezTo>
                  <a:cubicBezTo>
                    <a:pt x="178" y="109"/>
                    <a:pt x="191" y="109"/>
                    <a:pt x="205" y="109"/>
                  </a:cubicBezTo>
                  <a:cubicBezTo>
                    <a:pt x="219" y="123"/>
                    <a:pt x="232" y="123"/>
                    <a:pt x="246" y="123"/>
                  </a:cubicBezTo>
                  <a:cubicBezTo>
                    <a:pt x="260" y="123"/>
                    <a:pt x="260" y="109"/>
                    <a:pt x="260" y="109"/>
                  </a:cubicBezTo>
                  <a:cubicBezTo>
                    <a:pt x="273" y="109"/>
                    <a:pt x="287" y="109"/>
                    <a:pt x="300" y="123"/>
                  </a:cubicBezTo>
                  <a:cubicBezTo>
                    <a:pt x="300" y="123"/>
                    <a:pt x="314" y="123"/>
                    <a:pt x="328" y="123"/>
                  </a:cubicBezTo>
                  <a:cubicBezTo>
                    <a:pt x="341" y="123"/>
                    <a:pt x="341" y="123"/>
                    <a:pt x="355" y="123"/>
                  </a:cubicBezTo>
                  <a:cubicBezTo>
                    <a:pt x="369" y="109"/>
                    <a:pt x="382" y="123"/>
                    <a:pt x="396" y="123"/>
                  </a:cubicBezTo>
                  <a:cubicBezTo>
                    <a:pt x="410" y="137"/>
                    <a:pt x="423" y="123"/>
                    <a:pt x="437" y="123"/>
                  </a:cubicBezTo>
                  <a:cubicBezTo>
                    <a:pt x="464" y="109"/>
                    <a:pt x="505" y="137"/>
                    <a:pt x="532" y="109"/>
                  </a:cubicBezTo>
                  <a:cubicBezTo>
                    <a:pt x="546" y="109"/>
                    <a:pt x="546" y="82"/>
                    <a:pt x="546" y="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54" name="Freeform 147"/>
            <p:cNvSpPr>
              <a:spLocks noChangeArrowheads="1"/>
            </p:cNvSpPr>
            <p:nvPr/>
          </p:nvSpPr>
          <p:spPr bwMode="auto">
            <a:xfrm>
              <a:off x="10820037" y="7695099"/>
              <a:ext cx="474799" cy="196363"/>
            </a:xfrm>
            <a:custGeom>
              <a:avLst/>
              <a:gdLst>
                <a:gd name="T0" fmla="*/ 287 w 465"/>
                <a:gd name="T1" fmla="*/ 14 h 192"/>
                <a:gd name="T2" fmla="*/ 287 w 465"/>
                <a:gd name="T3" fmla="*/ 14 h 192"/>
                <a:gd name="T4" fmla="*/ 287 w 465"/>
                <a:gd name="T5" fmla="*/ 14 h 192"/>
                <a:gd name="T6" fmla="*/ 287 w 465"/>
                <a:gd name="T7" fmla="*/ 14 h 192"/>
                <a:gd name="T8" fmla="*/ 232 w 465"/>
                <a:gd name="T9" fmla="*/ 0 h 192"/>
                <a:gd name="T10" fmla="*/ 0 w 465"/>
                <a:gd name="T11" fmla="*/ 191 h 192"/>
                <a:gd name="T12" fmla="*/ 464 w 465"/>
                <a:gd name="T13" fmla="*/ 191 h 192"/>
                <a:gd name="T14" fmla="*/ 287 w 465"/>
                <a:gd name="T15" fmla="*/ 1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192">
                  <a:moveTo>
                    <a:pt x="287" y="14"/>
                  </a:moveTo>
                  <a:lnTo>
                    <a:pt x="287" y="14"/>
                  </a:lnTo>
                  <a:lnTo>
                    <a:pt x="287" y="14"/>
                  </a:lnTo>
                  <a:lnTo>
                    <a:pt x="287" y="14"/>
                  </a:lnTo>
                  <a:cubicBezTo>
                    <a:pt x="273" y="0"/>
                    <a:pt x="246" y="0"/>
                    <a:pt x="232" y="0"/>
                  </a:cubicBezTo>
                  <a:cubicBezTo>
                    <a:pt x="123" y="0"/>
                    <a:pt x="28" y="82"/>
                    <a:pt x="0" y="191"/>
                  </a:cubicBezTo>
                  <a:cubicBezTo>
                    <a:pt x="464" y="191"/>
                    <a:pt x="464" y="191"/>
                    <a:pt x="464" y="191"/>
                  </a:cubicBezTo>
                  <a:cubicBezTo>
                    <a:pt x="437" y="96"/>
                    <a:pt x="369" y="26"/>
                    <a:pt x="287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 rot="21306954">
            <a:off x="4654087" y="9432764"/>
            <a:ext cx="573748" cy="545901"/>
            <a:chOff x="10774383" y="10183880"/>
            <a:chExt cx="561542" cy="534287"/>
          </a:xfrm>
          <a:solidFill>
            <a:schemeClr val="accent6"/>
          </a:solidFill>
        </p:grpSpPr>
        <p:sp>
          <p:nvSpPr>
            <p:cNvPr id="256" name="Freeform 175"/>
            <p:cNvSpPr>
              <a:spLocks noChangeArrowheads="1"/>
            </p:cNvSpPr>
            <p:nvPr/>
          </p:nvSpPr>
          <p:spPr bwMode="auto">
            <a:xfrm>
              <a:off x="10774383" y="10339142"/>
              <a:ext cx="561542" cy="379025"/>
            </a:xfrm>
            <a:custGeom>
              <a:avLst/>
              <a:gdLst>
                <a:gd name="T0" fmla="*/ 0 w 547"/>
                <a:gd name="T1" fmla="*/ 0 h 369"/>
                <a:gd name="T2" fmla="*/ 0 w 547"/>
                <a:gd name="T3" fmla="*/ 0 h 369"/>
                <a:gd name="T4" fmla="*/ 0 w 547"/>
                <a:gd name="T5" fmla="*/ 300 h 369"/>
                <a:gd name="T6" fmla="*/ 28 w 547"/>
                <a:gd name="T7" fmla="*/ 341 h 369"/>
                <a:gd name="T8" fmla="*/ 69 w 547"/>
                <a:gd name="T9" fmla="*/ 341 h 369"/>
                <a:gd name="T10" fmla="*/ 69 w 547"/>
                <a:gd name="T11" fmla="*/ 354 h 369"/>
                <a:gd name="T12" fmla="*/ 82 w 547"/>
                <a:gd name="T13" fmla="*/ 368 h 369"/>
                <a:gd name="T14" fmla="*/ 96 w 547"/>
                <a:gd name="T15" fmla="*/ 354 h 369"/>
                <a:gd name="T16" fmla="*/ 96 w 547"/>
                <a:gd name="T17" fmla="*/ 341 h 369"/>
                <a:gd name="T18" fmla="*/ 451 w 547"/>
                <a:gd name="T19" fmla="*/ 341 h 369"/>
                <a:gd name="T20" fmla="*/ 451 w 547"/>
                <a:gd name="T21" fmla="*/ 354 h 369"/>
                <a:gd name="T22" fmla="*/ 464 w 547"/>
                <a:gd name="T23" fmla="*/ 368 h 369"/>
                <a:gd name="T24" fmla="*/ 478 w 547"/>
                <a:gd name="T25" fmla="*/ 354 h 369"/>
                <a:gd name="T26" fmla="*/ 478 w 547"/>
                <a:gd name="T27" fmla="*/ 341 h 369"/>
                <a:gd name="T28" fmla="*/ 505 w 547"/>
                <a:gd name="T29" fmla="*/ 341 h 369"/>
                <a:gd name="T30" fmla="*/ 546 w 547"/>
                <a:gd name="T31" fmla="*/ 300 h 369"/>
                <a:gd name="T32" fmla="*/ 546 w 547"/>
                <a:gd name="T33" fmla="*/ 0 h 369"/>
                <a:gd name="T34" fmla="*/ 0 w 547"/>
                <a:gd name="T35" fmla="*/ 0 h 369"/>
                <a:gd name="T36" fmla="*/ 437 w 547"/>
                <a:gd name="T37" fmla="*/ 204 h 369"/>
                <a:gd name="T38" fmla="*/ 437 w 547"/>
                <a:gd name="T39" fmla="*/ 204 h 369"/>
                <a:gd name="T40" fmla="*/ 396 w 547"/>
                <a:gd name="T41" fmla="*/ 259 h 369"/>
                <a:gd name="T42" fmla="*/ 150 w 547"/>
                <a:gd name="T43" fmla="*/ 259 h 369"/>
                <a:gd name="T44" fmla="*/ 109 w 547"/>
                <a:gd name="T45" fmla="*/ 204 h 369"/>
                <a:gd name="T46" fmla="*/ 109 w 547"/>
                <a:gd name="T47" fmla="*/ 122 h 369"/>
                <a:gd name="T48" fmla="*/ 150 w 547"/>
                <a:gd name="T49" fmla="*/ 82 h 369"/>
                <a:gd name="T50" fmla="*/ 396 w 547"/>
                <a:gd name="T51" fmla="*/ 82 h 369"/>
                <a:gd name="T52" fmla="*/ 437 w 547"/>
                <a:gd name="T53" fmla="*/ 122 h 369"/>
                <a:gd name="T54" fmla="*/ 437 w 547"/>
                <a:gd name="T55" fmla="*/ 20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7" h="369">
                  <a:moveTo>
                    <a:pt x="0" y="0"/>
                  </a:moveTo>
                  <a:lnTo>
                    <a:pt x="0" y="0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27"/>
                    <a:pt x="14" y="341"/>
                    <a:pt x="28" y="341"/>
                  </a:cubicBezTo>
                  <a:cubicBezTo>
                    <a:pt x="69" y="341"/>
                    <a:pt x="69" y="341"/>
                    <a:pt x="69" y="341"/>
                  </a:cubicBezTo>
                  <a:cubicBezTo>
                    <a:pt x="69" y="354"/>
                    <a:pt x="69" y="354"/>
                    <a:pt x="69" y="354"/>
                  </a:cubicBezTo>
                  <a:cubicBezTo>
                    <a:pt x="69" y="368"/>
                    <a:pt x="82" y="368"/>
                    <a:pt x="82" y="368"/>
                  </a:cubicBezTo>
                  <a:cubicBezTo>
                    <a:pt x="96" y="368"/>
                    <a:pt x="96" y="368"/>
                    <a:pt x="96" y="354"/>
                  </a:cubicBezTo>
                  <a:cubicBezTo>
                    <a:pt x="96" y="341"/>
                    <a:pt x="96" y="341"/>
                    <a:pt x="96" y="341"/>
                  </a:cubicBezTo>
                  <a:cubicBezTo>
                    <a:pt x="451" y="341"/>
                    <a:pt x="451" y="341"/>
                    <a:pt x="451" y="341"/>
                  </a:cubicBezTo>
                  <a:cubicBezTo>
                    <a:pt x="451" y="354"/>
                    <a:pt x="451" y="354"/>
                    <a:pt x="451" y="354"/>
                  </a:cubicBezTo>
                  <a:cubicBezTo>
                    <a:pt x="451" y="368"/>
                    <a:pt x="451" y="368"/>
                    <a:pt x="464" y="368"/>
                  </a:cubicBezTo>
                  <a:cubicBezTo>
                    <a:pt x="464" y="368"/>
                    <a:pt x="478" y="368"/>
                    <a:pt x="478" y="354"/>
                  </a:cubicBezTo>
                  <a:cubicBezTo>
                    <a:pt x="478" y="341"/>
                    <a:pt x="478" y="341"/>
                    <a:pt x="478" y="341"/>
                  </a:cubicBezTo>
                  <a:cubicBezTo>
                    <a:pt x="505" y="341"/>
                    <a:pt x="505" y="341"/>
                    <a:pt x="505" y="341"/>
                  </a:cubicBezTo>
                  <a:cubicBezTo>
                    <a:pt x="532" y="341"/>
                    <a:pt x="546" y="327"/>
                    <a:pt x="546" y="300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0" y="0"/>
                  </a:lnTo>
                  <a:close/>
                  <a:moveTo>
                    <a:pt x="437" y="204"/>
                  </a:moveTo>
                  <a:lnTo>
                    <a:pt x="437" y="204"/>
                  </a:lnTo>
                  <a:cubicBezTo>
                    <a:pt x="437" y="232"/>
                    <a:pt x="423" y="259"/>
                    <a:pt x="396" y="259"/>
                  </a:cubicBezTo>
                  <a:cubicBezTo>
                    <a:pt x="150" y="259"/>
                    <a:pt x="150" y="259"/>
                    <a:pt x="150" y="259"/>
                  </a:cubicBezTo>
                  <a:cubicBezTo>
                    <a:pt x="123" y="259"/>
                    <a:pt x="109" y="232"/>
                    <a:pt x="109" y="204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09" y="95"/>
                    <a:pt x="123" y="82"/>
                    <a:pt x="150" y="82"/>
                  </a:cubicBezTo>
                  <a:cubicBezTo>
                    <a:pt x="396" y="82"/>
                    <a:pt x="396" y="82"/>
                    <a:pt x="396" y="82"/>
                  </a:cubicBezTo>
                  <a:cubicBezTo>
                    <a:pt x="423" y="82"/>
                    <a:pt x="437" y="95"/>
                    <a:pt x="437" y="122"/>
                  </a:cubicBezTo>
                  <a:lnTo>
                    <a:pt x="437" y="2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57" name="Freeform 176"/>
            <p:cNvSpPr>
              <a:spLocks noChangeArrowheads="1"/>
            </p:cNvSpPr>
            <p:nvPr/>
          </p:nvSpPr>
          <p:spPr bwMode="auto">
            <a:xfrm>
              <a:off x="10774383" y="10183880"/>
              <a:ext cx="561542" cy="123297"/>
            </a:xfrm>
            <a:custGeom>
              <a:avLst/>
              <a:gdLst>
                <a:gd name="T0" fmla="*/ 546 w 547"/>
                <a:gd name="T1" fmla="*/ 123 h 124"/>
                <a:gd name="T2" fmla="*/ 546 w 547"/>
                <a:gd name="T3" fmla="*/ 123 h 124"/>
                <a:gd name="T4" fmla="*/ 546 w 547"/>
                <a:gd name="T5" fmla="*/ 41 h 124"/>
                <a:gd name="T6" fmla="*/ 505 w 547"/>
                <a:gd name="T7" fmla="*/ 0 h 124"/>
                <a:gd name="T8" fmla="*/ 28 w 547"/>
                <a:gd name="T9" fmla="*/ 0 h 124"/>
                <a:gd name="T10" fmla="*/ 0 w 547"/>
                <a:gd name="T11" fmla="*/ 41 h 124"/>
                <a:gd name="T12" fmla="*/ 0 w 547"/>
                <a:gd name="T13" fmla="*/ 123 h 124"/>
                <a:gd name="T14" fmla="*/ 546 w 547"/>
                <a:gd name="T15" fmla="*/ 123 h 124"/>
                <a:gd name="T16" fmla="*/ 287 w 547"/>
                <a:gd name="T17" fmla="*/ 55 h 124"/>
                <a:gd name="T18" fmla="*/ 287 w 547"/>
                <a:gd name="T19" fmla="*/ 55 h 124"/>
                <a:gd name="T20" fmla="*/ 314 w 547"/>
                <a:gd name="T21" fmla="*/ 55 h 124"/>
                <a:gd name="T22" fmla="*/ 328 w 547"/>
                <a:gd name="T23" fmla="*/ 82 h 124"/>
                <a:gd name="T24" fmla="*/ 314 w 547"/>
                <a:gd name="T25" fmla="*/ 96 h 124"/>
                <a:gd name="T26" fmla="*/ 287 w 547"/>
                <a:gd name="T27" fmla="*/ 96 h 124"/>
                <a:gd name="T28" fmla="*/ 273 w 547"/>
                <a:gd name="T29" fmla="*/ 82 h 124"/>
                <a:gd name="T30" fmla="*/ 287 w 547"/>
                <a:gd name="T31" fmla="*/ 55 h 124"/>
                <a:gd name="T32" fmla="*/ 219 w 547"/>
                <a:gd name="T33" fmla="*/ 55 h 124"/>
                <a:gd name="T34" fmla="*/ 219 w 547"/>
                <a:gd name="T35" fmla="*/ 55 h 124"/>
                <a:gd name="T36" fmla="*/ 232 w 547"/>
                <a:gd name="T37" fmla="*/ 55 h 124"/>
                <a:gd name="T38" fmla="*/ 260 w 547"/>
                <a:gd name="T39" fmla="*/ 82 h 124"/>
                <a:gd name="T40" fmla="*/ 232 w 547"/>
                <a:gd name="T41" fmla="*/ 96 h 124"/>
                <a:gd name="T42" fmla="*/ 219 w 547"/>
                <a:gd name="T43" fmla="*/ 96 h 124"/>
                <a:gd name="T44" fmla="*/ 191 w 547"/>
                <a:gd name="T45" fmla="*/ 82 h 124"/>
                <a:gd name="T46" fmla="*/ 219 w 547"/>
                <a:gd name="T47" fmla="*/ 55 h 124"/>
                <a:gd name="T48" fmla="*/ 137 w 547"/>
                <a:gd name="T49" fmla="*/ 55 h 124"/>
                <a:gd name="T50" fmla="*/ 137 w 547"/>
                <a:gd name="T51" fmla="*/ 55 h 124"/>
                <a:gd name="T52" fmla="*/ 164 w 547"/>
                <a:gd name="T53" fmla="*/ 55 h 124"/>
                <a:gd name="T54" fmla="*/ 178 w 547"/>
                <a:gd name="T55" fmla="*/ 82 h 124"/>
                <a:gd name="T56" fmla="*/ 164 w 547"/>
                <a:gd name="T57" fmla="*/ 96 h 124"/>
                <a:gd name="T58" fmla="*/ 137 w 547"/>
                <a:gd name="T59" fmla="*/ 96 h 124"/>
                <a:gd name="T60" fmla="*/ 123 w 547"/>
                <a:gd name="T61" fmla="*/ 82 h 124"/>
                <a:gd name="T62" fmla="*/ 137 w 547"/>
                <a:gd name="T63" fmla="*/ 55 h 124"/>
                <a:gd name="T64" fmla="*/ 55 w 547"/>
                <a:gd name="T65" fmla="*/ 55 h 124"/>
                <a:gd name="T66" fmla="*/ 55 w 547"/>
                <a:gd name="T67" fmla="*/ 55 h 124"/>
                <a:gd name="T68" fmla="*/ 82 w 547"/>
                <a:gd name="T69" fmla="*/ 55 h 124"/>
                <a:gd name="T70" fmla="*/ 96 w 547"/>
                <a:gd name="T71" fmla="*/ 82 h 124"/>
                <a:gd name="T72" fmla="*/ 82 w 547"/>
                <a:gd name="T73" fmla="*/ 96 h 124"/>
                <a:gd name="T74" fmla="*/ 55 w 547"/>
                <a:gd name="T75" fmla="*/ 96 h 124"/>
                <a:gd name="T76" fmla="*/ 41 w 547"/>
                <a:gd name="T77" fmla="*/ 82 h 124"/>
                <a:gd name="T78" fmla="*/ 55 w 547"/>
                <a:gd name="T79" fmla="*/ 5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7" h="124">
                  <a:moveTo>
                    <a:pt x="546" y="123"/>
                  </a:moveTo>
                  <a:lnTo>
                    <a:pt x="546" y="123"/>
                  </a:lnTo>
                  <a:cubicBezTo>
                    <a:pt x="546" y="41"/>
                    <a:pt x="546" y="41"/>
                    <a:pt x="546" y="41"/>
                  </a:cubicBezTo>
                  <a:cubicBezTo>
                    <a:pt x="546" y="14"/>
                    <a:pt x="532" y="0"/>
                    <a:pt x="50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0"/>
                    <a:pt x="0" y="14"/>
                    <a:pt x="0" y="41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546" y="123"/>
                  </a:lnTo>
                  <a:close/>
                  <a:moveTo>
                    <a:pt x="287" y="55"/>
                  </a:moveTo>
                  <a:lnTo>
                    <a:pt x="287" y="55"/>
                  </a:lnTo>
                  <a:cubicBezTo>
                    <a:pt x="314" y="55"/>
                    <a:pt x="314" y="55"/>
                    <a:pt x="314" y="55"/>
                  </a:cubicBezTo>
                  <a:cubicBezTo>
                    <a:pt x="328" y="55"/>
                    <a:pt x="328" y="69"/>
                    <a:pt x="328" y="82"/>
                  </a:cubicBezTo>
                  <a:cubicBezTo>
                    <a:pt x="328" y="82"/>
                    <a:pt x="328" y="96"/>
                    <a:pt x="314" y="96"/>
                  </a:cubicBezTo>
                  <a:cubicBezTo>
                    <a:pt x="287" y="96"/>
                    <a:pt x="287" y="96"/>
                    <a:pt x="287" y="96"/>
                  </a:cubicBezTo>
                  <a:lnTo>
                    <a:pt x="273" y="82"/>
                  </a:lnTo>
                  <a:cubicBezTo>
                    <a:pt x="273" y="69"/>
                    <a:pt x="287" y="55"/>
                    <a:pt x="287" y="55"/>
                  </a:cubicBezTo>
                  <a:close/>
                  <a:moveTo>
                    <a:pt x="219" y="55"/>
                  </a:moveTo>
                  <a:lnTo>
                    <a:pt x="219" y="55"/>
                  </a:lnTo>
                  <a:cubicBezTo>
                    <a:pt x="232" y="55"/>
                    <a:pt x="232" y="55"/>
                    <a:pt x="232" y="55"/>
                  </a:cubicBezTo>
                  <a:cubicBezTo>
                    <a:pt x="246" y="55"/>
                    <a:pt x="260" y="69"/>
                    <a:pt x="260" y="82"/>
                  </a:cubicBezTo>
                  <a:cubicBezTo>
                    <a:pt x="260" y="82"/>
                    <a:pt x="246" y="96"/>
                    <a:pt x="232" y="96"/>
                  </a:cubicBezTo>
                  <a:cubicBezTo>
                    <a:pt x="219" y="96"/>
                    <a:pt x="219" y="96"/>
                    <a:pt x="219" y="96"/>
                  </a:cubicBezTo>
                  <a:cubicBezTo>
                    <a:pt x="205" y="96"/>
                    <a:pt x="191" y="82"/>
                    <a:pt x="191" y="82"/>
                  </a:cubicBezTo>
                  <a:cubicBezTo>
                    <a:pt x="191" y="69"/>
                    <a:pt x="205" y="55"/>
                    <a:pt x="219" y="55"/>
                  </a:cubicBezTo>
                  <a:close/>
                  <a:moveTo>
                    <a:pt x="137" y="55"/>
                  </a:moveTo>
                  <a:lnTo>
                    <a:pt x="137" y="55"/>
                  </a:lnTo>
                  <a:cubicBezTo>
                    <a:pt x="164" y="55"/>
                    <a:pt x="164" y="55"/>
                    <a:pt x="164" y="55"/>
                  </a:cubicBezTo>
                  <a:cubicBezTo>
                    <a:pt x="164" y="55"/>
                    <a:pt x="178" y="69"/>
                    <a:pt x="178" y="82"/>
                  </a:cubicBezTo>
                  <a:lnTo>
                    <a:pt x="164" y="96"/>
                  </a:lnTo>
                  <a:cubicBezTo>
                    <a:pt x="137" y="96"/>
                    <a:pt x="137" y="96"/>
                    <a:pt x="137" y="96"/>
                  </a:cubicBezTo>
                  <a:cubicBezTo>
                    <a:pt x="123" y="96"/>
                    <a:pt x="123" y="82"/>
                    <a:pt x="123" y="82"/>
                  </a:cubicBezTo>
                  <a:cubicBezTo>
                    <a:pt x="123" y="69"/>
                    <a:pt x="123" y="55"/>
                    <a:pt x="137" y="55"/>
                  </a:cubicBezTo>
                  <a:close/>
                  <a:moveTo>
                    <a:pt x="55" y="55"/>
                  </a:moveTo>
                  <a:lnTo>
                    <a:pt x="55" y="55"/>
                  </a:lnTo>
                  <a:cubicBezTo>
                    <a:pt x="82" y="55"/>
                    <a:pt x="82" y="55"/>
                    <a:pt x="82" y="55"/>
                  </a:cubicBezTo>
                  <a:cubicBezTo>
                    <a:pt x="96" y="55"/>
                    <a:pt x="96" y="69"/>
                    <a:pt x="96" y="82"/>
                  </a:cubicBezTo>
                  <a:cubicBezTo>
                    <a:pt x="96" y="82"/>
                    <a:pt x="96" y="96"/>
                    <a:pt x="82" y="96"/>
                  </a:cubicBezTo>
                  <a:cubicBezTo>
                    <a:pt x="55" y="96"/>
                    <a:pt x="55" y="96"/>
                    <a:pt x="55" y="96"/>
                  </a:cubicBezTo>
                  <a:lnTo>
                    <a:pt x="41" y="82"/>
                  </a:lnTo>
                  <a:cubicBezTo>
                    <a:pt x="41" y="69"/>
                    <a:pt x="55" y="55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 rot="21306954">
            <a:off x="8090770" y="7859564"/>
            <a:ext cx="373737" cy="370819"/>
            <a:chOff x="10774383" y="11430551"/>
            <a:chExt cx="566107" cy="561688"/>
          </a:xfrm>
          <a:solidFill>
            <a:schemeClr val="accent3"/>
          </a:solidFill>
        </p:grpSpPr>
        <p:sp>
          <p:nvSpPr>
            <p:cNvPr id="259" name="Freeform 173"/>
            <p:cNvSpPr>
              <a:spLocks noChangeArrowheads="1"/>
            </p:cNvSpPr>
            <p:nvPr/>
          </p:nvSpPr>
          <p:spPr bwMode="auto">
            <a:xfrm>
              <a:off x="10806341" y="11430551"/>
              <a:ext cx="534149" cy="561688"/>
            </a:xfrm>
            <a:custGeom>
              <a:avLst/>
              <a:gdLst>
                <a:gd name="T0" fmla="*/ 504 w 519"/>
                <a:gd name="T1" fmla="*/ 0 h 547"/>
                <a:gd name="T2" fmla="*/ 504 w 519"/>
                <a:gd name="T3" fmla="*/ 0 h 547"/>
                <a:gd name="T4" fmla="*/ 13 w 519"/>
                <a:gd name="T5" fmla="*/ 0 h 547"/>
                <a:gd name="T6" fmla="*/ 0 w 519"/>
                <a:gd name="T7" fmla="*/ 13 h 547"/>
                <a:gd name="T8" fmla="*/ 0 w 519"/>
                <a:gd name="T9" fmla="*/ 205 h 547"/>
                <a:gd name="T10" fmla="*/ 13 w 519"/>
                <a:gd name="T11" fmla="*/ 218 h 547"/>
                <a:gd name="T12" fmla="*/ 177 w 519"/>
                <a:gd name="T13" fmla="*/ 218 h 547"/>
                <a:gd name="T14" fmla="*/ 177 w 519"/>
                <a:gd name="T15" fmla="*/ 286 h 547"/>
                <a:gd name="T16" fmla="*/ 191 w 519"/>
                <a:gd name="T17" fmla="*/ 300 h 547"/>
                <a:gd name="T18" fmla="*/ 204 w 519"/>
                <a:gd name="T19" fmla="*/ 286 h 547"/>
                <a:gd name="T20" fmla="*/ 204 w 519"/>
                <a:gd name="T21" fmla="*/ 218 h 547"/>
                <a:gd name="T22" fmla="*/ 368 w 519"/>
                <a:gd name="T23" fmla="*/ 218 h 547"/>
                <a:gd name="T24" fmla="*/ 368 w 519"/>
                <a:gd name="T25" fmla="*/ 450 h 547"/>
                <a:gd name="T26" fmla="*/ 313 w 519"/>
                <a:gd name="T27" fmla="*/ 450 h 547"/>
                <a:gd name="T28" fmla="*/ 313 w 519"/>
                <a:gd name="T29" fmla="*/ 450 h 547"/>
                <a:gd name="T30" fmla="*/ 27 w 519"/>
                <a:gd name="T31" fmla="*/ 450 h 547"/>
                <a:gd name="T32" fmla="*/ 27 w 519"/>
                <a:gd name="T33" fmla="*/ 450 h 547"/>
                <a:gd name="T34" fmla="*/ 13 w 519"/>
                <a:gd name="T35" fmla="*/ 450 h 547"/>
                <a:gd name="T36" fmla="*/ 0 w 519"/>
                <a:gd name="T37" fmla="*/ 464 h 547"/>
                <a:gd name="T38" fmla="*/ 0 w 519"/>
                <a:gd name="T39" fmla="*/ 532 h 547"/>
                <a:gd name="T40" fmla="*/ 13 w 519"/>
                <a:gd name="T41" fmla="*/ 546 h 547"/>
                <a:gd name="T42" fmla="*/ 504 w 519"/>
                <a:gd name="T43" fmla="*/ 546 h 547"/>
                <a:gd name="T44" fmla="*/ 518 w 519"/>
                <a:gd name="T45" fmla="*/ 532 h 547"/>
                <a:gd name="T46" fmla="*/ 518 w 519"/>
                <a:gd name="T47" fmla="*/ 13 h 547"/>
                <a:gd name="T48" fmla="*/ 504 w 519"/>
                <a:gd name="T49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9" h="547">
                  <a:moveTo>
                    <a:pt x="504" y="0"/>
                  </a:moveTo>
                  <a:lnTo>
                    <a:pt x="504" y="0"/>
                  </a:ln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0" y="0"/>
                    <a:pt x="0" y="13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18"/>
                    <a:pt x="13" y="218"/>
                    <a:pt x="13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86"/>
                    <a:pt x="177" y="286"/>
                    <a:pt x="177" y="286"/>
                  </a:cubicBezTo>
                  <a:lnTo>
                    <a:pt x="191" y="300"/>
                  </a:lnTo>
                  <a:cubicBezTo>
                    <a:pt x="204" y="300"/>
                    <a:pt x="204" y="286"/>
                    <a:pt x="204" y="286"/>
                  </a:cubicBezTo>
                  <a:cubicBezTo>
                    <a:pt x="204" y="218"/>
                    <a:pt x="204" y="218"/>
                    <a:pt x="204" y="218"/>
                  </a:cubicBezTo>
                  <a:cubicBezTo>
                    <a:pt x="368" y="218"/>
                    <a:pt x="368" y="218"/>
                    <a:pt x="368" y="218"/>
                  </a:cubicBezTo>
                  <a:cubicBezTo>
                    <a:pt x="368" y="450"/>
                    <a:pt x="368" y="450"/>
                    <a:pt x="368" y="450"/>
                  </a:cubicBezTo>
                  <a:cubicBezTo>
                    <a:pt x="313" y="450"/>
                    <a:pt x="313" y="450"/>
                    <a:pt x="313" y="450"/>
                  </a:cubicBezTo>
                  <a:lnTo>
                    <a:pt x="313" y="450"/>
                  </a:lnTo>
                  <a:cubicBezTo>
                    <a:pt x="27" y="450"/>
                    <a:pt x="27" y="450"/>
                    <a:pt x="27" y="450"/>
                  </a:cubicBezTo>
                  <a:lnTo>
                    <a:pt x="27" y="450"/>
                  </a:lnTo>
                  <a:cubicBezTo>
                    <a:pt x="13" y="450"/>
                    <a:pt x="13" y="450"/>
                    <a:pt x="13" y="450"/>
                  </a:cubicBezTo>
                  <a:lnTo>
                    <a:pt x="0" y="464"/>
                  </a:lnTo>
                  <a:cubicBezTo>
                    <a:pt x="0" y="532"/>
                    <a:pt x="0" y="532"/>
                    <a:pt x="0" y="532"/>
                  </a:cubicBezTo>
                  <a:cubicBezTo>
                    <a:pt x="0" y="546"/>
                    <a:pt x="13" y="546"/>
                    <a:pt x="13" y="546"/>
                  </a:cubicBezTo>
                  <a:cubicBezTo>
                    <a:pt x="504" y="546"/>
                    <a:pt x="504" y="546"/>
                    <a:pt x="504" y="546"/>
                  </a:cubicBezTo>
                  <a:cubicBezTo>
                    <a:pt x="518" y="546"/>
                    <a:pt x="518" y="546"/>
                    <a:pt x="518" y="532"/>
                  </a:cubicBezTo>
                  <a:cubicBezTo>
                    <a:pt x="518" y="13"/>
                    <a:pt x="518" y="13"/>
                    <a:pt x="518" y="13"/>
                  </a:cubicBezTo>
                  <a:cubicBezTo>
                    <a:pt x="518" y="0"/>
                    <a:pt x="518" y="0"/>
                    <a:pt x="50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60" name="Freeform 174"/>
            <p:cNvSpPr>
              <a:spLocks noChangeArrowheads="1"/>
            </p:cNvSpPr>
            <p:nvPr/>
          </p:nvSpPr>
          <p:spPr bwMode="auto">
            <a:xfrm>
              <a:off x="10774383" y="11681713"/>
              <a:ext cx="210009" cy="27400"/>
            </a:xfrm>
            <a:custGeom>
              <a:avLst/>
              <a:gdLst>
                <a:gd name="T0" fmla="*/ 205 w 206"/>
                <a:gd name="T1" fmla="*/ 14 h 29"/>
                <a:gd name="T2" fmla="*/ 205 w 206"/>
                <a:gd name="T3" fmla="*/ 14 h 29"/>
                <a:gd name="T4" fmla="*/ 191 w 206"/>
                <a:gd name="T5" fmla="*/ 0 h 29"/>
                <a:gd name="T6" fmla="*/ 14 w 206"/>
                <a:gd name="T7" fmla="*/ 0 h 29"/>
                <a:gd name="T8" fmla="*/ 0 w 206"/>
                <a:gd name="T9" fmla="*/ 14 h 29"/>
                <a:gd name="T10" fmla="*/ 14 w 206"/>
                <a:gd name="T11" fmla="*/ 28 h 29"/>
                <a:gd name="T12" fmla="*/ 191 w 206"/>
                <a:gd name="T13" fmla="*/ 28 h 29"/>
                <a:gd name="T14" fmla="*/ 205 w 206"/>
                <a:gd name="T15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29">
                  <a:moveTo>
                    <a:pt x="205" y="14"/>
                  </a:moveTo>
                  <a:lnTo>
                    <a:pt x="205" y="14"/>
                  </a:lnTo>
                  <a:lnTo>
                    <a:pt x="191" y="0"/>
                  </a:ln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14"/>
                    <a:pt x="0" y="14"/>
                  </a:cubicBezTo>
                  <a:cubicBezTo>
                    <a:pt x="0" y="28"/>
                    <a:pt x="0" y="28"/>
                    <a:pt x="14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5" y="28"/>
                    <a:pt x="205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  <p:sp>
          <p:nvSpPr>
            <p:cNvPr id="261" name="Freeform 916"/>
            <p:cNvSpPr>
              <a:spLocks noChangeArrowheads="1"/>
            </p:cNvSpPr>
            <p:nvPr/>
          </p:nvSpPr>
          <p:spPr bwMode="auto">
            <a:xfrm>
              <a:off x="10861126" y="11754776"/>
              <a:ext cx="237401" cy="136997"/>
            </a:xfrm>
            <a:custGeom>
              <a:avLst/>
              <a:gdLst>
                <a:gd name="T0" fmla="*/ 55 w 233"/>
                <a:gd name="T1" fmla="*/ 0 h 137"/>
                <a:gd name="T2" fmla="*/ 55 w 233"/>
                <a:gd name="T3" fmla="*/ 0 h 137"/>
                <a:gd name="T4" fmla="*/ 55 w 233"/>
                <a:gd name="T5" fmla="*/ 13 h 137"/>
                <a:gd name="T6" fmla="*/ 27 w 233"/>
                <a:gd name="T7" fmla="*/ 0 h 137"/>
                <a:gd name="T8" fmla="*/ 0 w 233"/>
                <a:gd name="T9" fmla="*/ 54 h 137"/>
                <a:gd name="T10" fmla="*/ 41 w 233"/>
                <a:gd name="T11" fmla="*/ 109 h 137"/>
                <a:gd name="T12" fmla="*/ 55 w 233"/>
                <a:gd name="T13" fmla="*/ 95 h 137"/>
                <a:gd name="T14" fmla="*/ 123 w 233"/>
                <a:gd name="T15" fmla="*/ 136 h 137"/>
                <a:gd name="T16" fmla="*/ 164 w 233"/>
                <a:gd name="T17" fmla="*/ 136 h 137"/>
                <a:gd name="T18" fmla="*/ 232 w 233"/>
                <a:gd name="T19" fmla="*/ 68 h 137"/>
                <a:gd name="T20" fmla="*/ 232 w 233"/>
                <a:gd name="T21" fmla="*/ 0 h 137"/>
                <a:gd name="T22" fmla="*/ 55 w 233"/>
                <a:gd name="T23" fmla="*/ 0 h 137"/>
                <a:gd name="T24" fmla="*/ 41 w 233"/>
                <a:gd name="T25" fmla="*/ 95 h 137"/>
                <a:gd name="T26" fmla="*/ 41 w 233"/>
                <a:gd name="T27" fmla="*/ 95 h 137"/>
                <a:gd name="T28" fmla="*/ 14 w 233"/>
                <a:gd name="T29" fmla="*/ 54 h 137"/>
                <a:gd name="T30" fmla="*/ 27 w 233"/>
                <a:gd name="T31" fmla="*/ 13 h 137"/>
                <a:gd name="T32" fmla="*/ 55 w 233"/>
                <a:gd name="T33" fmla="*/ 27 h 137"/>
                <a:gd name="T34" fmla="*/ 55 w 233"/>
                <a:gd name="T35" fmla="*/ 68 h 137"/>
                <a:gd name="T36" fmla="*/ 55 w 233"/>
                <a:gd name="T37" fmla="*/ 82 h 137"/>
                <a:gd name="T38" fmla="*/ 41 w 233"/>
                <a:gd name="T39" fmla="*/ 9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3" h="137">
                  <a:moveTo>
                    <a:pt x="55" y="0"/>
                  </a:moveTo>
                  <a:lnTo>
                    <a:pt x="55" y="0"/>
                  </a:lnTo>
                  <a:cubicBezTo>
                    <a:pt x="55" y="13"/>
                    <a:pt x="55" y="13"/>
                    <a:pt x="55" y="13"/>
                  </a:cubicBezTo>
                  <a:cubicBezTo>
                    <a:pt x="41" y="13"/>
                    <a:pt x="41" y="0"/>
                    <a:pt x="27" y="0"/>
                  </a:cubicBezTo>
                  <a:cubicBezTo>
                    <a:pt x="14" y="13"/>
                    <a:pt x="0" y="27"/>
                    <a:pt x="0" y="54"/>
                  </a:cubicBezTo>
                  <a:cubicBezTo>
                    <a:pt x="14" y="82"/>
                    <a:pt x="27" y="109"/>
                    <a:pt x="41" y="109"/>
                  </a:cubicBezTo>
                  <a:cubicBezTo>
                    <a:pt x="55" y="109"/>
                    <a:pt x="55" y="95"/>
                    <a:pt x="55" y="95"/>
                  </a:cubicBezTo>
                  <a:cubicBezTo>
                    <a:pt x="68" y="123"/>
                    <a:pt x="96" y="136"/>
                    <a:pt x="123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91" y="136"/>
                    <a:pt x="232" y="109"/>
                    <a:pt x="232" y="68"/>
                  </a:cubicBezTo>
                  <a:cubicBezTo>
                    <a:pt x="232" y="0"/>
                    <a:pt x="232" y="0"/>
                    <a:pt x="232" y="0"/>
                  </a:cubicBezTo>
                  <a:lnTo>
                    <a:pt x="55" y="0"/>
                  </a:lnTo>
                  <a:close/>
                  <a:moveTo>
                    <a:pt x="41" y="95"/>
                  </a:moveTo>
                  <a:lnTo>
                    <a:pt x="41" y="95"/>
                  </a:lnTo>
                  <a:cubicBezTo>
                    <a:pt x="41" y="95"/>
                    <a:pt x="27" y="82"/>
                    <a:pt x="14" y="54"/>
                  </a:cubicBezTo>
                  <a:cubicBezTo>
                    <a:pt x="14" y="41"/>
                    <a:pt x="27" y="13"/>
                    <a:pt x="27" y="13"/>
                  </a:cubicBezTo>
                  <a:cubicBezTo>
                    <a:pt x="41" y="13"/>
                    <a:pt x="41" y="27"/>
                    <a:pt x="55" y="27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95"/>
                    <a:pt x="41" y="95"/>
                    <a:pt x="41" y="9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dirty="0">
                <a:latin typeface="Roboto Light"/>
              </a:endParaRPr>
            </a:p>
          </p:txBody>
        </p:sp>
      </p:grpSp>
      <p:sp>
        <p:nvSpPr>
          <p:cNvPr id="262" name="Freeform 556"/>
          <p:cNvSpPr>
            <a:spLocks noChangeArrowheads="1"/>
          </p:cNvSpPr>
          <p:nvPr/>
        </p:nvSpPr>
        <p:spPr bwMode="auto">
          <a:xfrm rot="21306954">
            <a:off x="5867834" y="4524265"/>
            <a:ext cx="327069" cy="327154"/>
          </a:xfrm>
          <a:custGeom>
            <a:avLst/>
            <a:gdLst>
              <a:gd name="T0" fmla="*/ 506 w 548"/>
              <a:gd name="T1" fmla="*/ 81 h 546"/>
              <a:gd name="T2" fmla="*/ 506 w 548"/>
              <a:gd name="T3" fmla="*/ 81 h 546"/>
              <a:gd name="T4" fmla="*/ 437 w 548"/>
              <a:gd name="T5" fmla="*/ 81 h 546"/>
              <a:gd name="T6" fmla="*/ 437 w 548"/>
              <a:gd name="T7" fmla="*/ 13 h 546"/>
              <a:gd name="T8" fmla="*/ 437 w 548"/>
              <a:gd name="T9" fmla="*/ 0 h 546"/>
              <a:gd name="T10" fmla="*/ 205 w 548"/>
              <a:gd name="T11" fmla="*/ 0 h 546"/>
              <a:gd name="T12" fmla="*/ 205 w 548"/>
              <a:gd name="T13" fmla="*/ 122 h 546"/>
              <a:gd name="T14" fmla="*/ 259 w 548"/>
              <a:gd name="T15" fmla="*/ 163 h 546"/>
              <a:gd name="T16" fmla="*/ 259 w 548"/>
              <a:gd name="T17" fmla="*/ 177 h 546"/>
              <a:gd name="T18" fmla="*/ 259 w 548"/>
              <a:gd name="T19" fmla="*/ 341 h 546"/>
              <a:gd name="T20" fmla="*/ 259 w 548"/>
              <a:gd name="T21" fmla="*/ 354 h 546"/>
              <a:gd name="T22" fmla="*/ 124 w 548"/>
              <a:gd name="T23" fmla="*/ 354 h 546"/>
              <a:gd name="T24" fmla="*/ 109 w 548"/>
              <a:gd name="T25" fmla="*/ 341 h 546"/>
              <a:gd name="T26" fmla="*/ 109 w 548"/>
              <a:gd name="T27" fmla="*/ 177 h 546"/>
              <a:gd name="T28" fmla="*/ 109 w 548"/>
              <a:gd name="T29" fmla="*/ 163 h 546"/>
              <a:gd name="T30" fmla="*/ 179 w 548"/>
              <a:gd name="T31" fmla="*/ 122 h 546"/>
              <a:gd name="T32" fmla="*/ 179 w 548"/>
              <a:gd name="T33" fmla="*/ 0 h 546"/>
              <a:gd name="T34" fmla="*/ 14 w 548"/>
              <a:gd name="T35" fmla="*/ 0 h 546"/>
              <a:gd name="T36" fmla="*/ 0 w 548"/>
              <a:gd name="T37" fmla="*/ 13 h 546"/>
              <a:gd name="T38" fmla="*/ 109 w 548"/>
              <a:gd name="T39" fmla="*/ 545 h 546"/>
              <a:gd name="T40" fmla="*/ 124 w 548"/>
              <a:gd name="T41" fmla="*/ 545 h 546"/>
              <a:gd name="T42" fmla="*/ 328 w 548"/>
              <a:gd name="T43" fmla="*/ 545 h 546"/>
              <a:gd name="T44" fmla="*/ 343 w 548"/>
              <a:gd name="T45" fmla="*/ 545 h 546"/>
              <a:gd name="T46" fmla="*/ 382 w 548"/>
              <a:gd name="T47" fmla="*/ 450 h 546"/>
              <a:gd name="T48" fmla="*/ 547 w 548"/>
              <a:gd name="T49" fmla="*/ 191 h 546"/>
              <a:gd name="T50" fmla="*/ 506 w 548"/>
              <a:gd name="T51" fmla="*/ 81 h 546"/>
              <a:gd name="T52" fmla="*/ 397 w 548"/>
              <a:gd name="T53" fmla="*/ 409 h 546"/>
              <a:gd name="T54" fmla="*/ 397 w 548"/>
              <a:gd name="T55" fmla="*/ 409 h 546"/>
              <a:gd name="T56" fmla="*/ 437 w 548"/>
              <a:gd name="T57" fmla="*/ 109 h 546"/>
              <a:gd name="T58" fmla="*/ 506 w 548"/>
              <a:gd name="T59" fmla="*/ 109 h 546"/>
              <a:gd name="T60" fmla="*/ 534 w 548"/>
              <a:gd name="T61" fmla="*/ 191 h 546"/>
              <a:gd name="T62" fmla="*/ 397 w 548"/>
              <a:gd name="T63" fmla="*/ 409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8" h="546">
                <a:moveTo>
                  <a:pt x="506" y="81"/>
                </a:moveTo>
                <a:lnTo>
                  <a:pt x="506" y="81"/>
                </a:lnTo>
                <a:cubicBezTo>
                  <a:pt x="491" y="68"/>
                  <a:pt x="465" y="81"/>
                  <a:pt x="437" y="81"/>
                </a:cubicBezTo>
                <a:cubicBezTo>
                  <a:pt x="437" y="54"/>
                  <a:pt x="437" y="41"/>
                  <a:pt x="437" y="13"/>
                </a:cubicBezTo>
                <a:lnTo>
                  <a:pt x="437" y="0"/>
                </a:lnTo>
                <a:cubicBezTo>
                  <a:pt x="205" y="0"/>
                  <a:pt x="205" y="0"/>
                  <a:pt x="205" y="0"/>
                </a:cubicBezTo>
                <a:cubicBezTo>
                  <a:pt x="205" y="122"/>
                  <a:pt x="205" y="122"/>
                  <a:pt x="205" y="122"/>
                </a:cubicBezTo>
                <a:cubicBezTo>
                  <a:pt x="259" y="163"/>
                  <a:pt x="259" y="163"/>
                  <a:pt x="259" y="163"/>
                </a:cubicBezTo>
                <a:cubicBezTo>
                  <a:pt x="259" y="177"/>
                  <a:pt x="259" y="177"/>
                  <a:pt x="259" y="177"/>
                </a:cubicBezTo>
                <a:cubicBezTo>
                  <a:pt x="259" y="341"/>
                  <a:pt x="259" y="341"/>
                  <a:pt x="259" y="341"/>
                </a:cubicBezTo>
                <a:cubicBezTo>
                  <a:pt x="259" y="354"/>
                  <a:pt x="259" y="354"/>
                  <a:pt x="259" y="354"/>
                </a:cubicBezTo>
                <a:cubicBezTo>
                  <a:pt x="124" y="354"/>
                  <a:pt x="124" y="354"/>
                  <a:pt x="124" y="354"/>
                </a:cubicBezTo>
                <a:cubicBezTo>
                  <a:pt x="124" y="354"/>
                  <a:pt x="109" y="354"/>
                  <a:pt x="109" y="341"/>
                </a:cubicBezTo>
                <a:cubicBezTo>
                  <a:pt x="109" y="177"/>
                  <a:pt x="109" y="177"/>
                  <a:pt x="109" y="177"/>
                </a:cubicBezTo>
                <a:cubicBezTo>
                  <a:pt x="109" y="177"/>
                  <a:pt x="109" y="177"/>
                  <a:pt x="109" y="163"/>
                </a:cubicBezTo>
                <a:cubicBezTo>
                  <a:pt x="179" y="122"/>
                  <a:pt x="179" y="122"/>
                  <a:pt x="179" y="122"/>
                </a:cubicBezTo>
                <a:cubicBezTo>
                  <a:pt x="179" y="0"/>
                  <a:pt x="179" y="0"/>
                  <a:pt x="179" y="0"/>
                </a:cubicBezTo>
                <a:cubicBezTo>
                  <a:pt x="14" y="0"/>
                  <a:pt x="14" y="0"/>
                  <a:pt x="14" y="0"/>
                </a:cubicBezTo>
                <a:lnTo>
                  <a:pt x="0" y="13"/>
                </a:lnTo>
                <a:cubicBezTo>
                  <a:pt x="0" y="232"/>
                  <a:pt x="41" y="436"/>
                  <a:pt x="109" y="545"/>
                </a:cubicBezTo>
                <a:cubicBezTo>
                  <a:pt x="109" y="545"/>
                  <a:pt x="109" y="545"/>
                  <a:pt x="124" y="545"/>
                </a:cubicBezTo>
                <a:cubicBezTo>
                  <a:pt x="328" y="545"/>
                  <a:pt x="328" y="545"/>
                  <a:pt x="328" y="545"/>
                </a:cubicBezTo>
                <a:cubicBezTo>
                  <a:pt x="343" y="545"/>
                  <a:pt x="343" y="545"/>
                  <a:pt x="343" y="545"/>
                </a:cubicBezTo>
                <a:cubicBezTo>
                  <a:pt x="356" y="518"/>
                  <a:pt x="368" y="491"/>
                  <a:pt x="382" y="450"/>
                </a:cubicBezTo>
                <a:cubicBezTo>
                  <a:pt x="411" y="436"/>
                  <a:pt x="547" y="354"/>
                  <a:pt x="547" y="191"/>
                </a:cubicBezTo>
                <a:cubicBezTo>
                  <a:pt x="547" y="136"/>
                  <a:pt x="534" y="95"/>
                  <a:pt x="506" y="81"/>
                </a:cubicBezTo>
                <a:close/>
                <a:moveTo>
                  <a:pt x="397" y="409"/>
                </a:moveTo>
                <a:lnTo>
                  <a:pt x="397" y="409"/>
                </a:lnTo>
                <a:cubicBezTo>
                  <a:pt x="424" y="327"/>
                  <a:pt x="437" y="218"/>
                  <a:pt x="437" y="109"/>
                </a:cubicBezTo>
                <a:cubicBezTo>
                  <a:pt x="452" y="109"/>
                  <a:pt x="479" y="95"/>
                  <a:pt x="506" y="109"/>
                </a:cubicBezTo>
                <a:cubicBezTo>
                  <a:pt x="520" y="109"/>
                  <a:pt x="534" y="150"/>
                  <a:pt x="534" y="191"/>
                </a:cubicBezTo>
                <a:cubicBezTo>
                  <a:pt x="534" y="313"/>
                  <a:pt x="437" y="382"/>
                  <a:pt x="397" y="40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2701" dirty="0">
              <a:latin typeface="Roboto Light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9567448" y="5453384"/>
            <a:ext cx="6064246" cy="63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575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9567673" y="4930871"/>
            <a:ext cx="2686313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analysis: </a:t>
            </a:r>
            <a:r>
              <a:rPr lang="en-US" sz="2026" cap="all" spc="40" dirty="0" err="1">
                <a:latin typeface="Roboto Regular"/>
                <a:cs typeface="Roboto Regular"/>
              </a:rPr>
              <a:t>ideas llc</a:t>
            </a:r>
            <a:endParaRPr lang="en-US" sz="2026" cap="all" spc="40" dirty="0">
              <a:latin typeface="Roboto Regular"/>
              <a:cs typeface="Roboto Regular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0410937" y="7061388"/>
            <a:ext cx="25107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The activities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of a company associated with buying and selling a product or service.</a:t>
            </a:r>
          </a:p>
        </p:txBody>
      </p:sp>
      <p:sp>
        <p:nvSpPr>
          <p:cNvPr id="266" name="Oval 265"/>
          <p:cNvSpPr>
            <a:spLocks noChangeAspect="1"/>
          </p:cNvSpPr>
          <p:nvPr/>
        </p:nvSpPr>
        <p:spPr>
          <a:xfrm>
            <a:off x="9624650" y="7089339"/>
            <a:ext cx="580645" cy="5807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396037" y="7061388"/>
            <a:ext cx="25107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The activities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of a company associated with buying and selling a product or service.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0410937" y="8492105"/>
            <a:ext cx="25107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The activities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of a company associated with buying and selling a product or service.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4396037" y="8492105"/>
            <a:ext cx="25107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500" dirty="0">
                <a:latin typeface="Roboto Regular"/>
                <a:ea typeface="Roboto Regular" charset="0"/>
                <a:cs typeface="Roboto Regular"/>
              </a:rPr>
              <a:t>The activities </a:t>
            </a:r>
            <a:r>
              <a:rPr lang="en-US" sz="1500" dirty="0">
                <a:latin typeface="Roboto Light"/>
                <a:ea typeface="Roboto Regular" charset="0"/>
                <a:cs typeface="Roboto Light"/>
              </a:rPr>
              <a:t>of a company associated with buying and selling a product or service.</a:t>
            </a:r>
          </a:p>
        </p:txBody>
      </p:sp>
      <p:sp>
        <p:nvSpPr>
          <p:cNvPr id="270" name="Oval 269"/>
          <p:cNvSpPr>
            <a:spLocks noChangeAspect="1"/>
          </p:cNvSpPr>
          <p:nvPr/>
        </p:nvSpPr>
        <p:spPr>
          <a:xfrm>
            <a:off x="13597050" y="7089339"/>
            <a:ext cx="580645" cy="5807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71" name="Oval 270"/>
          <p:cNvSpPr>
            <a:spLocks noChangeAspect="1"/>
          </p:cNvSpPr>
          <p:nvPr/>
        </p:nvSpPr>
        <p:spPr>
          <a:xfrm>
            <a:off x="13597050" y="8520056"/>
            <a:ext cx="580645" cy="5807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72" name="Oval 271"/>
          <p:cNvSpPr>
            <a:spLocks noChangeAspect="1"/>
          </p:cNvSpPr>
          <p:nvPr/>
        </p:nvSpPr>
        <p:spPr>
          <a:xfrm>
            <a:off x="9624650" y="8520056"/>
            <a:ext cx="580645" cy="580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73" name="Freeform 9"/>
          <p:cNvSpPr>
            <a:spLocks noChangeAspect="1" noChangeArrowheads="1"/>
          </p:cNvSpPr>
          <p:nvPr/>
        </p:nvSpPr>
        <p:spPr bwMode="auto">
          <a:xfrm>
            <a:off x="9754264" y="7211492"/>
            <a:ext cx="329295" cy="329383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274" name="Freeform 38"/>
          <p:cNvSpPr>
            <a:spLocks noChangeArrowheads="1"/>
          </p:cNvSpPr>
          <p:nvPr/>
        </p:nvSpPr>
        <p:spPr bwMode="auto">
          <a:xfrm>
            <a:off x="9821793" y="8603628"/>
            <a:ext cx="180974" cy="409681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275" name="Freeform 39"/>
          <p:cNvSpPr>
            <a:spLocks noChangeAspect="1" noChangeArrowheads="1"/>
          </p:cNvSpPr>
          <p:nvPr/>
        </p:nvSpPr>
        <p:spPr bwMode="auto">
          <a:xfrm>
            <a:off x="13714050" y="7199682"/>
            <a:ext cx="352031" cy="352124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276" name="Freeform 126"/>
          <p:cNvSpPr>
            <a:spLocks noChangeAspect="1" noChangeArrowheads="1"/>
          </p:cNvSpPr>
          <p:nvPr/>
        </p:nvSpPr>
        <p:spPr bwMode="auto">
          <a:xfrm>
            <a:off x="13697336" y="8637056"/>
            <a:ext cx="365356" cy="331759"/>
          </a:xfrm>
          <a:custGeom>
            <a:avLst/>
            <a:gdLst>
              <a:gd name="T0" fmla="*/ 247 w 497"/>
              <a:gd name="T1" fmla="*/ 274 h 452"/>
              <a:gd name="T2" fmla="*/ 247 w 497"/>
              <a:gd name="T3" fmla="*/ 274 h 452"/>
              <a:gd name="T4" fmla="*/ 363 w 497"/>
              <a:gd name="T5" fmla="*/ 230 h 452"/>
              <a:gd name="T6" fmla="*/ 337 w 497"/>
              <a:gd name="T7" fmla="*/ 151 h 452"/>
              <a:gd name="T8" fmla="*/ 247 w 497"/>
              <a:gd name="T9" fmla="*/ 186 h 452"/>
              <a:gd name="T10" fmla="*/ 168 w 497"/>
              <a:gd name="T11" fmla="*/ 151 h 452"/>
              <a:gd name="T12" fmla="*/ 133 w 497"/>
              <a:gd name="T13" fmla="*/ 230 h 452"/>
              <a:gd name="T14" fmla="*/ 247 w 497"/>
              <a:gd name="T15" fmla="*/ 274 h 452"/>
              <a:gd name="T16" fmla="*/ 247 w 497"/>
              <a:gd name="T17" fmla="*/ 106 h 452"/>
              <a:gd name="T18" fmla="*/ 247 w 497"/>
              <a:gd name="T19" fmla="*/ 106 h 452"/>
              <a:gd name="T20" fmla="*/ 309 w 497"/>
              <a:gd name="T21" fmla="*/ 88 h 452"/>
              <a:gd name="T22" fmla="*/ 284 w 497"/>
              <a:gd name="T23" fmla="*/ 17 h 452"/>
              <a:gd name="T24" fmla="*/ 247 w 497"/>
              <a:gd name="T25" fmla="*/ 0 h 452"/>
              <a:gd name="T26" fmla="*/ 212 w 497"/>
              <a:gd name="T27" fmla="*/ 17 h 452"/>
              <a:gd name="T28" fmla="*/ 186 w 497"/>
              <a:gd name="T29" fmla="*/ 88 h 452"/>
              <a:gd name="T30" fmla="*/ 247 w 497"/>
              <a:gd name="T31" fmla="*/ 106 h 452"/>
              <a:gd name="T32" fmla="*/ 469 w 497"/>
              <a:gd name="T33" fmla="*/ 301 h 452"/>
              <a:gd name="T34" fmla="*/ 469 w 497"/>
              <a:gd name="T35" fmla="*/ 301 h 452"/>
              <a:gd name="T36" fmla="*/ 372 w 497"/>
              <a:gd name="T37" fmla="*/ 266 h 452"/>
              <a:gd name="T38" fmla="*/ 381 w 497"/>
              <a:gd name="T39" fmla="*/ 292 h 452"/>
              <a:gd name="T40" fmla="*/ 247 w 497"/>
              <a:gd name="T41" fmla="*/ 345 h 452"/>
              <a:gd name="T42" fmla="*/ 115 w 497"/>
              <a:gd name="T43" fmla="*/ 292 h 452"/>
              <a:gd name="T44" fmla="*/ 124 w 497"/>
              <a:gd name="T45" fmla="*/ 266 h 452"/>
              <a:gd name="T46" fmla="*/ 26 w 497"/>
              <a:gd name="T47" fmla="*/ 301 h 452"/>
              <a:gd name="T48" fmla="*/ 26 w 497"/>
              <a:gd name="T49" fmla="*/ 345 h 452"/>
              <a:gd name="T50" fmla="*/ 203 w 497"/>
              <a:gd name="T51" fmla="*/ 434 h 452"/>
              <a:gd name="T52" fmla="*/ 292 w 497"/>
              <a:gd name="T53" fmla="*/ 434 h 452"/>
              <a:gd name="T54" fmla="*/ 469 w 497"/>
              <a:gd name="T55" fmla="*/ 345 h 452"/>
              <a:gd name="T56" fmla="*/ 469 w 497"/>
              <a:gd name="T57" fmla="*/ 30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277" name="Rectangle 276"/>
          <p:cNvSpPr>
            <a:spLocks/>
          </p:cNvSpPr>
          <p:nvPr/>
        </p:nvSpPr>
        <p:spPr bwMode="auto">
          <a:xfrm>
            <a:off x="5048461" y="1863674"/>
            <a:ext cx="819294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MARKETING STRATEGIES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278" name="Rectangle 277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4411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6" grpId="0" animBg="1"/>
      <p:bldP spid="91" grpId="0" animBg="1"/>
      <p:bldP spid="106" grpId="0" animBg="1"/>
      <p:bldP spid="113" grpId="0" animBg="1"/>
      <p:bldP spid="119" grpId="0" animBg="1"/>
      <p:bldP spid="120" grpId="0" animBg="1"/>
      <p:bldP spid="143" grpId="0" animBg="1"/>
      <p:bldP spid="151" grpId="0" animBg="1"/>
      <p:bldP spid="183" grpId="0" animBg="1"/>
      <p:bldP spid="198" grpId="0" animBg="1"/>
      <p:bldP spid="262" grpId="0" animBg="1"/>
      <p:bldP spid="263" grpId="0"/>
      <p:bldP spid="264" grpId="0"/>
      <p:bldP spid="265" grpId="0"/>
      <p:bldP spid="266" grpId="0" animBg="1"/>
      <p:bldP spid="267" grpId="0"/>
      <p:bldP spid="268" grpId="0"/>
      <p:bldP spid="269" grpId="0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14980171" y="6031724"/>
            <a:ext cx="234795" cy="604686"/>
          </a:xfrm>
          <a:custGeom>
            <a:avLst/>
            <a:gdLst>
              <a:gd name="connsiteX0" fmla="*/ 44110 w 113159"/>
              <a:gd name="connsiteY0" fmla="*/ 1792 h 291352"/>
              <a:gd name="connsiteX1" fmla="*/ 112204 w 113159"/>
              <a:gd name="connsiteY1" fmla="*/ 142843 h 291352"/>
              <a:gd name="connsiteX2" fmla="*/ 83021 w 113159"/>
              <a:gd name="connsiteY2" fmla="*/ 274166 h 291352"/>
              <a:gd name="connsiteX3" fmla="*/ 68430 w 113159"/>
              <a:gd name="connsiteY3" fmla="*/ 288758 h 291352"/>
              <a:gd name="connsiteX4" fmla="*/ 29519 w 113159"/>
              <a:gd name="connsiteY4" fmla="*/ 264439 h 291352"/>
              <a:gd name="connsiteX5" fmla="*/ 336 w 113159"/>
              <a:gd name="connsiteY5" fmla="*/ 157434 h 291352"/>
              <a:gd name="connsiteX6" fmla="*/ 14927 w 113159"/>
              <a:gd name="connsiteY6" fmla="*/ 69886 h 291352"/>
              <a:gd name="connsiteX7" fmla="*/ 44110 w 113159"/>
              <a:gd name="connsiteY7" fmla="*/ 1792 h 29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159" h="291352">
                <a:moveTo>
                  <a:pt x="44110" y="1792"/>
                </a:moveTo>
                <a:cubicBezTo>
                  <a:pt x="60323" y="13951"/>
                  <a:pt x="105719" y="97447"/>
                  <a:pt x="112204" y="142843"/>
                </a:cubicBezTo>
                <a:cubicBezTo>
                  <a:pt x="118689" y="188239"/>
                  <a:pt x="90317" y="249847"/>
                  <a:pt x="83021" y="274166"/>
                </a:cubicBezTo>
                <a:cubicBezTo>
                  <a:pt x="75725" y="298485"/>
                  <a:pt x="77347" y="290379"/>
                  <a:pt x="68430" y="288758"/>
                </a:cubicBezTo>
                <a:cubicBezTo>
                  <a:pt x="59513" y="287137"/>
                  <a:pt x="40868" y="286326"/>
                  <a:pt x="29519" y="264439"/>
                </a:cubicBezTo>
                <a:cubicBezTo>
                  <a:pt x="18170" y="242552"/>
                  <a:pt x="2768" y="189859"/>
                  <a:pt x="336" y="157434"/>
                </a:cubicBezTo>
                <a:cubicBezTo>
                  <a:pt x="-2096" y="125009"/>
                  <a:pt x="9252" y="97448"/>
                  <a:pt x="14927" y="69886"/>
                </a:cubicBezTo>
                <a:cubicBezTo>
                  <a:pt x="20601" y="42324"/>
                  <a:pt x="27897" y="-10367"/>
                  <a:pt x="44110" y="17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3969725" y="6042361"/>
            <a:ext cx="73590" cy="583413"/>
          </a:xfrm>
          <a:custGeom>
            <a:avLst/>
            <a:gdLst>
              <a:gd name="connsiteX0" fmla="*/ 25255 w 35466"/>
              <a:gd name="connsiteY0" fmla="*/ 164 h 281102"/>
              <a:gd name="connsiteX1" fmla="*/ 34983 w 35466"/>
              <a:gd name="connsiteY1" fmla="*/ 82849 h 281102"/>
              <a:gd name="connsiteX2" fmla="*/ 10664 w 35466"/>
              <a:gd name="connsiteY2" fmla="*/ 243356 h 281102"/>
              <a:gd name="connsiteX3" fmla="*/ 936 w 35466"/>
              <a:gd name="connsiteY3" fmla="*/ 277402 h 281102"/>
              <a:gd name="connsiteX4" fmla="*/ 936 w 35466"/>
              <a:gd name="connsiteY4" fmla="*/ 180126 h 281102"/>
              <a:gd name="connsiteX5" fmla="*/ 5800 w 35466"/>
              <a:gd name="connsiteY5" fmla="*/ 102304 h 281102"/>
              <a:gd name="connsiteX6" fmla="*/ 25255 w 35466"/>
              <a:gd name="connsiteY6" fmla="*/ 164 h 28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6" h="281102">
                <a:moveTo>
                  <a:pt x="25255" y="164"/>
                </a:moveTo>
                <a:cubicBezTo>
                  <a:pt x="30119" y="-3079"/>
                  <a:pt x="37415" y="42317"/>
                  <a:pt x="34983" y="82849"/>
                </a:cubicBezTo>
                <a:cubicBezTo>
                  <a:pt x="32551" y="123381"/>
                  <a:pt x="16338" y="210931"/>
                  <a:pt x="10664" y="243356"/>
                </a:cubicBezTo>
                <a:cubicBezTo>
                  <a:pt x="4990" y="275781"/>
                  <a:pt x="2557" y="287940"/>
                  <a:pt x="936" y="277402"/>
                </a:cubicBezTo>
                <a:cubicBezTo>
                  <a:pt x="-685" y="266864"/>
                  <a:pt x="125" y="209309"/>
                  <a:pt x="936" y="180126"/>
                </a:cubicBezTo>
                <a:cubicBezTo>
                  <a:pt x="1747" y="150943"/>
                  <a:pt x="1747" y="130676"/>
                  <a:pt x="5800" y="102304"/>
                </a:cubicBezTo>
                <a:cubicBezTo>
                  <a:pt x="9853" y="73932"/>
                  <a:pt x="20391" y="3407"/>
                  <a:pt x="25255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14208879" y="6059276"/>
            <a:ext cx="757257" cy="549583"/>
          </a:xfrm>
          <a:custGeom>
            <a:avLst/>
            <a:gdLst>
              <a:gd name="connsiteX0" fmla="*/ 63401 w 367760"/>
              <a:gd name="connsiteY0" fmla="*/ 16730 h 264802"/>
              <a:gd name="connsiteX1" fmla="*/ 150950 w 367760"/>
              <a:gd name="connsiteY1" fmla="*/ 152917 h 264802"/>
              <a:gd name="connsiteX2" fmla="*/ 184997 w 367760"/>
              <a:gd name="connsiteY2" fmla="*/ 186964 h 264802"/>
              <a:gd name="connsiteX3" fmla="*/ 243363 w 367760"/>
              <a:gd name="connsiteY3" fmla="*/ 84824 h 264802"/>
              <a:gd name="connsiteX4" fmla="*/ 272546 w 367760"/>
              <a:gd name="connsiteY4" fmla="*/ 7003 h 264802"/>
              <a:gd name="connsiteX5" fmla="*/ 296865 w 367760"/>
              <a:gd name="connsiteY5" fmla="*/ 7003 h 264802"/>
              <a:gd name="connsiteX6" fmla="*/ 345503 w 367760"/>
              <a:gd name="connsiteY6" fmla="*/ 36186 h 264802"/>
              <a:gd name="connsiteX7" fmla="*/ 364959 w 367760"/>
              <a:gd name="connsiteY7" fmla="*/ 94552 h 264802"/>
              <a:gd name="connsiteX8" fmla="*/ 287137 w 367760"/>
              <a:gd name="connsiteY8" fmla="*/ 118871 h 264802"/>
              <a:gd name="connsiteX9" fmla="*/ 184997 w 367760"/>
              <a:gd name="connsiteY9" fmla="*/ 264786 h 264802"/>
              <a:gd name="connsiteX10" fmla="*/ 82856 w 367760"/>
              <a:gd name="connsiteY10" fmla="*/ 109143 h 264802"/>
              <a:gd name="connsiteX11" fmla="*/ 14763 w 367760"/>
              <a:gd name="connsiteY11" fmla="*/ 89688 h 264802"/>
              <a:gd name="connsiteX12" fmla="*/ 171 w 367760"/>
              <a:gd name="connsiteY12" fmla="*/ 94552 h 264802"/>
              <a:gd name="connsiteX13" fmla="*/ 63401 w 367760"/>
              <a:gd name="connsiteY13" fmla="*/ 16730 h 264802"/>
              <a:gd name="connsiteX0" fmla="*/ 63401 w 367760"/>
              <a:gd name="connsiteY0" fmla="*/ 16730 h 264802"/>
              <a:gd name="connsiteX1" fmla="*/ 150950 w 367760"/>
              <a:gd name="connsiteY1" fmla="*/ 152917 h 264802"/>
              <a:gd name="connsiteX2" fmla="*/ 184997 w 367760"/>
              <a:gd name="connsiteY2" fmla="*/ 186964 h 264802"/>
              <a:gd name="connsiteX3" fmla="*/ 243363 w 367760"/>
              <a:gd name="connsiteY3" fmla="*/ 84824 h 264802"/>
              <a:gd name="connsiteX4" fmla="*/ 272546 w 367760"/>
              <a:gd name="connsiteY4" fmla="*/ 7003 h 264802"/>
              <a:gd name="connsiteX5" fmla="*/ 296865 w 367760"/>
              <a:gd name="connsiteY5" fmla="*/ 7003 h 264802"/>
              <a:gd name="connsiteX6" fmla="*/ 345503 w 367760"/>
              <a:gd name="connsiteY6" fmla="*/ 36186 h 264802"/>
              <a:gd name="connsiteX7" fmla="*/ 364959 w 367760"/>
              <a:gd name="connsiteY7" fmla="*/ 94552 h 264802"/>
              <a:gd name="connsiteX8" fmla="*/ 287137 w 367760"/>
              <a:gd name="connsiteY8" fmla="*/ 118871 h 264802"/>
              <a:gd name="connsiteX9" fmla="*/ 184997 w 367760"/>
              <a:gd name="connsiteY9" fmla="*/ 264786 h 264802"/>
              <a:gd name="connsiteX10" fmla="*/ 82856 w 367760"/>
              <a:gd name="connsiteY10" fmla="*/ 109143 h 264802"/>
              <a:gd name="connsiteX11" fmla="*/ 14763 w 367760"/>
              <a:gd name="connsiteY11" fmla="*/ 89688 h 264802"/>
              <a:gd name="connsiteX12" fmla="*/ 171 w 367760"/>
              <a:gd name="connsiteY12" fmla="*/ 94552 h 264802"/>
              <a:gd name="connsiteX13" fmla="*/ 63401 w 367760"/>
              <a:gd name="connsiteY13" fmla="*/ 16730 h 264802"/>
              <a:gd name="connsiteX0" fmla="*/ 63401 w 364959"/>
              <a:gd name="connsiteY0" fmla="*/ 16730 h 264802"/>
              <a:gd name="connsiteX1" fmla="*/ 150950 w 364959"/>
              <a:gd name="connsiteY1" fmla="*/ 152917 h 264802"/>
              <a:gd name="connsiteX2" fmla="*/ 184997 w 364959"/>
              <a:gd name="connsiteY2" fmla="*/ 186964 h 264802"/>
              <a:gd name="connsiteX3" fmla="*/ 243363 w 364959"/>
              <a:gd name="connsiteY3" fmla="*/ 84824 h 264802"/>
              <a:gd name="connsiteX4" fmla="*/ 272546 w 364959"/>
              <a:gd name="connsiteY4" fmla="*/ 7003 h 264802"/>
              <a:gd name="connsiteX5" fmla="*/ 296865 w 364959"/>
              <a:gd name="connsiteY5" fmla="*/ 7003 h 264802"/>
              <a:gd name="connsiteX6" fmla="*/ 345503 w 364959"/>
              <a:gd name="connsiteY6" fmla="*/ 36186 h 264802"/>
              <a:gd name="connsiteX7" fmla="*/ 364959 w 364959"/>
              <a:gd name="connsiteY7" fmla="*/ 94552 h 264802"/>
              <a:gd name="connsiteX8" fmla="*/ 287137 w 364959"/>
              <a:gd name="connsiteY8" fmla="*/ 118871 h 264802"/>
              <a:gd name="connsiteX9" fmla="*/ 184997 w 364959"/>
              <a:gd name="connsiteY9" fmla="*/ 264786 h 264802"/>
              <a:gd name="connsiteX10" fmla="*/ 82856 w 364959"/>
              <a:gd name="connsiteY10" fmla="*/ 109143 h 264802"/>
              <a:gd name="connsiteX11" fmla="*/ 14763 w 364959"/>
              <a:gd name="connsiteY11" fmla="*/ 89688 h 264802"/>
              <a:gd name="connsiteX12" fmla="*/ 171 w 364959"/>
              <a:gd name="connsiteY12" fmla="*/ 94552 h 264802"/>
              <a:gd name="connsiteX13" fmla="*/ 63401 w 364959"/>
              <a:gd name="connsiteY13" fmla="*/ 16730 h 264802"/>
              <a:gd name="connsiteX0" fmla="*/ 63401 w 364959"/>
              <a:gd name="connsiteY0" fmla="*/ 16730 h 264802"/>
              <a:gd name="connsiteX1" fmla="*/ 150950 w 364959"/>
              <a:gd name="connsiteY1" fmla="*/ 152917 h 264802"/>
              <a:gd name="connsiteX2" fmla="*/ 184997 w 364959"/>
              <a:gd name="connsiteY2" fmla="*/ 186964 h 264802"/>
              <a:gd name="connsiteX3" fmla="*/ 243363 w 364959"/>
              <a:gd name="connsiteY3" fmla="*/ 84824 h 264802"/>
              <a:gd name="connsiteX4" fmla="*/ 272546 w 364959"/>
              <a:gd name="connsiteY4" fmla="*/ 7003 h 264802"/>
              <a:gd name="connsiteX5" fmla="*/ 296865 w 364959"/>
              <a:gd name="connsiteY5" fmla="*/ 7003 h 264802"/>
              <a:gd name="connsiteX6" fmla="*/ 345503 w 364959"/>
              <a:gd name="connsiteY6" fmla="*/ 36186 h 264802"/>
              <a:gd name="connsiteX7" fmla="*/ 364959 w 364959"/>
              <a:gd name="connsiteY7" fmla="*/ 94552 h 264802"/>
              <a:gd name="connsiteX8" fmla="*/ 287137 w 364959"/>
              <a:gd name="connsiteY8" fmla="*/ 118871 h 264802"/>
              <a:gd name="connsiteX9" fmla="*/ 184997 w 364959"/>
              <a:gd name="connsiteY9" fmla="*/ 264786 h 264802"/>
              <a:gd name="connsiteX10" fmla="*/ 82856 w 364959"/>
              <a:gd name="connsiteY10" fmla="*/ 109143 h 264802"/>
              <a:gd name="connsiteX11" fmla="*/ 14763 w 364959"/>
              <a:gd name="connsiteY11" fmla="*/ 89688 h 264802"/>
              <a:gd name="connsiteX12" fmla="*/ 171 w 364959"/>
              <a:gd name="connsiteY12" fmla="*/ 94552 h 264802"/>
              <a:gd name="connsiteX13" fmla="*/ 63401 w 364959"/>
              <a:gd name="connsiteY13" fmla="*/ 16730 h 26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959" h="264802">
                <a:moveTo>
                  <a:pt x="63401" y="16730"/>
                </a:moveTo>
                <a:cubicBezTo>
                  <a:pt x="88531" y="26457"/>
                  <a:pt x="130684" y="124545"/>
                  <a:pt x="150950" y="152917"/>
                </a:cubicBezTo>
                <a:cubicBezTo>
                  <a:pt x="171216" y="181289"/>
                  <a:pt x="169595" y="198313"/>
                  <a:pt x="184997" y="186964"/>
                </a:cubicBezTo>
                <a:cubicBezTo>
                  <a:pt x="200399" y="175615"/>
                  <a:pt x="228772" y="114817"/>
                  <a:pt x="243363" y="84824"/>
                </a:cubicBezTo>
                <a:cubicBezTo>
                  <a:pt x="257954" y="54831"/>
                  <a:pt x="263629" y="19973"/>
                  <a:pt x="272546" y="7003"/>
                </a:cubicBezTo>
                <a:cubicBezTo>
                  <a:pt x="281463" y="-5967"/>
                  <a:pt x="284706" y="2139"/>
                  <a:pt x="296865" y="7003"/>
                </a:cubicBezTo>
                <a:cubicBezTo>
                  <a:pt x="309025" y="11867"/>
                  <a:pt x="334154" y="21595"/>
                  <a:pt x="345503" y="36186"/>
                </a:cubicBezTo>
                <a:cubicBezTo>
                  <a:pt x="356852" y="50777"/>
                  <a:pt x="361070" y="71044"/>
                  <a:pt x="364959" y="94552"/>
                </a:cubicBezTo>
                <a:cubicBezTo>
                  <a:pt x="326051" y="86933"/>
                  <a:pt x="317131" y="90499"/>
                  <a:pt x="287137" y="118871"/>
                </a:cubicBezTo>
                <a:cubicBezTo>
                  <a:pt x="257143" y="147243"/>
                  <a:pt x="219044" y="266407"/>
                  <a:pt x="184997" y="264786"/>
                </a:cubicBezTo>
                <a:cubicBezTo>
                  <a:pt x="150950" y="263165"/>
                  <a:pt x="111228" y="138326"/>
                  <a:pt x="82856" y="109143"/>
                </a:cubicBezTo>
                <a:cubicBezTo>
                  <a:pt x="54484" y="79960"/>
                  <a:pt x="28544" y="92120"/>
                  <a:pt x="14763" y="89688"/>
                </a:cubicBezTo>
                <a:cubicBezTo>
                  <a:pt x="982" y="87256"/>
                  <a:pt x="-640" y="105901"/>
                  <a:pt x="171" y="94552"/>
                </a:cubicBezTo>
                <a:cubicBezTo>
                  <a:pt x="982" y="83203"/>
                  <a:pt x="38271" y="7003"/>
                  <a:pt x="63401" y="167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>
              <a:latin typeface="Roboto Light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844565" y="5030105"/>
            <a:ext cx="2607246" cy="260792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Oval 42"/>
          <p:cNvSpPr/>
          <p:nvPr/>
        </p:nvSpPr>
        <p:spPr>
          <a:xfrm>
            <a:off x="4507589" y="5269421"/>
            <a:ext cx="2128742" cy="212929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Oval 43"/>
          <p:cNvSpPr/>
          <p:nvPr/>
        </p:nvSpPr>
        <p:spPr>
          <a:xfrm>
            <a:off x="1971883" y="5696001"/>
            <a:ext cx="1275802" cy="1276135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Oval 44"/>
          <p:cNvSpPr/>
          <p:nvPr/>
        </p:nvSpPr>
        <p:spPr>
          <a:xfrm>
            <a:off x="11877779" y="5269421"/>
            <a:ext cx="2128742" cy="212929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Oval 45"/>
          <p:cNvSpPr/>
          <p:nvPr/>
        </p:nvSpPr>
        <p:spPr>
          <a:xfrm>
            <a:off x="15428352" y="5696001"/>
            <a:ext cx="1275802" cy="1276135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Oval 46"/>
          <p:cNvSpPr/>
          <p:nvPr/>
        </p:nvSpPr>
        <p:spPr>
          <a:xfrm>
            <a:off x="7022187" y="5485642"/>
            <a:ext cx="1696412" cy="1696853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Oval 47"/>
          <p:cNvSpPr/>
          <p:nvPr/>
        </p:nvSpPr>
        <p:spPr>
          <a:xfrm>
            <a:off x="9805966" y="5485642"/>
            <a:ext cx="1696412" cy="1696853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Oval 48"/>
          <p:cNvSpPr/>
          <p:nvPr/>
        </p:nvSpPr>
        <p:spPr>
          <a:xfrm>
            <a:off x="6112087" y="5696001"/>
            <a:ext cx="1275802" cy="1276135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Oval 49"/>
          <p:cNvSpPr/>
          <p:nvPr/>
        </p:nvSpPr>
        <p:spPr>
          <a:xfrm>
            <a:off x="3704362" y="5696001"/>
            <a:ext cx="1275802" cy="1276135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Oval 50"/>
          <p:cNvSpPr/>
          <p:nvPr/>
        </p:nvSpPr>
        <p:spPr>
          <a:xfrm>
            <a:off x="3014364" y="5893164"/>
            <a:ext cx="881577" cy="881807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504447" y="5984500"/>
            <a:ext cx="673295" cy="67347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Oval 52"/>
          <p:cNvSpPr/>
          <p:nvPr/>
        </p:nvSpPr>
        <p:spPr>
          <a:xfrm>
            <a:off x="11000815" y="5696001"/>
            <a:ext cx="1275802" cy="1276135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Oval 53"/>
          <p:cNvSpPr/>
          <p:nvPr/>
        </p:nvSpPr>
        <p:spPr>
          <a:xfrm>
            <a:off x="13718609" y="5696001"/>
            <a:ext cx="1275802" cy="1276135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Oval 54"/>
          <p:cNvSpPr/>
          <p:nvPr/>
        </p:nvSpPr>
        <p:spPr>
          <a:xfrm>
            <a:off x="14714010" y="5893164"/>
            <a:ext cx="881577" cy="881807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6471647" y="6023978"/>
            <a:ext cx="620016" cy="62017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7" name="Group 56"/>
          <p:cNvGrpSpPr/>
          <p:nvPr/>
        </p:nvGrpSpPr>
        <p:grpSpPr>
          <a:xfrm>
            <a:off x="12692928" y="5965137"/>
            <a:ext cx="561581" cy="601473"/>
            <a:chOff x="2281238" y="1909763"/>
            <a:chExt cx="336550" cy="360363"/>
          </a:xfrm>
          <a:solidFill>
            <a:schemeClr val="bg1"/>
          </a:solidFill>
        </p:grpSpPr>
        <p:sp>
          <p:nvSpPr>
            <p:cNvPr id="58" name="Freeform 73"/>
            <p:cNvSpPr>
              <a:spLocks noEditPoints="1"/>
            </p:cNvSpPr>
            <p:nvPr/>
          </p:nvSpPr>
          <p:spPr bwMode="auto">
            <a:xfrm>
              <a:off x="2281238" y="1909763"/>
              <a:ext cx="336550" cy="360363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0" y="107"/>
                </a:cxn>
                <a:cxn ang="0">
                  <a:pos x="15" y="123"/>
                </a:cxn>
                <a:cxn ang="0">
                  <a:pos x="99" y="123"/>
                </a:cxn>
                <a:cxn ang="0">
                  <a:pos x="115" y="107"/>
                </a:cxn>
                <a:cxn ang="0">
                  <a:pos x="115" y="15"/>
                </a:cxn>
                <a:cxn ang="0">
                  <a:pos x="99" y="0"/>
                </a:cxn>
                <a:cxn ang="0">
                  <a:pos x="107" y="107"/>
                </a:cxn>
                <a:cxn ang="0">
                  <a:pos x="99" y="115"/>
                </a:cxn>
                <a:cxn ang="0">
                  <a:pos x="15" y="115"/>
                </a:cxn>
                <a:cxn ang="0">
                  <a:pos x="7" y="107"/>
                </a:cxn>
                <a:cxn ang="0">
                  <a:pos x="7" y="15"/>
                </a:cxn>
                <a:cxn ang="0">
                  <a:pos x="15" y="8"/>
                </a:cxn>
                <a:cxn ang="0">
                  <a:pos x="99" y="8"/>
                </a:cxn>
                <a:cxn ang="0">
                  <a:pos x="107" y="15"/>
                </a:cxn>
                <a:cxn ang="0">
                  <a:pos x="107" y="107"/>
                </a:cxn>
                <a:cxn ang="0">
                  <a:pos x="107" y="107"/>
                </a:cxn>
                <a:cxn ang="0">
                  <a:pos x="107" y="107"/>
                </a:cxn>
              </a:cxnLst>
              <a:rect l="0" t="0" r="r" b="b"/>
              <a:pathLst>
                <a:path w="115" h="123">
                  <a:moveTo>
                    <a:pt x="9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6"/>
                    <a:pt x="7" y="123"/>
                    <a:pt x="15" y="123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108" y="123"/>
                    <a:pt x="115" y="116"/>
                    <a:pt x="115" y="107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7"/>
                    <a:pt x="108" y="0"/>
                    <a:pt x="99" y="0"/>
                  </a:cubicBezTo>
                  <a:close/>
                  <a:moveTo>
                    <a:pt x="107" y="107"/>
                  </a:moveTo>
                  <a:cubicBezTo>
                    <a:pt x="107" y="111"/>
                    <a:pt x="104" y="115"/>
                    <a:pt x="99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1" y="115"/>
                    <a:pt x="7" y="111"/>
                    <a:pt x="7" y="10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1"/>
                    <a:pt x="11" y="8"/>
                    <a:pt x="1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104" y="8"/>
                    <a:pt x="107" y="11"/>
                    <a:pt x="107" y="15"/>
                  </a:cubicBezTo>
                  <a:lnTo>
                    <a:pt x="107" y="107"/>
                  </a:lnTo>
                  <a:close/>
                  <a:moveTo>
                    <a:pt x="107" y="107"/>
                  </a:moveTo>
                  <a:cubicBezTo>
                    <a:pt x="107" y="107"/>
                    <a:pt x="107" y="107"/>
                    <a:pt x="107" y="10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59" name="Freeform 74"/>
            <p:cNvSpPr>
              <a:spLocks noEditPoints="1"/>
            </p:cNvSpPr>
            <p:nvPr/>
          </p:nvSpPr>
          <p:spPr bwMode="auto">
            <a:xfrm>
              <a:off x="2325688" y="1952626"/>
              <a:ext cx="246063" cy="227013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3"/>
                </a:cxn>
                <a:cxn ang="0">
                  <a:pos x="4" y="77"/>
                </a:cxn>
                <a:cxn ang="0">
                  <a:pos x="81" y="77"/>
                </a:cxn>
                <a:cxn ang="0">
                  <a:pos x="84" y="73"/>
                </a:cxn>
                <a:cxn ang="0">
                  <a:pos x="84" y="4"/>
                </a:cxn>
                <a:cxn ang="0">
                  <a:pos x="81" y="0"/>
                </a:cxn>
                <a:cxn ang="0">
                  <a:pos x="81" y="4"/>
                </a:cxn>
                <a:cxn ang="0">
                  <a:pos x="81" y="57"/>
                </a:cxn>
                <a:cxn ang="0">
                  <a:pos x="68" y="44"/>
                </a:cxn>
                <a:cxn ang="0">
                  <a:pos x="65" y="42"/>
                </a:cxn>
                <a:cxn ang="0">
                  <a:pos x="62" y="44"/>
                </a:cxn>
                <a:cxn ang="0">
                  <a:pos x="52" y="55"/>
                </a:cxn>
                <a:cxn ang="0">
                  <a:pos x="22" y="21"/>
                </a:cxn>
                <a:cxn ang="0">
                  <a:pos x="19" y="19"/>
                </a:cxn>
                <a:cxn ang="0">
                  <a:pos x="16" y="21"/>
                </a:cxn>
                <a:cxn ang="0">
                  <a:pos x="4" y="35"/>
                </a:cxn>
                <a:cxn ang="0">
                  <a:pos x="4" y="4"/>
                </a:cxn>
                <a:cxn ang="0">
                  <a:pos x="81" y="4"/>
                </a:cxn>
                <a:cxn ang="0">
                  <a:pos x="4" y="41"/>
                </a:cxn>
                <a:cxn ang="0">
                  <a:pos x="19" y="23"/>
                </a:cxn>
                <a:cxn ang="0">
                  <a:pos x="50" y="58"/>
                </a:cxn>
                <a:cxn ang="0">
                  <a:pos x="52" y="61"/>
                </a:cxn>
                <a:cxn ang="0">
                  <a:pos x="63" y="73"/>
                </a:cxn>
                <a:cxn ang="0">
                  <a:pos x="4" y="73"/>
                </a:cxn>
                <a:cxn ang="0">
                  <a:pos x="4" y="41"/>
                </a:cxn>
                <a:cxn ang="0">
                  <a:pos x="68" y="73"/>
                </a:cxn>
                <a:cxn ang="0">
                  <a:pos x="55" y="58"/>
                </a:cxn>
                <a:cxn ang="0">
                  <a:pos x="65" y="46"/>
                </a:cxn>
                <a:cxn ang="0">
                  <a:pos x="81" y="63"/>
                </a:cxn>
                <a:cxn ang="0">
                  <a:pos x="81" y="73"/>
                </a:cxn>
                <a:cxn ang="0">
                  <a:pos x="68" y="73"/>
                </a:cxn>
                <a:cxn ang="0">
                  <a:pos x="68" y="73"/>
                </a:cxn>
                <a:cxn ang="0">
                  <a:pos x="68" y="73"/>
                </a:cxn>
              </a:cxnLst>
              <a:rect l="0" t="0" r="r" b="b"/>
              <a:pathLst>
                <a:path w="84" h="77">
                  <a:moveTo>
                    <a:pt x="8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3" y="77"/>
                    <a:pt x="84" y="75"/>
                    <a:pt x="84" y="73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3" y="0"/>
                    <a:pt x="81" y="0"/>
                  </a:cubicBezTo>
                  <a:close/>
                  <a:moveTo>
                    <a:pt x="81" y="4"/>
                  </a:moveTo>
                  <a:cubicBezTo>
                    <a:pt x="81" y="57"/>
                    <a:pt x="81" y="57"/>
                    <a:pt x="81" y="57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3"/>
                    <a:pt x="66" y="42"/>
                    <a:pt x="65" y="42"/>
                  </a:cubicBezTo>
                  <a:cubicBezTo>
                    <a:pt x="64" y="42"/>
                    <a:pt x="63" y="43"/>
                    <a:pt x="62" y="4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0" y="19"/>
                    <a:pt x="19" y="19"/>
                  </a:cubicBezTo>
                  <a:cubicBezTo>
                    <a:pt x="18" y="19"/>
                    <a:pt x="17" y="20"/>
                    <a:pt x="16" y="21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1" y="4"/>
                  </a:lnTo>
                  <a:close/>
                  <a:moveTo>
                    <a:pt x="4" y="41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4" y="73"/>
                    <a:pt x="4" y="73"/>
                    <a:pt x="4" y="73"/>
                  </a:cubicBezTo>
                  <a:lnTo>
                    <a:pt x="4" y="41"/>
                  </a:lnTo>
                  <a:close/>
                  <a:moveTo>
                    <a:pt x="68" y="73"/>
                  </a:moveTo>
                  <a:cubicBezTo>
                    <a:pt x="55" y="58"/>
                    <a:pt x="55" y="58"/>
                    <a:pt x="55" y="58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73"/>
                    <a:pt x="81" y="73"/>
                    <a:pt x="81" y="73"/>
                  </a:cubicBezTo>
                  <a:lnTo>
                    <a:pt x="68" y="73"/>
                  </a:lnTo>
                  <a:close/>
                  <a:moveTo>
                    <a:pt x="68" y="73"/>
                  </a:moveTo>
                  <a:cubicBezTo>
                    <a:pt x="68" y="73"/>
                    <a:pt x="68" y="73"/>
                    <a:pt x="68" y="7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60" name="Freeform 75"/>
            <p:cNvSpPr>
              <a:spLocks noEditPoints="1"/>
            </p:cNvSpPr>
            <p:nvPr/>
          </p:nvSpPr>
          <p:spPr bwMode="auto">
            <a:xfrm>
              <a:off x="2460625" y="1989138"/>
              <a:ext cx="66675" cy="66675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23" y="11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12" y="23"/>
                </a:cxn>
                <a:cxn ang="0">
                  <a:pos x="12" y="4"/>
                </a:cxn>
                <a:cxn ang="0">
                  <a:pos x="19" y="11"/>
                </a:cxn>
                <a:cxn ang="0">
                  <a:pos x="12" y="19"/>
                </a:cxn>
                <a:cxn ang="0">
                  <a:pos x="4" y="11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23" h="23">
                  <a:moveTo>
                    <a:pt x="12" y="23"/>
                  </a:move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lose/>
                  <a:moveTo>
                    <a:pt x="12" y="4"/>
                  </a:moveTo>
                  <a:cubicBezTo>
                    <a:pt x="16" y="4"/>
                    <a:pt x="19" y="7"/>
                    <a:pt x="19" y="11"/>
                  </a:cubicBezTo>
                  <a:cubicBezTo>
                    <a:pt x="19" y="15"/>
                    <a:pt x="16" y="19"/>
                    <a:pt x="12" y="19"/>
                  </a:cubicBezTo>
                  <a:cubicBezTo>
                    <a:pt x="7" y="19"/>
                    <a:pt x="4" y="15"/>
                    <a:pt x="4" y="11"/>
                  </a:cubicBezTo>
                  <a:cubicBezTo>
                    <a:pt x="4" y="7"/>
                    <a:pt x="7" y="4"/>
                    <a:pt x="12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72867" y="5826307"/>
            <a:ext cx="551794" cy="803141"/>
            <a:chOff x="4075113" y="1909763"/>
            <a:chExt cx="247650" cy="360363"/>
          </a:xfrm>
          <a:solidFill>
            <a:schemeClr val="bg1"/>
          </a:solidFill>
        </p:grpSpPr>
        <p:sp>
          <p:nvSpPr>
            <p:cNvPr id="62" name="Freeform 78"/>
            <p:cNvSpPr>
              <a:spLocks noEditPoints="1"/>
            </p:cNvSpPr>
            <p:nvPr/>
          </p:nvSpPr>
          <p:spPr bwMode="auto">
            <a:xfrm>
              <a:off x="4075113" y="1909763"/>
              <a:ext cx="247650" cy="3603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42"/>
                </a:cxn>
                <a:cxn ang="0">
                  <a:pos x="19" y="88"/>
                </a:cxn>
                <a:cxn ang="0">
                  <a:pos x="42" y="123"/>
                </a:cxn>
                <a:cxn ang="0">
                  <a:pos x="65" y="88"/>
                </a:cxn>
                <a:cxn ang="0">
                  <a:pos x="85" y="42"/>
                </a:cxn>
                <a:cxn ang="0">
                  <a:pos x="42" y="0"/>
                </a:cxn>
                <a:cxn ang="0">
                  <a:pos x="52" y="104"/>
                </a:cxn>
                <a:cxn ang="0">
                  <a:pos x="33" y="106"/>
                </a:cxn>
                <a:cxn ang="0">
                  <a:pos x="31" y="99"/>
                </a:cxn>
                <a:cxn ang="0">
                  <a:pos x="31" y="99"/>
                </a:cxn>
                <a:cxn ang="0">
                  <a:pos x="55" y="96"/>
                </a:cxn>
                <a:cxn ang="0">
                  <a:pos x="54" y="99"/>
                </a:cxn>
                <a:cxn ang="0">
                  <a:pos x="52" y="104"/>
                </a:cxn>
                <a:cxn ang="0">
                  <a:pos x="30" y="95"/>
                </a:cxn>
                <a:cxn ang="0">
                  <a:pos x="27" y="88"/>
                </a:cxn>
                <a:cxn ang="0">
                  <a:pos x="57" y="88"/>
                </a:cxn>
                <a:cxn ang="0">
                  <a:pos x="56" y="92"/>
                </a:cxn>
                <a:cxn ang="0">
                  <a:pos x="30" y="95"/>
                </a:cxn>
                <a:cxn ang="0">
                  <a:pos x="42" y="115"/>
                </a:cxn>
                <a:cxn ang="0">
                  <a:pos x="35" y="110"/>
                </a:cxn>
                <a:cxn ang="0">
                  <a:pos x="51" y="108"/>
                </a:cxn>
                <a:cxn ang="0">
                  <a:pos x="42" y="115"/>
                </a:cxn>
                <a:cxn ang="0">
                  <a:pos x="60" y="80"/>
                </a:cxn>
                <a:cxn ang="0">
                  <a:pos x="24" y="80"/>
                </a:cxn>
                <a:cxn ang="0">
                  <a:pos x="18" y="68"/>
                </a:cxn>
                <a:cxn ang="0">
                  <a:pos x="8" y="42"/>
                </a:cxn>
                <a:cxn ang="0">
                  <a:pos x="42" y="8"/>
                </a:cxn>
                <a:cxn ang="0">
                  <a:pos x="77" y="42"/>
                </a:cxn>
                <a:cxn ang="0">
                  <a:pos x="67" y="68"/>
                </a:cxn>
                <a:cxn ang="0">
                  <a:pos x="60" y="80"/>
                </a:cxn>
                <a:cxn ang="0">
                  <a:pos x="60" y="80"/>
                </a:cxn>
                <a:cxn ang="0">
                  <a:pos x="60" y="80"/>
                </a:cxn>
              </a:cxnLst>
              <a:rect l="0" t="0" r="r" b="b"/>
              <a:pathLst>
                <a:path w="85" h="123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57"/>
                    <a:pt x="14" y="74"/>
                    <a:pt x="19" y="88"/>
                  </a:cubicBezTo>
                  <a:cubicBezTo>
                    <a:pt x="27" y="110"/>
                    <a:pt x="26" y="123"/>
                    <a:pt x="42" y="123"/>
                  </a:cubicBezTo>
                  <a:cubicBezTo>
                    <a:pt x="59" y="123"/>
                    <a:pt x="58" y="110"/>
                    <a:pt x="65" y="88"/>
                  </a:cubicBezTo>
                  <a:cubicBezTo>
                    <a:pt x="70" y="74"/>
                    <a:pt x="85" y="57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lose/>
                  <a:moveTo>
                    <a:pt x="52" y="104"/>
                  </a:moveTo>
                  <a:cubicBezTo>
                    <a:pt x="33" y="106"/>
                    <a:pt x="33" y="106"/>
                    <a:pt x="33" y="106"/>
                  </a:cubicBezTo>
                  <a:cubicBezTo>
                    <a:pt x="33" y="104"/>
                    <a:pt x="32" y="102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3" y="101"/>
                    <a:pt x="53" y="103"/>
                    <a:pt x="52" y="104"/>
                  </a:cubicBezTo>
                  <a:close/>
                  <a:moveTo>
                    <a:pt x="30" y="95"/>
                  </a:moveTo>
                  <a:cubicBezTo>
                    <a:pt x="29" y="93"/>
                    <a:pt x="28" y="91"/>
                    <a:pt x="2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89"/>
                    <a:pt x="56" y="91"/>
                    <a:pt x="56" y="92"/>
                  </a:cubicBezTo>
                  <a:lnTo>
                    <a:pt x="30" y="95"/>
                  </a:lnTo>
                  <a:close/>
                  <a:moveTo>
                    <a:pt x="42" y="115"/>
                  </a:moveTo>
                  <a:cubicBezTo>
                    <a:pt x="38" y="115"/>
                    <a:pt x="37" y="114"/>
                    <a:pt x="35" y="110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9" y="114"/>
                    <a:pt x="47" y="115"/>
                    <a:pt x="42" y="115"/>
                  </a:cubicBezTo>
                  <a:close/>
                  <a:moveTo>
                    <a:pt x="60" y="8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76"/>
                    <a:pt x="20" y="72"/>
                    <a:pt x="18" y="68"/>
                  </a:cubicBezTo>
                  <a:cubicBezTo>
                    <a:pt x="13" y="59"/>
                    <a:pt x="8" y="50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7" y="23"/>
                    <a:pt x="77" y="42"/>
                  </a:cubicBezTo>
                  <a:cubicBezTo>
                    <a:pt x="77" y="50"/>
                    <a:pt x="72" y="59"/>
                    <a:pt x="67" y="68"/>
                  </a:cubicBezTo>
                  <a:cubicBezTo>
                    <a:pt x="64" y="72"/>
                    <a:pt x="62" y="76"/>
                    <a:pt x="60" y="80"/>
                  </a:cubicBezTo>
                  <a:close/>
                  <a:moveTo>
                    <a:pt x="60" y="80"/>
                  </a:moveTo>
                  <a:cubicBezTo>
                    <a:pt x="60" y="80"/>
                    <a:pt x="60" y="80"/>
                    <a:pt x="60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4130675" y="1965326"/>
              <a:ext cx="73025" cy="730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4" y="23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5" h="25">
                  <a:moveTo>
                    <a:pt x="23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3" y="25"/>
                    <a:pt x="4" y="24"/>
                    <a:pt x="4" y="23"/>
                  </a:cubicBezTo>
                  <a:cubicBezTo>
                    <a:pt x="4" y="12"/>
                    <a:pt x="1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24429" y="5983569"/>
            <a:ext cx="658547" cy="658719"/>
            <a:chOff x="2270125" y="3568701"/>
            <a:chExt cx="360363" cy="360363"/>
          </a:xfrm>
          <a:solidFill>
            <a:schemeClr val="bg1"/>
          </a:solidFill>
        </p:grpSpPr>
        <p:sp>
          <p:nvSpPr>
            <p:cNvPr id="65" name="Freeform 102"/>
            <p:cNvSpPr>
              <a:spLocks noEditPoints="1"/>
            </p:cNvSpPr>
            <p:nvPr/>
          </p:nvSpPr>
          <p:spPr bwMode="auto">
            <a:xfrm>
              <a:off x="2270125" y="3568701"/>
              <a:ext cx="111125" cy="360363"/>
            </a:xfrm>
            <a:custGeom>
              <a:avLst/>
              <a:gdLst/>
              <a:ahLst/>
              <a:cxnLst>
                <a:cxn ang="0">
                  <a:pos x="31" y="23"/>
                </a:cxn>
                <a:cxn ang="0">
                  <a:pos x="31" y="11"/>
                </a:cxn>
                <a:cxn ang="0">
                  <a:pos x="19" y="0"/>
                </a:cxn>
                <a:cxn ang="0">
                  <a:pos x="8" y="11"/>
                </a:cxn>
                <a:cxn ang="0">
                  <a:pos x="8" y="23"/>
                </a:cxn>
                <a:cxn ang="0">
                  <a:pos x="0" y="38"/>
                </a:cxn>
                <a:cxn ang="0">
                  <a:pos x="8" y="54"/>
                </a:cxn>
                <a:cxn ang="0">
                  <a:pos x="8" y="111"/>
                </a:cxn>
                <a:cxn ang="0">
                  <a:pos x="19" y="123"/>
                </a:cxn>
                <a:cxn ang="0">
                  <a:pos x="31" y="111"/>
                </a:cxn>
                <a:cxn ang="0">
                  <a:pos x="31" y="54"/>
                </a:cxn>
                <a:cxn ang="0">
                  <a:pos x="38" y="38"/>
                </a:cxn>
                <a:cxn ang="0">
                  <a:pos x="31" y="23"/>
                </a:cxn>
                <a:cxn ang="0">
                  <a:pos x="15" y="11"/>
                </a:cxn>
                <a:cxn ang="0">
                  <a:pos x="19" y="8"/>
                </a:cxn>
                <a:cxn ang="0">
                  <a:pos x="23" y="11"/>
                </a:cxn>
                <a:cxn ang="0">
                  <a:pos x="23" y="20"/>
                </a:cxn>
                <a:cxn ang="0">
                  <a:pos x="19" y="19"/>
                </a:cxn>
                <a:cxn ang="0">
                  <a:pos x="15" y="20"/>
                </a:cxn>
                <a:cxn ang="0">
                  <a:pos x="15" y="11"/>
                </a:cxn>
                <a:cxn ang="0">
                  <a:pos x="23" y="111"/>
                </a:cxn>
                <a:cxn ang="0">
                  <a:pos x="19" y="115"/>
                </a:cxn>
                <a:cxn ang="0">
                  <a:pos x="15" y="111"/>
                </a:cxn>
                <a:cxn ang="0">
                  <a:pos x="15" y="57"/>
                </a:cxn>
                <a:cxn ang="0">
                  <a:pos x="19" y="58"/>
                </a:cxn>
                <a:cxn ang="0">
                  <a:pos x="23" y="57"/>
                </a:cxn>
                <a:cxn ang="0">
                  <a:pos x="23" y="111"/>
                </a:cxn>
                <a:cxn ang="0">
                  <a:pos x="30" y="42"/>
                </a:cxn>
                <a:cxn ang="0">
                  <a:pos x="30" y="42"/>
                </a:cxn>
                <a:cxn ang="0">
                  <a:pos x="28" y="45"/>
                </a:cxn>
                <a:cxn ang="0">
                  <a:pos x="28" y="45"/>
                </a:cxn>
                <a:cxn ang="0">
                  <a:pos x="26" y="47"/>
                </a:cxn>
                <a:cxn ang="0">
                  <a:pos x="26" y="47"/>
                </a:cxn>
                <a:cxn ang="0">
                  <a:pos x="23" y="49"/>
                </a:cxn>
                <a:cxn ang="0">
                  <a:pos x="19" y="50"/>
                </a:cxn>
                <a:cxn ang="0">
                  <a:pos x="15" y="49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0" y="45"/>
                </a:cxn>
                <a:cxn ang="0">
                  <a:pos x="10" y="45"/>
                </a:cxn>
                <a:cxn ang="0">
                  <a:pos x="8" y="42"/>
                </a:cxn>
                <a:cxn ang="0">
                  <a:pos x="8" y="42"/>
                </a:cxn>
                <a:cxn ang="0">
                  <a:pos x="8" y="38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5" y="28"/>
                </a:cxn>
                <a:cxn ang="0">
                  <a:pos x="19" y="27"/>
                </a:cxn>
                <a:cxn ang="0">
                  <a:pos x="23" y="28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0" y="35"/>
                </a:cxn>
                <a:cxn ang="0">
                  <a:pos x="30" y="35"/>
                </a:cxn>
                <a:cxn ang="0">
                  <a:pos x="31" y="38"/>
                </a:cxn>
                <a:cxn ang="0">
                  <a:pos x="30" y="42"/>
                </a:cxn>
                <a:cxn ang="0">
                  <a:pos x="30" y="42"/>
                </a:cxn>
                <a:cxn ang="0">
                  <a:pos x="30" y="42"/>
                </a:cxn>
              </a:cxnLst>
              <a:rect l="0" t="0" r="r" b="b"/>
              <a:pathLst>
                <a:path w="38" h="123">
                  <a:moveTo>
                    <a:pt x="31" y="23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1" y="5"/>
                    <a:pt x="25" y="0"/>
                    <a:pt x="19" y="0"/>
                  </a:cubicBezTo>
                  <a:cubicBezTo>
                    <a:pt x="13" y="0"/>
                    <a:pt x="8" y="5"/>
                    <a:pt x="8" y="1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3" y="27"/>
                    <a:pt x="0" y="32"/>
                    <a:pt x="0" y="38"/>
                  </a:cubicBezTo>
                  <a:cubicBezTo>
                    <a:pt x="0" y="45"/>
                    <a:pt x="3" y="50"/>
                    <a:pt x="8" y="54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8"/>
                    <a:pt x="13" y="123"/>
                    <a:pt x="19" y="123"/>
                  </a:cubicBezTo>
                  <a:cubicBezTo>
                    <a:pt x="25" y="123"/>
                    <a:pt x="31" y="118"/>
                    <a:pt x="31" y="111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5" y="50"/>
                    <a:pt x="38" y="45"/>
                    <a:pt x="38" y="38"/>
                  </a:cubicBezTo>
                  <a:cubicBezTo>
                    <a:pt x="38" y="32"/>
                    <a:pt x="35" y="27"/>
                    <a:pt x="31" y="23"/>
                  </a:cubicBezTo>
                  <a:close/>
                  <a:moveTo>
                    <a:pt x="15" y="11"/>
                  </a:moveTo>
                  <a:cubicBezTo>
                    <a:pt x="15" y="9"/>
                    <a:pt x="17" y="8"/>
                    <a:pt x="19" y="8"/>
                  </a:cubicBezTo>
                  <a:cubicBezTo>
                    <a:pt x="21" y="8"/>
                    <a:pt x="23" y="9"/>
                    <a:pt x="23" y="1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19"/>
                    <a:pt x="20" y="19"/>
                    <a:pt x="19" y="19"/>
                  </a:cubicBezTo>
                  <a:cubicBezTo>
                    <a:pt x="18" y="19"/>
                    <a:pt x="17" y="19"/>
                    <a:pt x="15" y="20"/>
                  </a:cubicBezTo>
                  <a:lnTo>
                    <a:pt x="15" y="11"/>
                  </a:lnTo>
                  <a:close/>
                  <a:moveTo>
                    <a:pt x="23" y="111"/>
                  </a:moveTo>
                  <a:cubicBezTo>
                    <a:pt x="23" y="113"/>
                    <a:pt x="21" y="115"/>
                    <a:pt x="19" y="115"/>
                  </a:cubicBezTo>
                  <a:cubicBezTo>
                    <a:pt x="17" y="115"/>
                    <a:pt x="15" y="113"/>
                    <a:pt x="15" y="11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7" y="57"/>
                    <a:pt x="18" y="58"/>
                    <a:pt x="19" y="58"/>
                  </a:cubicBezTo>
                  <a:cubicBezTo>
                    <a:pt x="20" y="58"/>
                    <a:pt x="22" y="57"/>
                    <a:pt x="23" y="57"/>
                  </a:cubicBezTo>
                  <a:lnTo>
                    <a:pt x="23" y="111"/>
                  </a:lnTo>
                  <a:close/>
                  <a:moveTo>
                    <a:pt x="30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29" y="44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8"/>
                    <a:pt x="24" y="49"/>
                    <a:pt x="23" y="49"/>
                  </a:cubicBezTo>
                  <a:cubicBezTo>
                    <a:pt x="22" y="50"/>
                    <a:pt x="20" y="50"/>
                    <a:pt x="19" y="50"/>
                  </a:cubicBezTo>
                  <a:cubicBezTo>
                    <a:pt x="18" y="50"/>
                    <a:pt x="16" y="50"/>
                    <a:pt x="15" y="49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7"/>
                    <a:pt x="10" y="46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4"/>
                    <a:pt x="9" y="43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39"/>
                    <a:pt x="8" y="38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1" y="30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6" y="27"/>
                    <a:pt x="18" y="27"/>
                    <a:pt x="19" y="27"/>
                  </a:cubicBezTo>
                  <a:cubicBezTo>
                    <a:pt x="20" y="27"/>
                    <a:pt x="22" y="27"/>
                    <a:pt x="23" y="28"/>
                  </a:cubicBezTo>
                  <a:cubicBezTo>
                    <a:pt x="24" y="28"/>
                    <a:pt x="25" y="28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8" y="31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3"/>
                    <a:pt x="30" y="33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1" y="37"/>
                    <a:pt x="31" y="38"/>
                  </a:cubicBezTo>
                  <a:cubicBezTo>
                    <a:pt x="31" y="39"/>
                    <a:pt x="30" y="41"/>
                    <a:pt x="30" y="42"/>
                  </a:cubicBezTo>
                  <a:close/>
                  <a:moveTo>
                    <a:pt x="30" y="42"/>
                  </a:moveTo>
                  <a:cubicBezTo>
                    <a:pt x="30" y="42"/>
                    <a:pt x="30" y="42"/>
                    <a:pt x="30" y="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66" name="Freeform 103"/>
            <p:cNvSpPr>
              <a:spLocks noEditPoints="1"/>
            </p:cNvSpPr>
            <p:nvPr/>
          </p:nvSpPr>
          <p:spPr bwMode="auto">
            <a:xfrm>
              <a:off x="2516188" y="3568701"/>
              <a:ext cx="114300" cy="360363"/>
            </a:xfrm>
            <a:custGeom>
              <a:avLst/>
              <a:gdLst/>
              <a:ahLst/>
              <a:cxnLst>
                <a:cxn ang="0">
                  <a:pos x="31" y="23"/>
                </a:cxn>
                <a:cxn ang="0">
                  <a:pos x="31" y="11"/>
                </a:cxn>
                <a:cxn ang="0">
                  <a:pos x="19" y="0"/>
                </a:cxn>
                <a:cxn ang="0">
                  <a:pos x="8" y="11"/>
                </a:cxn>
                <a:cxn ang="0">
                  <a:pos x="8" y="23"/>
                </a:cxn>
                <a:cxn ang="0">
                  <a:pos x="0" y="38"/>
                </a:cxn>
                <a:cxn ang="0">
                  <a:pos x="8" y="54"/>
                </a:cxn>
                <a:cxn ang="0">
                  <a:pos x="8" y="111"/>
                </a:cxn>
                <a:cxn ang="0">
                  <a:pos x="19" y="123"/>
                </a:cxn>
                <a:cxn ang="0">
                  <a:pos x="31" y="111"/>
                </a:cxn>
                <a:cxn ang="0">
                  <a:pos x="31" y="54"/>
                </a:cxn>
                <a:cxn ang="0">
                  <a:pos x="39" y="38"/>
                </a:cxn>
                <a:cxn ang="0">
                  <a:pos x="31" y="23"/>
                </a:cxn>
                <a:cxn ang="0">
                  <a:pos x="16" y="11"/>
                </a:cxn>
                <a:cxn ang="0">
                  <a:pos x="19" y="8"/>
                </a:cxn>
                <a:cxn ang="0">
                  <a:pos x="23" y="11"/>
                </a:cxn>
                <a:cxn ang="0">
                  <a:pos x="23" y="20"/>
                </a:cxn>
                <a:cxn ang="0">
                  <a:pos x="19" y="19"/>
                </a:cxn>
                <a:cxn ang="0">
                  <a:pos x="16" y="20"/>
                </a:cxn>
                <a:cxn ang="0">
                  <a:pos x="16" y="11"/>
                </a:cxn>
                <a:cxn ang="0">
                  <a:pos x="23" y="111"/>
                </a:cxn>
                <a:cxn ang="0">
                  <a:pos x="19" y="115"/>
                </a:cxn>
                <a:cxn ang="0">
                  <a:pos x="16" y="111"/>
                </a:cxn>
                <a:cxn ang="0">
                  <a:pos x="16" y="57"/>
                </a:cxn>
                <a:cxn ang="0">
                  <a:pos x="19" y="58"/>
                </a:cxn>
                <a:cxn ang="0">
                  <a:pos x="23" y="57"/>
                </a:cxn>
                <a:cxn ang="0">
                  <a:pos x="23" y="111"/>
                </a:cxn>
                <a:cxn ang="0">
                  <a:pos x="30" y="42"/>
                </a:cxn>
                <a:cxn ang="0">
                  <a:pos x="30" y="42"/>
                </a:cxn>
                <a:cxn ang="0">
                  <a:pos x="29" y="45"/>
                </a:cxn>
                <a:cxn ang="0">
                  <a:pos x="29" y="45"/>
                </a:cxn>
                <a:cxn ang="0">
                  <a:pos x="26" y="47"/>
                </a:cxn>
                <a:cxn ang="0">
                  <a:pos x="26" y="47"/>
                </a:cxn>
                <a:cxn ang="0">
                  <a:pos x="23" y="49"/>
                </a:cxn>
                <a:cxn ang="0">
                  <a:pos x="19" y="50"/>
                </a:cxn>
                <a:cxn ang="0">
                  <a:pos x="16" y="49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0" y="45"/>
                </a:cxn>
                <a:cxn ang="0">
                  <a:pos x="10" y="45"/>
                </a:cxn>
                <a:cxn ang="0">
                  <a:pos x="9" y="42"/>
                </a:cxn>
                <a:cxn ang="0">
                  <a:pos x="9" y="42"/>
                </a:cxn>
                <a:cxn ang="0">
                  <a:pos x="8" y="38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3" y="29"/>
                </a:cxn>
                <a:cxn ang="0">
                  <a:pos x="13" y="29"/>
                </a:cxn>
                <a:cxn ang="0">
                  <a:pos x="16" y="28"/>
                </a:cxn>
                <a:cxn ang="0">
                  <a:pos x="19" y="27"/>
                </a:cxn>
                <a:cxn ang="0">
                  <a:pos x="23" y="28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30" y="35"/>
                </a:cxn>
                <a:cxn ang="0">
                  <a:pos x="30" y="35"/>
                </a:cxn>
                <a:cxn ang="0">
                  <a:pos x="31" y="38"/>
                </a:cxn>
                <a:cxn ang="0">
                  <a:pos x="30" y="42"/>
                </a:cxn>
                <a:cxn ang="0">
                  <a:pos x="30" y="42"/>
                </a:cxn>
                <a:cxn ang="0">
                  <a:pos x="30" y="42"/>
                </a:cxn>
              </a:cxnLst>
              <a:rect l="0" t="0" r="r" b="b"/>
              <a:pathLst>
                <a:path w="39" h="123">
                  <a:moveTo>
                    <a:pt x="31" y="23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1" y="5"/>
                    <a:pt x="26" y="0"/>
                    <a:pt x="19" y="0"/>
                  </a:cubicBezTo>
                  <a:cubicBezTo>
                    <a:pt x="13" y="0"/>
                    <a:pt x="8" y="5"/>
                    <a:pt x="8" y="1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3" y="27"/>
                    <a:pt x="0" y="32"/>
                    <a:pt x="0" y="38"/>
                  </a:cubicBezTo>
                  <a:cubicBezTo>
                    <a:pt x="0" y="45"/>
                    <a:pt x="3" y="50"/>
                    <a:pt x="8" y="54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8"/>
                    <a:pt x="13" y="123"/>
                    <a:pt x="19" y="123"/>
                  </a:cubicBezTo>
                  <a:cubicBezTo>
                    <a:pt x="26" y="123"/>
                    <a:pt x="31" y="118"/>
                    <a:pt x="31" y="111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6" y="50"/>
                    <a:pt x="39" y="45"/>
                    <a:pt x="39" y="38"/>
                  </a:cubicBezTo>
                  <a:cubicBezTo>
                    <a:pt x="39" y="32"/>
                    <a:pt x="36" y="27"/>
                    <a:pt x="31" y="23"/>
                  </a:cubicBezTo>
                  <a:close/>
                  <a:moveTo>
                    <a:pt x="16" y="11"/>
                  </a:moveTo>
                  <a:cubicBezTo>
                    <a:pt x="16" y="9"/>
                    <a:pt x="17" y="8"/>
                    <a:pt x="19" y="8"/>
                  </a:cubicBezTo>
                  <a:cubicBezTo>
                    <a:pt x="22" y="8"/>
                    <a:pt x="23" y="9"/>
                    <a:pt x="23" y="1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19"/>
                    <a:pt x="21" y="19"/>
                    <a:pt x="19" y="19"/>
                  </a:cubicBezTo>
                  <a:cubicBezTo>
                    <a:pt x="18" y="19"/>
                    <a:pt x="17" y="19"/>
                    <a:pt x="16" y="20"/>
                  </a:cubicBezTo>
                  <a:lnTo>
                    <a:pt x="16" y="11"/>
                  </a:lnTo>
                  <a:close/>
                  <a:moveTo>
                    <a:pt x="23" y="111"/>
                  </a:moveTo>
                  <a:cubicBezTo>
                    <a:pt x="23" y="113"/>
                    <a:pt x="22" y="115"/>
                    <a:pt x="19" y="115"/>
                  </a:cubicBezTo>
                  <a:cubicBezTo>
                    <a:pt x="17" y="115"/>
                    <a:pt x="16" y="113"/>
                    <a:pt x="16" y="111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7"/>
                    <a:pt x="18" y="58"/>
                    <a:pt x="19" y="58"/>
                  </a:cubicBezTo>
                  <a:cubicBezTo>
                    <a:pt x="21" y="58"/>
                    <a:pt x="22" y="57"/>
                    <a:pt x="23" y="57"/>
                  </a:cubicBezTo>
                  <a:lnTo>
                    <a:pt x="23" y="111"/>
                  </a:lnTo>
                  <a:close/>
                  <a:moveTo>
                    <a:pt x="30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29" y="44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8"/>
                    <a:pt x="24" y="49"/>
                    <a:pt x="23" y="49"/>
                  </a:cubicBezTo>
                  <a:cubicBezTo>
                    <a:pt x="22" y="50"/>
                    <a:pt x="21" y="50"/>
                    <a:pt x="19" y="50"/>
                  </a:cubicBezTo>
                  <a:cubicBezTo>
                    <a:pt x="18" y="50"/>
                    <a:pt x="17" y="50"/>
                    <a:pt x="16" y="49"/>
                  </a:cubicBezTo>
                  <a:cubicBezTo>
                    <a:pt x="15" y="49"/>
                    <a:pt x="14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1" y="46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9" y="43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1"/>
                    <a:pt x="8" y="39"/>
                    <a:pt x="8" y="38"/>
                  </a:cubicBezTo>
                  <a:cubicBezTo>
                    <a:pt x="8" y="37"/>
                    <a:pt x="8" y="3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3"/>
                    <a:pt x="10" y="33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2" y="30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7"/>
                    <a:pt x="18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8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8" y="31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3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6"/>
                    <a:pt x="31" y="37"/>
                    <a:pt x="31" y="38"/>
                  </a:cubicBezTo>
                  <a:cubicBezTo>
                    <a:pt x="31" y="39"/>
                    <a:pt x="31" y="41"/>
                    <a:pt x="30" y="42"/>
                  </a:cubicBezTo>
                  <a:close/>
                  <a:moveTo>
                    <a:pt x="30" y="42"/>
                  </a:moveTo>
                  <a:cubicBezTo>
                    <a:pt x="30" y="42"/>
                    <a:pt x="30" y="42"/>
                    <a:pt x="30" y="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67" name="Freeform 104"/>
            <p:cNvSpPr>
              <a:spLocks noEditPoints="1"/>
            </p:cNvSpPr>
            <p:nvPr/>
          </p:nvSpPr>
          <p:spPr bwMode="auto">
            <a:xfrm>
              <a:off x="2392363" y="3568701"/>
              <a:ext cx="111125" cy="360363"/>
            </a:xfrm>
            <a:custGeom>
              <a:avLst/>
              <a:gdLst/>
              <a:ahLst/>
              <a:cxnLst>
                <a:cxn ang="0">
                  <a:pos x="31" y="69"/>
                </a:cxn>
                <a:cxn ang="0">
                  <a:pos x="31" y="11"/>
                </a:cxn>
                <a:cxn ang="0">
                  <a:pos x="19" y="0"/>
                </a:cxn>
                <a:cxn ang="0">
                  <a:pos x="8" y="11"/>
                </a:cxn>
                <a:cxn ang="0">
                  <a:pos x="8" y="69"/>
                </a:cxn>
                <a:cxn ang="0">
                  <a:pos x="0" y="84"/>
                </a:cxn>
                <a:cxn ang="0">
                  <a:pos x="8" y="100"/>
                </a:cxn>
                <a:cxn ang="0">
                  <a:pos x="8" y="111"/>
                </a:cxn>
                <a:cxn ang="0">
                  <a:pos x="19" y="123"/>
                </a:cxn>
                <a:cxn ang="0">
                  <a:pos x="31" y="111"/>
                </a:cxn>
                <a:cxn ang="0">
                  <a:pos x="31" y="100"/>
                </a:cxn>
                <a:cxn ang="0">
                  <a:pos x="38" y="84"/>
                </a:cxn>
                <a:cxn ang="0">
                  <a:pos x="31" y="69"/>
                </a:cxn>
                <a:cxn ang="0">
                  <a:pos x="15" y="11"/>
                </a:cxn>
                <a:cxn ang="0">
                  <a:pos x="19" y="8"/>
                </a:cxn>
                <a:cxn ang="0">
                  <a:pos x="23" y="11"/>
                </a:cxn>
                <a:cxn ang="0">
                  <a:pos x="23" y="66"/>
                </a:cxn>
                <a:cxn ang="0">
                  <a:pos x="19" y="65"/>
                </a:cxn>
                <a:cxn ang="0">
                  <a:pos x="15" y="66"/>
                </a:cxn>
                <a:cxn ang="0">
                  <a:pos x="15" y="11"/>
                </a:cxn>
                <a:cxn ang="0">
                  <a:pos x="23" y="111"/>
                </a:cxn>
                <a:cxn ang="0">
                  <a:pos x="19" y="115"/>
                </a:cxn>
                <a:cxn ang="0">
                  <a:pos x="15" y="111"/>
                </a:cxn>
                <a:cxn ang="0">
                  <a:pos x="15" y="103"/>
                </a:cxn>
                <a:cxn ang="0">
                  <a:pos x="19" y="104"/>
                </a:cxn>
                <a:cxn ang="0">
                  <a:pos x="23" y="103"/>
                </a:cxn>
                <a:cxn ang="0">
                  <a:pos x="23" y="111"/>
                </a:cxn>
                <a:cxn ang="0">
                  <a:pos x="30" y="88"/>
                </a:cxn>
                <a:cxn ang="0">
                  <a:pos x="30" y="88"/>
                </a:cxn>
                <a:cxn ang="0">
                  <a:pos x="29" y="91"/>
                </a:cxn>
                <a:cxn ang="0">
                  <a:pos x="29" y="91"/>
                </a:cxn>
                <a:cxn ang="0">
                  <a:pos x="26" y="93"/>
                </a:cxn>
                <a:cxn ang="0">
                  <a:pos x="26" y="93"/>
                </a:cxn>
                <a:cxn ang="0">
                  <a:pos x="23" y="95"/>
                </a:cxn>
                <a:cxn ang="0">
                  <a:pos x="19" y="96"/>
                </a:cxn>
                <a:cxn ang="0">
                  <a:pos x="15" y="95"/>
                </a:cxn>
                <a:cxn ang="0">
                  <a:pos x="12" y="93"/>
                </a:cxn>
                <a:cxn ang="0">
                  <a:pos x="12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81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2" y="75"/>
                </a:cxn>
                <a:cxn ang="0">
                  <a:pos x="12" y="75"/>
                </a:cxn>
                <a:cxn ang="0">
                  <a:pos x="15" y="74"/>
                </a:cxn>
                <a:cxn ang="0">
                  <a:pos x="19" y="73"/>
                </a:cxn>
                <a:cxn ang="0">
                  <a:pos x="23" y="74"/>
                </a:cxn>
                <a:cxn ang="0">
                  <a:pos x="26" y="75"/>
                </a:cxn>
                <a:cxn ang="0">
                  <a:pos x="26" y="75"/>
                </a:cxn>
                <a:cxn ang="0">
                  <a:pos x="29" y="78"/>
                </a:cxn>
                <a:cxn ang="0">
                  <a:pos x="29" y="78"/>
                </a:cxn>
                <a:cxn ang="0">
                  <a:pos x="30" y="81"/>
                </a:cxn>
                <a:cxn ang="0">
                  <a:pos x="30" y="81"/>
                </a:cxn>
                <a:cxn ang="0">
                  <a:pos x="31" y="84"/>
                </a:cxn>
                <a:cxn ang="0">
                  <a:pos x="30" y="88"/>
                </a:cxn>
                <a:cxn ang="0">
                  <a:pos x="30" y="88"/>
                </a:cxn>
                <a:cxn ang="0">
                  <a:pos x="30" y="88"/>
                </a:cxn>
              </a:cxnLst>
              <a:rect l="0" t="0" r="r" b="b"/>
              <a:pathLst>
                <a:path w="38" h="123">
                  <a:moveTo>
                    <a:pt x="31" y="69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1" y="5"/>
                    <a:pt x="26" y="0"/>
                    <a:pt x="19" y="0"/>
                  </a:cubicBezTo>
                  <a:cubicBezTo>
                    <a:pt x="13" y="0"/>
                    <a:pt x="8" y="5"/>
                    <a:pt x="8" y="11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73"/>
                    <a:pt x="0" y="78"/>
                    <a:pt x="0" y="84"/>
                  </a:cubicBezTo>
                  <a:cubicBezTo>
                    <a:pt x="0" y="91"/>
                    <a:pt x="3" y="96"/>
                    <a:pt x="8" y="10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8"/>
                    <a:pt x="13" y="123"/>
                    <a:pt x="19" y="123"/>
                  </a:cubicBezTo>
                  <a:cubicBezTo>
                    <a:pt x="26" y="123"/>
                    <a:pt x="31" y="118"/>
                    <a:pt x="31" y="111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5" y="96"/>
                    <a:pt x="38" y="91"/>
                    <a:pt x="38" y="84"/>
                  </a:cubicBezTo>
                  <a:cubicBezTo>
                    <a:pt x="38" y="78"/>
                    <a:pt x="35" y="73"/>
                    <a:pt x="31" y="69"/>
                  </a:cubicBezTo>
                  <a:close/>
                  <a:moveTo>
                    <a:pt x="15" y="11"/>
                  </a:moveTo>
                  <a:cubicBezTo>
                    <a:pt x="15" y="9"/>
                    <a:pt x="17" y="8"/>
                    <a:pt x="19" y="8"/>
                  </a:cubicBezTo>
                  <a:cubicBezTo>
                    <a:pt x="21" y="8"/>
                    <a:pt x="23" y="9"/>
                    <a:pt x="23" y="11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2" y="65"/>
                    <a:pt x="21" y="65"/>
                    <a:pt x="19" y="65"/>
                  </a:cubicBezTo>
                  <a:cubicBezTo>
                    <a:pt x="18" y="65"/>
                    <a:pt x="17" y="65"/>
                    <a:pt x="15" y="66"/>
                  </a:cubicBezTo>
                  <a:lnTo>
                    <a:pt x="15" y="11"/>
                  </a:lnTo>
                  <a:close/>
                  <a:moveTo>
                    <a:pt x="23" y="111"/>
                  </a:moveTo>
                  <a:cubicBezTo>
                    <a:pt x="23" y="113"/>
                    <a:pt x="21" y="115"/>
                    <a:pt x="19" y="115"/>
                  </a:cubicBezTo>
                  <a:cubicBezTo>
                    <a:pt x="17" y="115"/>
                    <a:pt x="15" y="113"/>
                    <a:pt x="15" y="111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7" y="103"/>
                    <a:pt x="18" y="104"/>
                    <a:pt x="19" y="104"/>
                  </a:cubicBezTo>
                  <a:cubicBezTo>
                    <a:pt x="21" y="104"/>
                    <a:pt x="22" y="103"/>
                    <a:pt x="23" y="103"/>
                  </a:cubicBezTo>
                  <a:lnTo>
                    <a:pt x="23" y="111"/>
                  </a:lnTo>
                  <a:close/>
                  <a:moveTo>
                    <a:pt x="30" y="88"/>
                  </a:moveTo>
                  <a:cubicBezTo>
                    <a:pt x="30" y="88"/>
                    <a:pt x="30" y="88"/>
                    <a:pt x="30" y="88"/>
                  </a:cubicBezTo>
                  <a:cubicBezTo>
                    <a:pt x="30" y="89"/>
                    <a:pt x="29" y="90"/>
                    <a:pt x="29" y="91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28" y="92"/>
                    <a:pt x="27" y="93"/>
                    <a:pt x="26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5" y="94"/>
                    <a:pt x="24" y="95"/>
                    <a:pt x="23" y="95"/>
                  </a:cubicBezTo>
                  <a:cubicBezTo>
                    <a:pt x="22" y="96"/>
                    <a:pt x="21" y="96"/>
                    <a:pt x="19" y="96"/>
                  </a:cubicBezTo>
                  <a:cubicBezTo>
                    <a:pt x="18" y="96"/>
                    <a:pt x="17" y="96"/>
                    <a:pt x="15" y="95"/>
                  </a:cubicBezTo>
                  <a:cubicBezTo>
                    <a:pt x="14" y="95"/>
                    <a:pt x="13" y="94"/>
                    <a:pt x="12" y="93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3"/>
                    <a:pt x="11" y="92"/>
                    <a:pt x="10" y="91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7"/>
                    <a:pt x="8" y="85"/>
                    <a:pt x="8" y="84"/>
                  </a:cubicBezTo>
                  <a:cubicBezTo>
                    <a:pt x="8" y="83"/>
                    <a:pt x="8" y="82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9" y="80"/>
                    <a:pt x="9" y="79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7"/>
                    <a:pt x="11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3" y="75"/>
                    <a:pt x="14" y="74"/>
                    <a:pt x="15" y="74"/>
                  </a:cubicBezTo>
                  <a:cubicBezTo>
                    <a:pt x="17" y="73"/>
                    <a:pt x="18" y="73"/>
                    <a:pt x="19" y="73"/>
                  </a:cubicBezTo>
                  <a:cubicBezTo>
                    <a:pt x="21" y="73"/>
                    <a:pt x="22" y="73"/>
                    <a:pt x="23" y="74"/>
                  </a:cubicBezTo>
                  <a:cubicBezTo>
                    <a:pt x="24" y="74"/>
                    <a:pt x="25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9"/>
                    <a:pt x="30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2"/>
                    <a:pt x="31" y="83"/>
                    <a:pt x="31" y="84"/>
                  </a:cubicBezTo>
                  <a:cubicBezTo>
                    <a:pt x="31" y="85"/>
                    <a:pt x="31" y="87"/>
                    <a:pt x="30" y="88"/>
                  </a:cubicBezTo>
                  <a:close/>
                  <a:moveTo>
                    <a:pt x="30" y="88"/>
                  </a:moveTo>
                  <a:cubicBezTo>
                    <a:pt x="30" y="88"/>
                    <a:pt x="30" y="88"/>
                    <a:pt x="30" y="8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98776" y="6120234"/>
            <a:ext cx="454611" cy="450758"/>
            <a:chOff x="704850" y="2703513"/>
            <a:chExt cx="363538" cy="360363"/>
          </a:xfrm>
          <a:solidFill>
            <a:schemeClr val="bg1"/>
          </a:solidFill>
        </p:grpSpPr>
        <p:sp>
          <p:nvSpPr>
            <p:cNvPr id="69" name="Freeform 117"/>
            <p:cNvSpPr>
              <a:spLocks noEditPoints="1"/>
            </p:cNvSpPr>
            <p:nvPr/>
          </p:nvSpPr>
          <p:spPr bwMode="auto">
            <a:xfrm>
              <a:off x="903288" y="2751138"/>
              <a:ext cx="117475" cy="117475"/>
            </a:xfrm>
            <a:custGeom>
              <a:avLst/>
              <a:gdLst/>
              <a:ahLst/>
              <a:cxnLst>
                <a:cxn ang="0">
                  <a:pos x="36" y="38"/>
                </a:cxn>
                <a:cxn ang="0">
                  <a:pos x="36" y="38"/>
                </a:cxn>
                <a:cxn ang="0">
                  <a:pos x="38" y="40"/>
                </a:cxn>
                <a:cxn ang="0">
                  <a:pos x="40" y="38"/>
                </a:cxn>
                <a:cxn ang="0">
                  <a:pos x="40" y="38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6" y="38"/>
                </a:cxn>
                <a:cxn ang="0">
                  <a:pos x="36" y="38"/>
                </a:cxn>
                <a:cxn ang="0">
                  <a:pos x="36" y="38"/>
                </a:cxn>
              </a:cxnLst>
              <a:rect l="0" t="0" r="r" b="b"/>
              <a:pathLst>
                <a:path w="40" h="40">
                  <a:moveTo>
                    <a:pt x="36" y="38"/>
                  </a:moveTo>
                  <a:cubicBezTo>
                    <a:pt x="36" y="38"/>
                    <a:pt x="36" y="38"/>
                    <a:pt x="36" y="38"/>
                  </a:cubicBezTo>
                  <a:cubicBezTo>
                    <a:pt x="36" y="39"/>
                    <a:pt x="37" y="40"/>
                    <a:pt x="38" y="40"/>
                  </a:cubicBezTo>
                  <a:cubicBezTo>
                    <a:pt x="39" y="40"/>
                    <a:pt x="40" y="39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17"/>
                    <a:pt x="2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1" y="3"/>
                    <a:pt x="36" y="19"/>
                    <a:pt x="36" y="38"/>
                  </a:cubicBezTo>
                  <a:close/>
                  <a:moveTo>
                    <a:pt x="36" y="38"/>
                  </a:moveTo>
                  <a:cubicBezTo>
                    <a:pt x="36" y="38"/>
                    <a:pt x="36" y="38"/>
                    <a:pt x="36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70" name="Freeform 118"/>
            <p:cNvSpPr>
              <a:spLocks noEditPoints="1"/>
            </p:cNvSpPr>
            <p:nvPr/>
          </p:nvSpPr>
          <p:spPr bwMode="auto">
            <a:xfrm>
              <a:off x="704850" y="2703513"/>
              <a:ext cx="363538" cy="360363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16" y="12"/>
                </a:cxn>
                <a:cxn ang="0">
                  <a:pos x="16" y="64"/>
                </a:cxn>
                <a:cxn ang="0">
                  <a:pos x="4" y="76"/>
                </a:cxn>
                <a:cxn ang="0">
                  <a:pos x="4" y="93"/>
                </a:cxn>
                <a:cxn ang="0">
                  <a:pos x="31" y="120"/>
                </a:cxn>
                <a:cxn ang="0">
                  <a:pos x="39" y="123"/>
                </a:cxn>
                <a:cxn ang="0">
                  <a:pos x="47" y="120"/>
                </a:cxn>
                <a:cxn ang="0">
                  <a:pos x="59" y="108"/>
                </a:cxn>
                <a:cxn ang="0">
                  <a:pos x="112" y="108"/>
                </a:cxn>
                <a:cxn ang="0">
                  <a:pos x="123" y="100"/>
                </a:cxn>
                <a:cxn ang="0">
                  <a:pos x="120" y="88"/>
                </a:cxn>
                <a:cxn ang="0">
                  <a:pos x="36" y="4"/>
                </a:cxn>
                <a:cxn ang="0">
                  <a:pos x="54" y="102"/>
                </a:cxn>
                <a:cxn ang="0">
                  <a:pos x="42" y="114"/>
                </a:cxn>
                <a:cxn ang="0">
                  <a:pos x="39" y="115"/>
                </a:cxn>
                <a:cxn ang="0">
                  <a:pos x="36" y="114"/>
                </a:cxn>
                <a:cxn ang="0">
                  <a:pos x="10" y="87"/>
                </a:cxn>
                <a:cxn ang="0">
                  <a:pos x="8" y="85"/>
                </a:cxn>
                <a:cxn ang="0">
                  <a:pos x="10" y="82"/>
                </a:cxn>
                <a:cxn ang="0">
                  <a:pos x="22" y="70"/>
                </a:cxn>
                <a:cxn ang="0">
                  <a:pos x="22" y="70"/>
                </a:cxn>
                <a:cxn ang="0">
                  <a:pos x="54" y="102"/>
                </a:cxn>
                <a:cxn ang="0">
                  <a:pos x="54" y="102"/>
                </a:cxn>
                <a:cxn ang="0">
                  <a:pos x="59" y="100"/>
                </a:cxn>
                <a:cxn ang="0">
                  <a:pos x="57" y="100"/>
                </a:cxn>
                <a:cxn ang="0">
                  <a:pos x="23" y="66"/>
                </a:cxn>
                <a:cxn ang="0">
                  <a:pos x="24" y="64"/>
                </a:cxn>
                <a:cxn ang="0">
                  <a:pos x="24" y="18"/>
                </a:cxn>
                <a:cxn ang="0">
                  <a:pos x="105" y="100"/>
                </a:cxn>
                <a:cxn ang="0">
                  <a:pos x="59" y="100"/>
                </a:cxn>
                <a:cxn ang="0">
                  <a:pos x="116" y="98"/>
                </a:cxn>
                <a:cxn ang="0">
                  <a:pos x="112" y="100"/>
                </a:cxn>
                <a:cxn ang="0">
                  <a:pos x="111" y="100"/>
                </a:cxn>
                <a:cxn ang="0">
                  <a:pos x="24" y="13"/>
                </a:cxn>
                <a:cxn ang="0">
                  <a:pos x="24" y="12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30" y="9"/>
                </a:cxn>
                <a:cxn ang="0">
                  <a:pos x="115" y="93"/>
                </a:cxn>
                <a:cxn ang="0">
                  <a:pos x="116" y="98"/>
                </a:cxn>
                <a:cxn ang="0">
                  <a:pos x="116" y="98"/>
                </a:cxn>
                <a:cxn ang="0">
                  <a:pos x="116" y="98"/>
                </a:cxn>
              </a:cxnLst>
              <a:rect l="0" t="0" r="r" b="b"/>
              <a:pathLst>
                <a:path w="124" h="123">
                  <a:moveTo>
                    <a:pt x="36" y="4"/>
                  </a:moveTo>
                  <a:cubicBezTo>
                    <a:pt x="34" y="1"/>
                    <a:pt x="31" y="0"/>
                    <a:pt x="28" y="0"/>
                  </a:cubicBezTo>
                  <a:cubicBezTo>
                    <a:pt x="26" y="0"/>
                    <a:pt x="25" y="0"/>
                    <a:pt x="23" y="1"/>
                  </a:cubicBezTo>
                  <a:cubicBezTo>
                    <a:pt x="19" y="3"/>
                    <a:pt x="16" y="7"/>
                    <a:pt x="16" y="1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81"/>
                    <a:pt x="0" y="88"/>
                    <a:pt x="4" y="93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3" y="122"/>
                    <a:pt x="36" y="123"/>
                    <a:pt x="39" y="123"/>
                  </a:cubicBezTo>
                  <a:cubicBezTo>
                    <a:pt x="42" y="123"/>
                    <a:pt x="45" y="122"/>
                    <a:pt x="47" y="120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7" y="108"/>
                    <a:pt x="121" y="105"/>
                    <a:pt x="123" y="100"/>
                  </a:cubicBezTo>
                  <a:cubicBezTo>
                    <a:pt x="124" y="96"/>
                    <a:pt x="123" y="91"/>
                    <a:pt x="120" y="88"/>
                  </a:cubicBezTo>
                  <a:lnTo>
                    <a:pt x="36" y="4"/>
                  </a:lnTo>
                  <a:close/>
                  <a:moveTo>
                    <a:pt x="54" y="102"/>
                  </a:moveTo>
                  <a:cubicBezTo>
                    <a:pt x="42" y="114"/>
                    <a:pt x="42" y="114"/>
                    <a:pt x="42" y="114"/>
                  </a:cubicBezTo>
                  <a:cubicBezTo>
                    <a:pt x="41" y="115"/>
                    <a:pt x="40" y="115"/>
                    <a:pt x="39" y="115"/>
                  </a:cubicBezTo>
                  <a:cubicBezTo>
                    <a:pt x="39" y="115"/>
                    <a:pt x="37" y="115"/>
                    <a:pt x="36" y="114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6"/>
                    <a:pt x="8" y="85"/>
                    <a:pt x="8" y="85"/>
                  </a:cubicBezTo>
                  <a:cubicBezTo>
                    <a:pt x="8" y="84"/>
                    <a:pt x="9" y="83"/>
                    <a:pt x="10" y="82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4" y="102"/>
                    <a:pt x="54" y="102"/>
                    <a:pt x="54" y="102"/>
                  </a:cubicBezTo>
                  <a:close/>
                  <a:moveTo>
                    <a:pt x="59" y="100"/>
                  </a:moveTo>
                  <a:cubicBezTo>
                    <a:pt x="59" y="100"/>
                    <a:pt x="58" y="100"/>
                    <a:pt x="57" y="100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6"/>
                    <a:pt x="24" y="65"/>
                    <a:pt x="24" y="64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105" y="100"/>
                    <a:pt x="105" y="100"/>
                    <a:pt x="105" y="100"/>
                  </a:cubicBezTo>
                  <a:lnTo>
                    <a:pt x="59" y="100"/>
                  </a:lnTo>
                  <a:close/>
                  <a:moveTo>
                    <a:pt x="116" y="98"/>
                  </a:moveTo>
                  <a:cubicBezTo>
                    <a:pt x="115" y="99"/>
                    <a:pt x="114" y="100"/>
                    <a:pt x="112" y="100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5" y="9"/>
                    <a:pt x="26" y="8"/>
                  </a:cubicBezTo>
                  <a:cubicBezTo>
                    <a:pt x="27" y="8"/>
                    <a:pt x="27" y="8"/>
                    <a:pt x="28" y="8"/>
                  </a:cubicBezTo>
                  <a:cubicBezTo>
                    <a:pt x="29" y="8"/>
                    <a:pt x="30" y="8"/>
                    <a:pt x="30" y="9"/>
                  </a:cubicBezTo>
                  <a:cubicBezTo>
                    <a:pt x="115" y="93"/>
                    <a:pt x="115" y="93"/>
                    <a:pt x="115" y="93"/>
                  </a:cubicBezTo>
                  <a:cubicBezTo>
                    <a:pt x="116" y="94"/>
                    <a:pt x="116" y="96"/>
                    <a:pt x="116" y="98"/>
                  </a:cubicBezTo>
                  <a:close/>
                  <a:moveTo>
                    <a:pt x="116" y="98"/>
                  </a:moveTo>
                  <a:cubicBezTo>
                    <a:pt x="116" y="98"/>
                    <a:pt x="116" y="98"/>
                    <a:pt x="116" y="9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71" name="Freeform 119"/>
            <p:cNvSpPr>
              <a:spLocks noEditPoints="1"/>
            </p:cNvSpPr>
            <p:nvPr/>
          </p:nvSpPr>
          <p:spPr bwMode="auto">
            <a:xfrm>
              <a:off x="898525" y="2703513"/>
              <a:ext cx="166688" cy="169863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4" y="8"/>
                </a:cxn>
                <a:cxn ang="0">
                  <a:pos x="50" y="54"/>
                </a:cxn>
                <a:cxn ang="0">
                  <a:pos x="54" y="58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57" h="5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9" y="8"/>
                    <a:pt x="50" y="29"/>
                    <a:pt x="50" y="54"/>
                  </a:cubicBezTo>
                  <a:cubicBezTo>
                    <a:pt x="50" y="56"/>
                    <a:pt x="52" y="58"/>
                    <a:pt x="54" y="58"/>
                  </a:cubicBezTo>
                  <a:cubicBezTo>
                    <a:pt x="56" y="58"/>
                    <a:pt x="57" y="56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24"/>
                    <a:pt x="3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5775349" y="5947072"/>
            <a:ext cx="657177" cy="657349"/>
            <a:chOff x="8780463" y="1906588"/>
            <a:chExt cx="360363" cy="360363"/>
          </a:xfrm>
          <a:solidFill>
            <a:srgbClr val="FFFFFF"/>
          </a:solidFill>
        </p:grpSpPr>
        <p:sp>
          <p:nvSpPr>
            <p:cNvPr id="7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7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79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80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81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82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235922" y="9855200"/>
            <a:ext cx="999291" cy="357554"/>
          </a:xfrm>
          <a:prstGeom prst="roundRect">
            <a:avLst/>
          </a:prstGeom>
          <a:solidFill>
            <a:schemeClr val="accent1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PREMIUM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58209" y="9855200"/>
            <a:ext cx="999291" cy="357554"/>
          </a:xfrm>
          <a:prstGeom prst="roundRect">
            <a:avLst/>
          </a:prstGeom>
          <a:solidFill>
            <a:schemeClr val="accent2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PREMIUM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653907" y="9848552"/>
            <a:ext cx="999291" cy="357554"/>
          </a:xfrm>
          <a:prstGeom prst="roundRect">
            <a:avLst/>
          </a:prstGeom>
          <a:solidFill>
            <a:schemeClr val="accent3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PREMIUM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106860" y="9848552"/>
            <a:ext cx="999291" cy="357554"/>
          </a:xfrm>
          <a:prstGeom prst="roundRect">
            <a:avLst/>
          </a:prstGeom>
          <a:solidFill>
            <a:schemeClr val="accent5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PREMIUM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86685" y="9848552"/>
            <a:ext cx="999291" cy="357554"/>
          </a:xfrm>
          <a:prstGeom prst="roundRect">
            <a:avLst/>
          </a:prstGeom>
          <a:solidFill>
            <a:schemeClr val="accent4"/>
          </a:solidFill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/>
                <a:ea typeface="Roboto Regular" charset="0"/>
                <a:cs typeface="Roboto Light"/>
              </a:rPr>
              <a:t>PREMIUM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243212" y="8593780"/>
            <a:ext cx="15794430" cy="798688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advertising, selling and delivering products to people. People who work in marketing departments of companies try to get the attention of target.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537030" y="7989031"/>
            <a:ext cx="3220128" cy="629219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701" dirty="0">
                <a:latin typeface="Roboto Regular"/>
                <a:ea typeface="Roboto Regular" charset="0"/>
                <a:cs typeface="Roboto Regular"/>
              </a:rPr>
              <a:t>Inbound Marketing</a:t>
            </a:r>
          </a:p>
        </p:txBody>
      </p:sp>
      <p:sp>
        <p:nvSpPr>
          <p:cNvPr id="90" name="Rectangle 89"/>
          <p:cNvSpPr>
            <a:spLocks/>
          </p:cNvSpPr>
          <p:nvPr/>
        </p:nvSpPr>
        <p:spPr bwMode="auto">
          <a:xfrm>
            <a:off x="5585474" y="1863674"/>
            <a:ext cx="711893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Inbound marketing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91" name="Rectangle 90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83" grpId="0" animBg="1"/>
      <p:bldP spid="84" grpId="0" animBg="1"/>
      <p:bldP spid="85" grpId="0" animBg="1"/>
      <p:bldP spid="86" grpId="0" animBg="1"/>
      <p:bldP spid="89" grpId="0" animBg="1"/>
      <p:bldP spid="99" grpId="0"/>
      <p:bldP spid="1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Chart 244"/>
          <p:cNvGraphicFramePr/>
          <p:nvPr>
            <p:extLst/>
          </p:nvPr>
        </p:nvGraphicFramePr>
        <p:xfrm>
          <a:off x="5517293" y="4809931"/>
          <a:ext cx="3446211" cy="326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7" name="Chart 246"/>
          <p:cNvGraphicFramePr/>
          <p:nvPr>
            <p:extLst/>
          </p:nvPr>
        </p:nvGraphicFramePr>
        <p:xfrm>
          <a:off x="9391354" y="4809931"/>
          <a:ext cx="3446211" cy="326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9" name="Chart 248"/>
          <p:cNvGraphicFramePr/>
          <p:nvPr>
            <p:extLst/>
          </p:nvPr>
        </p:nvGraphicFramePr>
        <p:xfrm>
          <a:off x="13334567" y="4809931"/>
          <a:ext cx="3446211" cy="326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9" name="Chart 238"/>
          <p:cNvGraphicFramePr/>
          <p:nvPr>
            <p:extLst/>
          </p:nvPr>
        </p:nvGraphicFramePr>
        <p:xfrm>
          <a:off x="1507223" y="4809931"/>
          <a:ext cx="3446211" cy="326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0" name="TextBox 239"/>
          <p:cNvSpPr txBox="1"/>
          <p:nvPr/>
        </p:nvSpPr>
        <p:spPr>
          <a:xfrm>
            <a:off x="6394101" y="5860403"/>
            <a:ext cx="1727802" cy="1062195"/>
          </a:xfrm>
          <a:prstGeom prst="rect">
            <a:avLst/>
          </a:prstGeom>
          <a:noFill/>
        </p:spPr>
        <p:txBody>
          <a:bodyPr wrap="none" lIns="137202" tIns="68602" rIns="137202" bIns="68602" rtlCol="0">
            <a:spAutoFit/>
          </a:bodyPr>
          <a:lstStyle/>
          <a:p>
            <a:pPr algn="ctr"/>
            <a:r>
              <a:rPr lang="id-ID" sz="6002" b="1" dirty="0">
                <a:latin typeface="Roboto Regular"/>
                <a:cs typeface="Roboto Regular"/>
              </a:rPr>
              <a:t>70%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2480769" y="8194671"/>
            <a:ext cx="1499129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accent1"/>
                </a:solidFill>
                <a:latin typeface="Roboto Regular"/>
                <a:cs typeface="Roboto Regular"/>
              </a:rPr>
              <a:t>$324,567</a:t>
            </a:r>
          </a:p>
        </p:txBody>
      </p:sp>
      <p:cxnSp>
        <p:nvCxnSpPr>
          <p:cNvPr id="243" name="Straight Connector 242"/>
          <p:cNvCxnSpPr/>
          <p:nvPr/>
        </p:nvCxnSpPr>
        <p:spPr>
          <a:xfrm>
            <a:off x="1795099" y="8787028"/>
            <a:ext cx="2870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1607997" y="8901675"/>
            <a:ext cx="3244697" cy="13407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1" dirty="0">
                <a:latin typeface="Roboto Light"/>
                <a:ea typeface="Roboto Regular" charset="0"/>
                <a:cs typeface="Roboto Light"/>
              </a:rPr>
              <a:t>People who work in marketing</a:t>
            </a:r>
            <a:endParaRPr lang="en-US" sz="24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480869" y="8194671"/>
            <a:ext cx="1499129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accent2"/>
                </a:solidFill>
                <a:latin typeface="Roboto Regular"/>
                <a:cs typeface="Roboto Regular"/>
              </a:rPr>
              <a:t>$765,341</a:t>
            </a:r>
          </a:p>
        </p:txBody>
      </p:sp>
      <p:cxnSp>
        <p:nvCxnSpPr>
          <p:cNvPr id="253" name="Straight Connector 252"/>
          <p:cNvCxnSpPr/>
          <p:nvPr/>
        </p:nvCxnSpPr>
        <p:spPr>
          <a:xfrm>
            <a:off x="5795197" y="8787028"/>
            <a:ext cx="2870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608095" y="8901675"/>
            <a:ext cx="3244697" cy="808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1" dirty="0">
                <a:latin typeface="Roboto Light"/>
                <a:ea typeface="Roboto Regular" charset="0"/>
                <a:cs typeface="Roboto Light"/>
              </a:rPr>
              <a:t>People who work in marketing</a:t>
            </a:r>
            <a:endParaRPr lang="en-US" sz="24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0412124" y="8194671"/>
            <a:ext cx="1499129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accent3"/>
                </a:solidFill>
                <a:latin typeface="Roboto Regular"/>
                <a:cs typeface="Roboto Regular"/>
              </a:rPr>
              <a:t>$983,452</a:t>
            </a:r>
          </a:p>
        </p:txBody>
      </p:sp>
      <p:cxnSp>
        <p:nvCxnSpPr>
          <p:cNvPr id="257" name="Straight Connector 256"/>
          <p:cNvCxnSpPr/>
          <p:nvPr/>
        </p:nvCxnSpPr>
        <p:spPr>
          <a:xfrm>
            <a:off x="9726451" y="8787028"/>
            <a:ext cx="2870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9539348" y="8901675"/>
            <a:ext cx="3244697" cy="808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1" dirty="0">
                <a:latin typeface="Roboto Light"/>
                <a:ea typeface="Roboto Regular" charset="0"/>
                <a:cs typeface="Roboto Light"/>
              </a:rPr>
              <a:t>People who work in marketing</a:t>
            </a:r>
            <a:endParaRPr lang="en-US" sz="24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4345362" y="8194671"/>
            <a:ext cx="1499129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accent4"/>
                </a:solidFill>
                <a:latin typeface="Roboto Regular"/>
                <a:cs typeface="Roboto Regular"/>
              </a:rPr>
              <a:t>$682,492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13659691" y="8787028"/>
            <a:ext cx="2870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3472589" y="8901675"/>
            <a:ext cx="3244697" cy="808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1" dirty="0">
                <a:latin typeface="Roboto Light"/>
                <a:ea typeface="Roboto Regular" charset="0"/>
                <a:cs typeface="Roboto Light"/>
              </a:rPr>
              <a:t>People who work in marketing</a:t>
            </a:r>
            <a:endParaRPr lang="en-US" sz="24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0252566" y="5860403"/>
            <a:ext cx="1727802" cy="1062195"/>
          </a:xfrm>
          <a:prstGeom prst="rect">
            <a:avLst/>
          </a:prstGeom>
          <a:noFill/>
        </p:spPr>
        <p:txBody>
          <a:bodyPr wrap="none" lIns="137202" tIns="68602" rIns="137202" bIns="68602" rtlCol="0">
            <a:spAutoFit/>
          </a:bodyPr>
          <a:lstStyle/>
          <a:p>
            <a:pPr algn="ctr"/>
            <a:r>
              <a:rPr lang="id-ID" sz="6002" b="1" dirty="0">
                <a:latin typeface="Roboto Regular"/>
                <a:cs typeface="Roboto Regular"/>
              </a:rPr>
              <a:t>30%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14196943" y="5860403"/>
            <a:ext cx="1727802" cy="1062195"/>
          </a:xfrm>
          <a:prstGeom prst="rect">
            <a:avLst/>
          </a:prstGeom>
          <a:noFill/>
        </p:spPr>
        <p:txBody>
          <a:bodyPr wrap="none" lIns="137202" tIns="68602" rIns="137202" bIns="68602" rtlCol="0">
            <a:spAutoFit/>
          </a:bodyPr>
          <a:lstStyle/>
          <a:p>
            <a:pPr algn="ctr"/>
            <a:r>
              <a:rPr lang="id-ID" sz="6002" b="1" dirty="0">
                <a:latin typeface="Roboto Regular"/>
                <a:cs typeface="Roboto Regular"/>
              </a:rPr>
              <a:t>90%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2382866" y="5860403"/>
            <a:ext cx="1727802" cy="1062195"/>
          </a:xfrm>
          <a:prstGeom prst="rect">
            <a:avLst/>
          </a:prstGeom>
          <a:noFill/>
        </p:spPr>
        <p:txBody>
          <a:bodyPr wrap="none" lIns="137202" tIns="68602" rIns="137202" bIns="68602" rtlCol="0">
            <a:spAutoFit/>
          </a:bodyPr>
          <a:lstStyle/>
          <a:p>
            <a:pPr algn="ctr"/>
            <a:r>
              <a:rPr lang="id-ID" sz="6002" b="1" dirty="0">
                <a:latin typeface="Roboto Regular"/>
                <a:cs typeface="Roboto Regular"/>
              </a:rPr>
              <a:t>50%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538409" y="1863674"/>
            <a:ext cx="721306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Data driven charts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5" grpId="0">
        <p:bldAsOne/>
      </p:bldGraphic>
      <p:bldGraphic spid="247" grpId="0">
        <p:bldAsOne/>
      </p:bldGraphic>
      <p:bldGraphic spid="249" grpId="0">
        <p:bldAsOne/>
      </p:bldGraphic>
      <p:bldGraphic spid="239" grpId="0">
        <p:bldAsOne/>
      </p:bldGraphic>
      <p:bldP spid="240" grpId="0"/>
      <p:bldP spid="242" grpId="0"/>
      <p:bldP spid="244" grpId="0"/>
      <p:bldP spid="252" grpId="0"/>
      <p:bldP spid="254" grpId="0"/>
      <p:bldP spid="256" grpId="0"/>
      <p:bldP spid="258" grpId="0"/>
      <p:bldP spid="260" grpId="0"/>
      <p:bldP spid="262" grpId="0"/>
      <p:bldP spid="263" grpId="0"/>
      <p:bldP spid="264" grpId="0"/>
      <p:bldP spid="2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327474" y="4666529"/>
            <a:ext cx="8522390" cy="100027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 selling and delivering products to people. People who work in marketing departments of companies try to get the attention</a:t>
            </a:r>
          </a:p>
        </p:txBody>
      </p:sp>
      <p:sp>
        <p:nvSpPr>
          <p:cNvPr id="35" name="Oval 34"/>
          <p:cNvSpPr/>
          <p:nvPr/>
        </p:nvSpPr>
        <p:spPr>
          <a:xfrm>
            <a:off x="7038424" y="4784994"/>
            <a:ext cx="853440" cy="853662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>
              <a:latin typeface="Roboto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1410" y="4979959"/>
            <a:ext cx="671828" cy="5049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sz="2701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1</a:t>
            </a:r>
            <a:endParaRPr lang="x-none" sz="2701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38424" y="6334798"/>
            <a:ext cx="853440" cy="853662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>
              <a:latin typeface="Roboto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27474" y="6209105"/>
            <a:ext cx="8522390" cy="100027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 selling and delivering products to people. People who work in marketing departments of companies try to get the attention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21410" y="6542462"/>
            <a:ext cx="671828" cy="5049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sz="2701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2</a:t>
            </a:r>
            <a:endParaRPr lang="x-none" sz="2701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38424" y="7884602"/>
            <a:ext cx="853440" cy="85366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>
              <a:latin typeface="Roboto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27474" y="7794478"/>
            <a:ext cx="8522390" cy="100027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 selling and delivering products to people. People who work in marketing departments of companies try to get the attention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21410" y="8076388"/>
            <a:ext cx="671828" cy="5049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sz="2701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3</a:t>
            </a:r>
            <a:endParaRPr lang="x-none" sz="2701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38424" y="9434405"/>
            <a:ext cx="853440" cy="853662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>
              <a:latin typeface="Roboto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7474" y="9364606"/>
            <a:ext cx="8522390" cy="100027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180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 selling and delivering products to people. People who work in marketing departments of companies try to get the attention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02358" y="9638890"/>
            <a:ext cx="671828" cy="5049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sz="2701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4</a:t>
            </a:r>
            <a:endParaRPr lang="x-none" sz="2701" dirty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307530" y="3979718"/>
            <a:ext cx="4375478" cy="6271798"/>
            <a:chOff x="2558744" y="4275877"/>
            <a:chExt cx="3207453" cy="4597554"/>
          </a:xfrm>
        </p:grpSpPr>
        <p:sp>
          <p:nvSpPr>
            <p:cNvPr id="58" name="Freeform 1"/>
            <p:cNvSpPr>
              <a:spLocks noChangeArrowheads="1"/>
            </p:cNvSpPr>
            <p:nvPr/>
          </p:nvSpPr>
          <p:spPr bwMode="auto">
            <a:xfrm>
              <a:off x="2558744" y="4892553"/>
              <a:ext cx="3207453" cy="3980878"/>
            </a:xfrm>
            <a:custGeom>
              <a:avLst/>
              <a:gdLst>
                <a:gd name="T0" fmla="*/ 14908 w 14909"/>
                <a:gd name="T1" fmla="*/ 17947 h 18502"/>
                <a:gd name="T2" fmla="*/ 14908 w 14909"/>
                <a:gd name="T3" fmla="*/ 17947 h 18502"/>
                <a:gd name="T4" fmla="*/ 14354 w 14909"/>
                <a:gd name="T5" fmla="*/ 18501 h 18502"/>
                <a:gd name="T6" fmla="*/ 665 w 14909"/>
                <a:gd name="T7" fmla="*/ 18501 h 18502"/>
                <a:gd name="T8" fmla="*/ 0 w 14909"/>
                <a:gd name="T9" fmla="*/ 17614 h 18502"/>
                <a:gd name="T10" fmla="*/ 249 w 14909"/>
                <a:gd name="T11" fmla="*/ 789 h 18502"/>
                <a:gd name="T12" fmla="*/ 803 w 14909"/>
                <a:gd name="T13" fmla="*/ 242 h 18502"/>
                <a:gd name="T14" fmla="*/ 14160 w 14909"/>
                <a:gd name="T15" fmla="*/ 0 h 18502"/>
                <a:gd name="T16" fmla="*/ 14908 w 14909"/>
                <a:gd name="T17" fmla="*/ 574 h 18502"/>
                <a:gd name="T18" fmla="*/ 14908 w 14909"/>
                <a:gd name="T19" fmla="*/ 17947 h 18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09" h="18502">
                  <a:moveTo>
                    <a:pt x="14908" y="17947"/>
                  </a:moveTo>
                  <a:lnTo>
                    <a:pt x="14908" y="17947"/>
                  </a:lnTo>
                  <a:cubicBezTo>
                    <a:pt x="14908" y="18252"/>
                    <a:pt x="14658" y="18501"/>
                    <a:pt x="14354" y="18501"/>
                  </a:cubicBezTo>
                  <a:cubicBezTo>
                    <a:pt x="665" y="18501"/>
                    <a:pt x="665" y="18501"/>
                    <a:pt x="665" y="18501"/>
                  </a:cubicBezTo>
                  <a:cubicBezTo>
                    <a:pt x="208" y="18501"/>
                    <a:pt x="0" y="17919"/>
                    <a:pt x="0" y="17614"/>
                  </a:cubicBezTo>
                  <a:cubicBezTo>
                    <a:pt x="249" y="789"/>
                    <a:pt x="249" y="789"/>
                    <a:pt x="249" y="789"/>
                  </a:cubicBezTo>
                  <a:cubicBezTo>
                    <a:pt x="249" y="484"/>
                    <a:pt x="499" y="242"/>
                    <a:pt x="803" y="242"/>
                  </a:cubicBezTo>
                  <a:cubicBezTo>
                    <a:pt x="14160" y="0"/>
                    <a:pt x="14160" y="0"/>
                    <a:pt x="14160" y="0"/>
                  </a:cubicBezTo>
                  <a:cubicBezTo>
                    <a:pt x="14465" y="0"/>
                    <a:pt x="14908" y="221"/>
                    <a:pt x="14908" y="574"/>
                  </a:cubicBezTo>
                  <a:cubicBezTo>
                    <a:pt x="14908" y="17947"/>
                    <a:pt x="14908" y="17947"/>
                    <a:pt x="14908" y="1794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59" name="Freeform 2"/>
            <p:cNvSpPr>
              <a:spLocks noChangeArrowheads="1"/>
            </p:cNvSpPr>
            <p:nvPr/>
          </p:nvSpPr>
          <p:spPr bwMode="auto">
            <a:xfrm>
              <a:off x="2570128" y="4892553"/>
              <a:ext cx="3153379" cy="3928698"/>
            </a:xfrm>
            <a:custGeom>
              <a:avLst/>
              <a:gdLst>
                <a:gd name="T0" fmla="*/ 14659 w 14660"/>
                <a:gd name="T1" fmla="*/ 17704 h 18259"/>
                <a:gd name="T2" fmla="*/ 14659 w 14660"/>
                <a:gd name="T3" fmla="*/ 17704 h 18259"/>
                <a:gd name="T4" fmla="*/ 14105 w 14660"/>
                <a:gd name="T5" fmla="*/ 18258 h 18259"/>
                <a:gd name="T6" fmla="*/ 554 w 14660"/>
                <a:gd name="T7" fmla="*/ 18258 h 18259"/>
                <a:gd name="T8" fmla="*/ 0 w 14660"/>
                <a:gd name="T9" fmla="*/ 17704 h 18259"/>
                <a:gd name="T10" fmla="*/ 0 w 14660"/>
                <a:gd name="T11" fmla="*/ 547 h 18259"/>
                <a:gd name="T12" fmla="*/ 554 w 14660"/>
                <a:gd name="T13" fmla="*/ 0 h 18259"/>
                <a:gd name="T14" fmla="*/ 14105 w 14660"/>
                <a:gd name="T15" fmla="*/ 0 h 18259"/>
                <a:gd name="T16" fmla="*/ 14659 w 14660"/>
                <a:gd name="T17" fmla="*/ 547 h 18259"/>
                <a:gd name="T18" fmla="*/ 14659 w 14660"/>
                <a:gd name="T19" fmla="*/ 17704 h 18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60" h="18259">
                  <a:moveTo>
                    <a:pt x="14659" y="17704"/>
                  </a:moveTo>
                  <a:lnTo>
                    <a:pt x="14659" y="17704"/>
                  </a:lnTo>
                  <a:cubicBezTo>
                    <a:pt x="14659" y="18009"/>
                    <a:pt x="14410" y="18258"/>
                    <a:pt x="14105" y="18258"/>
                  </a:cubicBezTo>
                  <a:cubicBezTo>
                    <a:pt x="554" y="18258"/>
                    <a:pt x="554" y="18258"/>
                    <a:pt x="554" y="18258"/>
                  </a:cubicBezTo>
                  <a:cubicBezTo>
                    <a:pt x="250" y="18258"/>
                    <a:pt x="0" y="18009"/>
                    <a:pt x="0" y="17704"/>
                  </a:cubicBezTo>
                  <a:cubicBezTo>
                    <a:pt x="0" y="547"/>
                    <a:pt x="0" y="547"/>
                    <a:pt x="0" y="547"/>
                  </a:cubicBezTo>
                  <a:cubicBezTo>
                    <a:pt x="0" y="242"/>
                    <a:pt x="250" y="0"/>
                    <a:pt x="554" y="0"/>
                  </a:cubicBezTo>
                  <a:cubicBezTo>
                    <a:pt x="14105" y="0"/>
                    <a:pt x="14105" y="0"/>
                    <a:pt x="14105" y="0"/>
                  </a:cubicBezTo>
                  <a:cubicBezTo>
                    <a:pt x="14410" y="0"/>
                    <a:pt x="14659" y="242"/>
                    <a:pt x="14659" y="547"/>
                  </a:cubicBezTo>
                  <a:cubicBezTo>
                    <a:pt x="14659" y="17704"/>
                    <a:pt x="14659" y="17704"/>
                    <a:pt x="14659" y="177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0" name="Freeform 3"/>
            <p:cNvSpPr>
              <a:spLocks noChangeArrowheads="1"/>
            </p:cNvSpPr>
            <p:nvPr/>
          </p:nvSpPr>
          <p:spPr bwMode="auto">
            <a:xfrm>
              <a:off x="2763656" y="5132581"/>
              <a:ext cx="2796679" cy="3469512"/>
            </a:xfrm>
            <a:custGeom>
              <a:avLst/>
              <a:gdLst>
                <a:gd name="T0" fmla="*/ 12997 w 12998"/>
                <a:gd name="T1" fmla="*/ 15641 h 16126"/>
                <a:gd name="T2" fmla="*/ 12997 w 12998"/>
                <a:gd name="T3" fmla="*/ 15641 h 16126"/>
                <a:gd name="T4" fmla="*/ 12512 w 12998"/>
                <a:gd name="T5" fmla="*/ 16125 h 16126"/>
                <a:gd name="T6" fmla="*/ 485 w 12998"/>
                <a:gd name="T7" fmla="*/ 16098 h 16126"/>
                <a:gd name="T8" fmla="*/ 0 w 12998"/>
                <a:gd name="T9" fmla="*/ 15613 h 16126"/>
                <a:gd name="T10" fmla="*/ 139 w 12998"/>
                <a:gd name="T11" fmla="*/ 588 h 16126"/>
                <a:gd name="T12" fmla="*/ 624 w 12998"/>
                <a:gd name="T13" fmla="*/ 104 h 16126"/>
                <a:gd name="T14" fmla="*/ 12512 w 12998"/>
                <a:gd name="T15" fmla="*/ 0 h 16126"/>
                <a:gd name="T16" fmla="*/ 12997 w 12998"/>
                <a:gd name="T17" fmla="*/ 484 h 16126"/>
                <a:gd name="T18" fmla="*/ 12997 w 12998"/>
                <a:gd name="T19" fmla="*/ 15641 h 16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98" h="16126">
                  <a:moveTo>
                    <a:pt x="12997" y="15641"/>
                  </a:moveTo>
                  <a:lnTo>
                    <a:pt x="12997" y="15641"/>
                  </a:lnTo>
                  <a:cubicBezTo>
                    <a:pt x="12997" y="15911"/>
                    <a:pt x="12783" y="16125"/>
                    <a:pt x="12512" y="16125"/>
                  </a:cubicBezTo>
                  <a:cubicBezTo>
                    <a:pt x="485" y="16098"/>
                    <a:pt x="485" y="16098"/>
                    <a:pt x="485" y="16098"/>
                  </a:cubicBezTo>
                  <a:cubicBezTo>
                    <a:pt x="215" y="16098"/>
                    <a:pt x="0" y="15883"/>
                    <a:pt x="0" y="15613"/>
                  </a:cubicBezTo>
                  <a:cubicBezTo>
                    <a:pt x="139" y="588"/>
                    <a:pt x="139" y="588"/>
                    <a:pt x="139" y="588"/>
                  </a:cubicBezTo>
                  <a:cubicBezTo>
                    <a:pt x="139" y="318"/>
                    <a:pt x="354" y="104"/>
                    <a:pt x="624" y="104"/>
                  </a:cubicBezTo>
                  <a:cubicBezTo>
                    <a:pt x="12512" y="0"/>
                    <a:pt x="12512" y="0"/>
                    <a:pt x="12512" y="0"/>
                  </a:cubicBezTo>
                  <a:cubicBezTo>
                    <a:pt x="12783" y="0"/>
                    <a:pt x="12997" y="214"/>
                    <a:pt x="12997" y="484"/>
                  </a:cubicBezTo>
                  <a:cubicBezTo>
                    <a:pt x="12997" y="15641"/>
                    <a:pt x="12997" y="15641"/>
                    <a:pt x="12997" y="1564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1" name="Freeform 4"/>
            <p:cNvSpPr>
              <a:spLocks noChangeArrowheads="1"/>
            </p:cNvSpPr>
            <p:nvPr/>
          </p:nvSpPr>
          <p:spPr bwMode="auto">
            <a:xfrm>
              <a:off x="2763656" y="5132582"/>
              <a:ext cx="2766321" cy="3447691"/>
            </a:xfrm>
            <a:custGeom>
              <a:avLst/>
              <a:gdLst>
                <a:gd name="T0" fmla="*/ 12859 w 12860"/>
                <a:gd name="T1" fmla="*/ 15537 h 16023"/>
                <a:gd name="T2" fmla="*/ 12859 w 12860"/>
                <a:gd name="T3" fmla="*/ 15537 h 16023"/>
                <a:gd name="T4" fmla="*/ 12374 w 12860"/>
                <a:gd name="T5" fmla="*/ 16022 h 16023"/>
                <a:gd name="T6" fmla="*/ 485 w 12860"/>
                <a:gd name="T7" fmla="*/ 16022 h 16023"/>
                <a:gd name="T8" fmla="*/ 0 w 12860"/>
                <a:gd name="T9" fmla="*/ 15537 h 16023"/>
                <a:gd name="T10" fmla="*/ 0 w 12860"/>
                <a:gd name="T11" fmla="*/ 484 h 16023"/>
                <a:gd name="T12" fmla="*/ 485 w 12860"/>
                <a:gd name="T13" fmla="*/ 0 h 16023"/>
                <a:gd name="T14" fmla="*/ 12374 w 12860"/>
                <a:gd name="T15" fmla="*/ 0 h 16023"/>
                <a:gd name="T16" fmla="*/ 12859 w 12860"/>
                <a:gd name="T17" fmla="*/ 484 h 16023"/>
                <a:gd name="T18" fmla="*/ 12859 w 12860"/>
                <a:gd name="T19" fmla="*/ 15537 h 16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60" h="16023">
                  <a:moveTo>
                    <a:pt x="12859" y="15537"/>
                  </a:moveTo>
                  <a:lnTo>
                    <a:pt x="12859" y="15537"/>
                  </a:lnTo>
                  <a:cubicBezTo>
                    <a:pt x="12859" y="15807"/>
                    <a:pt x="12644" y="16022"/>
                    <a:pt x="12374" y="16022"/>
                  </a:cubicBezTo>
                  <a:cubicBezTo>
                    <a:pt x="485" y="16022"/>
                    <a:pt x="485" y="16022"/>
                    <a:pt x="485" y="16022"/>
                  </a:cubicBezTo>
                  <a:cubicBezTo>
                    <a:pt x="215" y="16022"/>
                    <a:pt x="0" y="15807"/>
                    <a:pt x="0" y="15537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214"/>
                    <a:pt x="215" y="0"/>
                    <a:pt x="485" y="0"/>
                  </a:cubicBezTo>
                  <a:cubicBezTo>
                    <a:pt x="12374" y="0"/>
                    <a:pt x="12374" y="0"/>
                    <a:pt x="12374" y="0"/>
                  </a:cubicBezTo>
                  <a:cubicBezTo>
                    <a:pt x="12644" y="0"/>
                    <a:pt x="12859" y="214"/>
                    <a:pt x="12859" y="484"/>
                  </a:cubicBezTo>
                  <a:cubicBezTo>
                    <a:pt x="12859" y="15537"/>
                    <a:pt x="12859" y="15537"/>
                    <a:pt x="12859" y="1553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2" name="Freeform 5"/>
            <p:cNvSpPr>
              <a:spLocks noChangeArrowheads="1"/>
            </p:cNvSpPr>
            <p:nvPr/>
          </p:nvSpPr>
          <p:spPr bwMode="auto">
            <a:xfrm>
              <a:off x="3315782" y="4892553"/>
              <a:ext cx="1663967" cy="240029"/>
            </a:xfrm>
            <a:custGeom>
              <a:avLst/>
              <a:gdLst>
                <a:gd name="T0" fmla="*/ 7734 w 7735"/>
                <a:gd name="T1" fmla="*/ 0 h 1116"/>
                <a:gd name="T2" fmla="*/ 0 w 7735"/>
                <a:gd name="T3" fmla="*/ 0 h 1116"/>
                <a:gd name="T4" fmla="*/ 0 w 7735"/>
                <a:gd name="T5" fmla="*/ 1115 h 1116"/>
                <a:gd name="T6" fmla="*/ 7734 w 7735"/>
                <a:gd name="T7" fmla="*/ 1115 h 1116"/>
                <a:gd name="T8" fmla="*/ 7734 w 7735"/>
                <a:gd name="T9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5" h="1116">
                  <a:moveTo>
                    <a:pt x="7734" y="0"/>
                  </a:moveTo>
                  <a:lnTo>
                    <a:pt x="0" y="0"/>
                  </a:lnTo>
                  <a:lnTo>
                    <a:pt x="0" y="1115"/>
                  </a:lnTo>
                  <a:lnTo>
                    <a:pt x="7734" y="1115"/>
                  </a:lnTo>
                  <a:lnTo>
                    <a:pt x="7734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3" name="Freeform 7"/>
            <p:cNvSpPr>
              <a:spLocks noChangeArrowheads="1"/>
            </p:cNvSpPr>
            <p:nvPr/>
          </p:nvSpPr>
          <p:spPr bwMode="auto">
            <a:xfrm>
              <a:off x="3315782" y="5132581"/>
              <a:ext cx="1663967" cy="323518"/>
            </a:xfrm>
            <a:custGeom>
              <a:avLst/>
              <a:gdLst>
                <a:gd name="T0" fmla="*/ 7734 w 7735"/>
                <a:gd name="T1" fmla="*/ 0 h 1503"/>
                <a:gd name="T2" fmla="*/ 7734 w 7735"/>
                <a:gd name="T3" fmla="*/ 0 h 1503"/>
                <a:gd name="T4" fmla="*/ 0 w 7735"/>
                <a:gd name="T5" fmla="*/ 0 h 1503"/>
                <a:gd name="T6" fmla="*/ 0 w 7735"/>
                <a:gd name="T7" fmla="*/ 948 h 1503"/>
                <a:gd name="T8" fmla="*/ 581 w 7735"/>
                <a:gd name="T9" fmla="*/ 1502 h 1503"/>
                <a:gd name="T10" fmla="*/ 7152 w 7735"/>
                <a:gd name="T11" fmla="*/ 1502 h 1503"/>
                <a:gd name="T12" fmla="*/ 7734 w 7735"/>
                <a:gd name="T13" fmla="*/ 948 h 1503"/>
                <a:gd name="T14" fmla="*/ 7734 w 7735"/>
                <a:gd name="T15" fmla="*/ 0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35" h="1503">
                  <a:moveTo>
                    <a:pt x="7734" y="0"/>
                  </a:moveTo>
                  <a:lnTo>
                    <a:pt x="7734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253"/>
                    <a:pt x="263" y="1502"/>
                    <a:pt x="581" y="1502"/>
                  </a:cubicBezTo>
                  <a:cubicBezTo>
                    <a:pt x="7152" y="1502"/>
                    <a:pt x="7152" y="1502"/>
                    <a:pt x="7152" y="1502"/>
                  </a:cubicBezTo>
                  <a:cubicBezTo>
                    <a:pt x="7470" y="1502"/>
                    <a:pt x="7734" y="1253"/>
                    <a:pt x="7734" y="948"/>
                  </a:cubicBezTo>
                  <a:cubicBezTo>
                    <a:pt x="7734" y="0"/>
                    <a:pt x="7734" y="0"/>
                    <a:pt x="7734" y="0"/>
                  </a:cubicBezTo>
                </a:path>
              </a:pathLst>
            </a:custGeom>
            <a:solidFill>
              <a:srgbClr val="CECDC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4" name="Freeform 8"/>
            <p:cNvSpPr>
              <a:spLocks noChangeArrowheads="1"/>
            </p:cNvSpPr>
            <p:nvPr/>
          </p:nvSpPr>
          <p:spPr bwMode="auto">
            <a:xfrm>
              <a:off x="3357524" y="4275877"/>
              <a:ext cx="1586176" cy="1126144"/>
            </a:xfrm>
            <a:custGeom>
              <a:avLst/>
              <a:gdLst>
                <a:gd name="T0" fmla="*/ 6819 w 7374"/>
                <a:gd name="T1" fmla="*/ 1967 h 5236"/>
                <a:gd name="T2" fmla="*/ 6819 w 7374"/>
                <a:gd name="T3" fmla="*/ 1967 h 5236"/>
                <a:gd name="T4" fmla="*/ 6342 w 7374"/>
                <a:gd name="T5" fmla="*/ 1967 h 5236"/>
                <a:gd name="T6" fmla="*/ 6342 w 7374"/>
                <a:gd name="T7" fmla="*/ 1655 h 5236"/>
                <a:gd name="T8" fmla="*/ 5948 w 7374"/>
                <a:gd name="T9" fmla="*/ 1253 h 5236"/>
                <a:gd name="T10" fmla="*/ 5352 w 7374"/>
                <a:gd name="T11" fmla="*/ 1253 h 5236"/>
                <a:gd name="T12" fmla="*/ 5352 w 7374"/>
                <a:gd name="T13" fmla="*/ 402 h 5236"/>
                <a:gd name="T14" fmla="*/ 4951 w 7374"/>
                <a:gd name="T15" fmla="*/ 0 h 5236"/>
                <a:gd name="T16" fmla="*/ 2416 w 7374"/>
                <a:gd name="T17" fmla="*/ 0 h 5236"/>
                <a:gd name="T18" fmla="*/ 2022 w 7374"/>
                <a:gd name="T19" fmla="*/ 402 h 5236"/>
                <a:gd name="T20" fmla="*/ 2022 w 7374"/>
                <a:gd name="T21" fmla="*/ 1253 h 5236"/>
                <a:gd name="T22" fmla="*/ 1426 w 7374"/>
                <a:gd name="T23" fmla="*/ 1253 h 5236"/>
                <a:gd name="T24" fmla="*/ 1024 w 7374"/>
                <a:gd name="T25" fmla="*/ 1655 h 5236"/>
                <a:gd name="T26" fmla="*/ 1024 w 7374"/>
                <a:gd name="T27" fmla="*/ 1967 h 5236"/>
                <a:gd name="T28" fmla="*/ 554 w 7374"/>
                <a:gd name="T29" fmla="*/ 1967 h 5236"/>
                <a:gd name="T30" fmla="*/ 0 w 7374"/>
                <a:gd name="T31" fmla="*/ 2520 h 5236"/>
                <a:gd name="T32" fmla="*/ 0 w 7374"/>
                <a:gd name="T33" fmla="*/ 4688 h 5236"/>
                <a:gd name="T34" fmla="*/ 554 w 7374"/>
                <a:gd name="T35" fmla="*/ 5235 h 5236"/>
                <a:gd name="T36" fmla="*/ 6819 w 7374"/>
                <a:gd name="T37" fmla="*/ 5235 h 5236"/>
                <a:gd name="T38" fmla="*/ 7373 w 7374"/>
                <a:gd name="T39" fmla="*/ 4688 h 5236"/>
                <a:gd name="T40" fmla="*/ 7373 w 7374"/>
                <a:gd name="T41" fmla="*/ 2520 h 5236"/>
                <a:gd name="T42" fmla="*/ 6819 w 7374"/>
                <a:gd name="T43" fmla="*/ 1967 h 5236"/>
                <a:gd name="T44" fmla="*/ 4916 w 7374"/>
                <a:gd name="T45" fmla="*/ 1807 h 5236"/>
                <a:gd name="T46" fmla="*/ 4916 w 7374"/>
                <a:gd name="T47" fmla="*/ 1807 h 5236"/>
                <a:gd name="T48" fmla="*/ 4708 w 7374"/>
                <a:gd name="T49" fmla="*/ 2015 h 5236"/>
                <a:gd name="T50" fmla="*/ 2693 w 7374"/>
                <a:gd name="T51" fmla="*/ 2015 h 5236"/>
                <a:gd name="T52" fmla="*/ 2486 w 7374"/>
                <a:gd name="T53" fmla="*/ 1807 h 5236"/>
                <a:gd name="T54" fmla="*/ 2486 w 7374"/>
                <a:gd name="T55" fmla="*/ 602 h 5236"/>
                <a:gd name="T56" fmla="*/ 2693 w 7374"/>
                <a:gd name="T57" fmla="*/ 395 h 5236"/>
                <a:gd name="T58" fmla="*/ 4708 w 7374"/>
                <a:gd name="T59" fmla="*/ 395 h 5236"/>
                <a:gd name="T60" fmla="*/ 4916 w 7374"/>
                <a:gd name="T61" fmla="*/ 602 h 5236"/>
                <a:gd name="T62" fmla="*/ 4916 w 7374"/>
                <a:gd name="T63" fmla="*/ 1807 h 5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74" h="5236">
                  <a:moveTo>
                    <a:pt x="6819" y="1967"/>
                  </a:moveTo>
                  <a:lnTo>
                    <a:pt x="6819" y="1967"/>
                  </a:lnTo>
                  <a:cubicBezTo>
                    <a:pt x="6342" y="1967"/>
                    <a:pt x="6342" y="1967"/>
                    <a:pt x="6342" y="1967"/>
                  </a:cubicBezTo>
                  <a:cubicBezTo>
                    <a:pt x="6342" y="1655"/>
                    <a:pt x="6342" y="1655"/>
                    <a:pt x="6342" y="1655"/>
                  </a:cubicBezTo>
                  <a:cubicBezTo>
                    <a:pt x="6342" y="1433"/>
                    <a:pt x="6169" y="1253"/>
                    <a:pt x="5948" y="1253"/>
                  </a:cubicBezTo>
                  <a:cubicBezTo>
                    <a:pt x="5352" y="1253"/>
                    <a:pt x="5352" y="1253"/>
                    <a:pt x="5352" y="1253"/>
                  </a:cubicBezTo>
                  <a:cubicBezTo>
                    <a:pt x="5352" y="402"/>
                    <a:pt x="5352" y="402"/>
                    <a:pt x="5352" y="402"/>
                  </a:cubicBezTo>
                  <a:cubicBezTo>
                    <a:pt x="5352" y="180"/>
                    <a:pt x="5172" y="0"/>
                    <a:pt x="4951" y="0"/>
                  </a:cubicBezTo>
                  <a:cubicBezTo>
                    <a:pt x="2416" y="0"/>
                    <a:pt x="2416" y="0"/>
                    <a:pt x="2416" y="0"/>
                  </a:cubicBezTo>
                  <a:cubicBezTo>
                    <a:pt x="2202" y="0"/>
                    <a:pt x="2022" y="180"/>
                    <a:pt x="2022" y="402"/>
                  </a:cubicBezTo>
                  <a:cubicBezTo>
                    <a:pt x="2022" y="1253"/>
                    <a:pt x="2022" y="1253"/>
                    <a:pt x="2022" y="1253"/>
                  </a:cubicBezTo>
                  <a:cubicBezTo>
                    <a:pt x="1426" y="1253"/>
                    <a:pt x="1426" y="1253"/>
                    <a:pt x="1426" y="1253"/>
                  </a:cubicBezTo>
                  <a:cubicBezTo>
                    <a:pt x="1204" y="1253"/>
                    <a:pt x="1024" y="1433"/>
                    <a:pt x="1024" y="1655"/>
                  </a:cubicBezTo>
                  <a:cubicBezTo>
                    <a:pt x="1024" y="1967"/>
                    <a:pt x="1024" y="1967"/>
                    <a:pt x="1024" y="1967"/>
                  </a:cubicBezTo>
                  <a:cubicBezTo>
                    <a:pt x="554" y="1967"/>
                    <a:pt x="554" y="1967"/>
                    <a:pt x="554" y="1967"/>
                  </a:cubicBezTo>
                  <a:cubicBezTo>
                    <a:pt x="249" y="1967"/>
                    <a:pt x="0" y="2216"/>
                    <a:pt x="0" y="2520"/>
                  </a:cubicBezTo>
                  <a:cubicBezTo>
                    <a:pt x="0" y="4688"/>
                    <a:pt x="0" y="4688"/>
                    <a:pt x="0" y="4688"/>
                  </a:cubicBezTo>
                  <a:cubicBezTo>
                    <a:pt x="0" y="4992"/>
                    <a:pt x="249" y="5235"/>
                    <a:pt x="554" y="5235"/>
                  </a:cubicBezTo>
                  <a:cubicBezTo>
                    <a:pt x="6819" y="5235"/>
                    <a:pt x="6819" y="5235"/>
                    <a:pt x="6819" y="5235"/>
                  </a:cubicBezTo>
                  <a:cubicBezTo>
                    <a:pt x="7124" y="5235"/>
                    <a:pt x="7373" y="4992"/>
                    <a:pt x="7373" y="4688"/>
                  </a:cubicBezTo>
                  <a:cubicBezTo>
                    <a:pt x="7373" y="2520"/>
                    <a:pt x="7373" y="2520"/>
                    <a:pt x="7373" y="2520"/>
                  </a:cubicBezTo>
                  <a:cubicBezTo>
                    <a:pt x="7373" y="2216"/>
                    <a:pt x="7124" y="1967"/>
                    <a:pt x="6819" y="1967"/>
                  </a:cubicBezTo>
                  <a:close/>
                  <a:moveTo>
                    <a:pt x="4916" y="1807"/>
                  </a:moveTo>
                  <a:lnTo>
                    <a:pt x="4916" y="1807"/>
                  </a:lnTo>
                  <a:cubicBezTo>
                    <a:pt x="4916" y="1925"/>
                    <a:pt x="4826" y="2015"/>
                    <a:pt x="4708" y="2015"/>
                  </a:cubicBezTo>
                  <a:cubicBezTo>
                    <a:pt x="2693" y="2015"/>
                    <a:pt x="2693" y="2015"/>
                    <a:pt x="2693" y="2015"/>
                  </a:cubicBezTo>
                  <a:cubicBezTo>
                    <a:pt x="2576" y="2015"/>
                    <a:pt x="2486" y="1925"/>
                    <a:pt x="2486" y="1807"/>
                  </a:cubicBezTo>
                  <a:cubicBezTo>
                    <a:pt x="2486" y="602"/>
                    <a:pt x="2486" y="602"/>
                    <a:pt x="2486" y="602"/>
                  </a:cubicBezTo>
                  <a:cubicBezTo>
                    <a:pt x="2486" y="492"/>
                    <a:pt x="2576" y="395"/>
                    <a:pt x="2693" y="395"/>
                  </a:cubicBezTo>
                  <a:cubicBezTo>
                    <a:pt x="4708" y="395"/>
                    <a:pt x="4708" y="395"/>
                    <a:pt x="4708" y="395"/>
                  </a:cubicBezTo>
                  <a:cubicBezTo>
                    <a:pt x="4826" y="395"/>
                    <a:pt x="4916" y="492"/>
                    <a:pt x="4916" y="602"/>
                  </a:cubicBezTo>
                  <a:lnTo>
                    <a:pt x="4916" y="180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3029284" y="5217019"/>
              <a:ext cx="155582" cy="153695"/>
            </a:xfrm>
            <a:custGeom>
              <a:avLst/>
              <a:gdLst>
                <a:gd name="T0" fmla="*/ 720 w 721"/>
                <a:gd name="T1" fmla="*/ 353 h 714"/>
                <a:gd name="T2" fmla="*/ 720 w 721"/>
                <a:gd name="T3" fmla="*/ 353 h 714"/>
                <a:gd name="T4" fmla="*/ 360 w 721"/>
                <a:gd name="T5" fmla="*/ 713 h 714"/>
                <a:gd name="T6" fmla="*/ 0 w 721"/>
                <a:gd name="T7" fmla="*/ 353 h 714"/>
                <a:gd name="T8" fmla="*/ 360 w 721"/>
                <a:gd name="T9" fmla="*/ 0 h 714"/>
                <a:gd name="T10" fmla="*/ 720 w 721"/>
                <a:gd name="T11" fmla="*/ 35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1" h="714">
                  <a:moveTo>
                    <a:pt x="720" y="353"/>
                  </a:moveTo>
                  <a:lnTo>
                    <a:pt x="720" y="353"/>
                  </a:lnTo>
                  <a:cubicBezTo>
                    <a:pt x="720" y="554"/>
                    <a:pt x="561" y="713"/>
                    <a:pt x="360" y="713"/>
                  </a:cubicBezTo>
                  <a:cubicBezTo>
                    <a:pt x="166" y="713"/>
                    <a:pt x="0" y="554"/>
                    <a:pt x="0" y="353"/>
                  </a:cubicBezTo>
                  <a:cubicBezTo>
                    <a:pt x="0" y="160"/>
                    <a:pt x="166" y="0"/>
                    <a:pt x="360" y="0"/>
                  </a:cubicBezTo>
                  <a:cubicBezTo>
                    <a:pt x="561" y="0"/>
                    <a:pt x="720" y="160"/>
                    <a:pt x="720" y="3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5159048" y="5217019"/>
              <a:ext cx="155582" cy="153695"/>
            </a:xfrm>
            <a:custGeom>
              <a:avLst/>
              <a:gdLst>
                <a:gd name="T0" fmla="*/ 720 w 721"/>
                <a:gd name="T1" fmla="*/ 353 h 714"/>
                <a:gd name="T2" fmla="*/ 720 w 721"/>
                <a:gd name="T3" fmla="*/ 353 h 714"/>
                <a:gd name="T4" fmla="*/ 360 w 721"/>
                <a:gd name="T5" fmla="*/ 713 h 714"/>
                <a:gd name="T6" fmla="*/ 0 w 721"/>
                <a:gd name="T7" fmla="*/ 353 h 714"/>
                <a:gd name="T8" fmla="*/ 360 w 721"/>
                <a:gd name="T9" fmla="*/ 0 h 714"/>
                <a:gd name="T10" fmla="*/ 720 w 721"/>
                <a:gd name="T11" fmla="*/ 35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1" h="714">
                  <a:moveTo>
                    <a:pt x="720" y="353"/>
                  </a:moveTo>
                  <a:lnTo>
                    <a:pt x="720" y="353"/>
                  </a:lnTo>
                  <a:cubicBezTo>
                    <a:pt x="720" y="554"/>
                    <a:pt x="561" y="713"/>
                    <a:pt x="360" y="713"/>
                  </a:cubicBezTo>
                  <a:cubicBezTo>
                    <a:pt x="167" y="713"/>
                    <a:pt x="0" y="554"/>
                    <a:pt x="0" y="353"/>
                  </a:cubicBezTo>
                  <a:cubicBezTo>
                    <a:pt x="0" y="160"/>
                    <a:pt x="167" y="0"/>
                    <a:pt x="360" y="0"/>
                  </a:cubicBezTo>
                  <a:cubicBezTo>
                    <a:pt x="561" y="0"/>
                    <a:pt x="720" y="160"/>
                    <a:pt x="720" y="3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4781477" y="5812823"/>
              <a:ext cx="456310" cy="456340"/>
            </a:xfrm>
            <a:custGeom>
              <a:avLst/>
              <a:gdLst>
                <a:gd name="T0" fmla="*/ 2118 w 2119"/>
                <a:gd name="T1" fmla="*/ 1932 h 2120"/>
                <a:gd name="T2" fmla="*/ 2118 w 2119"/>
                <a:gd name="T3" fmla="*/ 1932 h 2120"/>
                <a:gd name="T4" fmla="*/ 1932 w 2119"/>
                <a:gd name="T5" fmla="*/ 2119 h 2120"/>
                <a:gd name="T6" fmla="*/ 187 w 2119"/>
                <a:gd name="T7" fmla="*/ 2119 h 2120"/>
                <a:gd name="T8" fmla="*/ 0 w 2119"/>
                <a:gd name="T9" fmla="*/ 1932 h 2120"/>
                <a:gd name="T10" fmla="*/ 0 w 2119"/>
                <a:gd name="T11" fmla="*/ 187 h 2120"/>
                <a:gd name="T12" fmla="*/ 187 w 2119"/>
                <a:gd name="T13" fmla="*/ 0 h 2120"/>
                <a:gd name="T14" fmla="*/ 1932 w 2119"/>
                <a:gd name="T15" fmla="*/ 0 h 2120"/>
                <a:gd name="T16" fmla="*/ 2118 w 2119"/>
                <a:gd name="T17" fmla="*/ 187 h 2120"/>
                <a:gd name="T18" fmla="*/ 2118 w 2119"/>
                <a:gd name="T19" fmla="*/ 1932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9" h="2120">
                  <a:moveTo>
                    <a:pt x="2118" y="1932"/>
                  </a:moveTo>
                  <a:lnTo>
                    <a:pt x="2118" y="1932"/>
                  </a:lnTo>
                  <a:cubicBezTo>
                    <a:pt x="2118" y="2036"/>
                    <a:pt x="2035" y="2119"/>
                    <a:pt x="1932" y="2119"/>
                  </a:cubicBezTo>
                  <a:cubicBezTo>
                    <a:pt x="187" y="2119"/>
                    <a:pt x="187" y="2119"/>
                    <a:pt x="187" y="2119"/>
                  </a:cubicBezTo>
                  <a:cubicBezTo>
                    <a:pt x="83" y="2119"/>
                    <a:pt x="0" y="2036"/>
                    <a:pt x="0" y="193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3"/>
                    <a:pt x="83" y="0"/>
                    <a:pt x="187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2035" y="0"/>
                    <a:pt x="2118" y="83"/>
                    <a:pt x="2118" y="187"/>
                  </a:cubicBezTo>
                  <a:lnTo>
                    <a:pt x="2118" y="193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4781477" y="6494961"/>
              <a:ext cx="456310" cy="457289"/>
            </a:xfrm>
            <a:custGeom>
              <a:avLst/>
              <a:gdLst>
                <a:gd name="T0" fmla="*/ 2118 w 2119"/>
                <a:gd name="T1" fmla="*/ 1938 h 2126"/>
                <a:gd name="T2" fmla="*/ 2118 w 2119"/>
                <a:gd name="T3" fmla="*/ 1938 h 2126"/>
                <a:gd name="T4" fmla="*/ 1932 w 2119"/>
                <a:gd name="T5" fmla="*/ 2125 h 2126"/>
                <a:gd name="T6" fmla="*/ 187 w 2119"/>
                <a:gd name="T7" fmla="*/ 2125 h 2126"/>
                <a:gd name="T8" fmla="*/ 0 w 2119"/>
                <a:gd name="T9" fmla="*/ 1938 h 2126"/>
                <a:gd name="T10" fmla="*/ 0 w 2119"/>
                <a:gd name="T11" fmla="*/ 194 h 2126"/>
                <a:gd name="T12" fmla="*/ 187 w 2119"/>
                <a:gd name="T13" fmla="*/ 0 h 2126"/>
                <a:gd name="T14" fmla="*/ 1932 w 2119"/>
                <a:gd name="T15" fmla="*/ 0 h 2126"/>
                <a:gd name="T16" fmla="*/ 2118 w 2119"/>
                <a:gd name="T17" fmla="*/ 194 h 2126"/>
                <a:gd name="T18" fmla="*/ 2118 w 2119"/>
                <a:gd name="T19" fmla="*/ 1938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9" h="2126">
                  <a:moveTo>
                    <a:pt x="2118" y="1938"/>
                  </a:moveTo>
                  <a:lnTo>
                    <a:pt x="2118" y="1938"/>
                  </a:lnTo>
                  <a:cubicBezTo>
                    <a:pt x="2118" y="2042"/>
                    <a:pt x="2035" y="2125"/>
                    <a:pt x="1932" y="2125"/>
                  </a:cubicBezTo>
                  <a:cubicBezTo>
                    <a:pt x="187" y="2125"/>
                    <a:pt x="187" y="2125"/>
                    <a:pt x="187" y="2125"/>
                  </a:cubicBezTo>
                  <a:cubicBezTo>
                    <a:pt x="83" y="2125"/>
                    <a:pt x="0" y="2042"/>
                    <a:pt x="0" y="193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90"/>
                    <a:pt x="83" y="0"/>
                    <a:pt x="187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2035" y="0"/>
                    <a:pt x="2118" y="90"/>
                    <a:pt x="2118" y="194"/>
                  </a:cubicBezTo>
                  <a:lnTo>
                    <a:pt x="2118" y="193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4781477" y="7178997"/>
              <a:ext cx="456310" cy="457289"/>
            </a:xfrm>
            <a:custGeom>
              <a:avLst/>
              <a:gdLst>
                <a:gd name="T0" fmla="*/ 2118 w 2119"/>
                <a:gd name="T1" fmla="*/ 1938 h 2126"/>
                <a:gd name="T2" fmla="*/ 2118 w 2119"/>
                <a:gd name="T3" fmla="*/ 1938 h 2126"/>
                <a:gd name="T4" fmla="*/ 1932 w 2119"/>
                <a:gd name="T5" fmla="*/ 2125 h 2126"/>
                <a:gd name="T6" fmla="*/ 187 w 2119"/>
                <a:gd name="T7" fmla="*/ 2125 h 2126"/>
                <a:gd name="T8" fmla="*/ 0 w 2119"/>
                <a:gd name="T9" fmla="*/ 1938 h 2126"/>
                <a:gd name="T10" fmla="*/ 0 w 2119"/>
                <a:gd name="T11" fmla="*/ 187 h 2126"/>
                <a:gd name="T12" fmla="*/ 187 w 2119"/>
                <a:gd name="T13" fmla="*/ 0 h 2126"/>
                <a:gd name="T14" fmla="*/ 1932 w 2119"/>
                <a:gd name="T15" fmla="*/ 0 h 2126"/>
                <a:gd name="T16" fmla="*/ 2118 w 2119"/>
                <a:gd name="T17" fmla="*/ 187 h 2126"/>
                <a:gd name="T18" fmla="*/ 2118 w 2119"/>
                <a:gd name="T19" fmla="*/ 1938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9" h="2126">
                  <a:moveTo>
                    <a:pt x="2118" y="1938"/>
                  </a:moveTo>
                  <a:lnTo>
                    <a:pt x="2118" y="1938"/>
                  </a:lnTo>
                  <a:cubicBezTo>
                    <a:pt x="2118" y="2042"/>
                    <a:pt x="2035" y="2125"/>
                    <a:pt x="1932" y="2125"/>
                  </a:cubicBezTo>
                  <a:cubicBezTo>
                    <a:pt x="187" y="2125"/>
                    <a:pt x="187" y="2125"/>
                    <a:pt x="187" y="2125"/>
                  </a:cubicBezTo>
                  <a:cubicBezTo>
                    <a:pt x="83" y="2125"/>
                    <a:pt x="0" y="2042"/>
                    <a:pt x="0" y="193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3"/>
                    <a:pt x="83" y="0"/>
                    <a:pt x="187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2035" y="0"/>
                    <a:pt x="2118" y="83"/>
                    <a:pt x="2118" y="187"/>
                  </a:cubicBezTo>
                  <a:lnTo>
                    <a:pt x="2118" y="193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4781477" y="7863031"/>
              <a:ext cx="456310" cy="456340"/>
            </a:xfrm>
            <a:custGeom>
              <a:avLst/>
              <a:gdLst>
                <a:gd name="T0" fmla="*/ 2118 w 2119"/>
                <a:gd name="T1" fmla="*/ 1932 h 2120"/>
                <a:gd name="T2" fmla="*/ 2118 w 2119"/>
                <a:gd name="T3" fmla="*/ 1932 h 2120"/>
                <a:gd name="T4" fmla="*/ 1932 w 2119"/>
                <a:gd name="T5" fmla="*/ 2119 h 2120"/>
                <a:gd name="T6" fmla="*/ 187 w 2119"/>
                <a:gd name="T7" fmla="*/ 2119 h 2120"/>
                <a:gd name="T8" fmla="*/ 0 w 2119"/>
                <a:gd name="T9" fmla="*/ 1932 h 2120"/>
                <a:gd name="T10" fmla="*/ 0 w 2119"/>
                <a:gd name="T11" fmla="*/ 187 h 2120"/>
                <a:gd name="T12" fmla="*/ 187 w 2119"/>
                <a:gd name="T13" fmla="*/ 0 h 2120"/>
                <a:gd name="T14" fmla="*/ 1932 w 2119"/>
                <a:gd name="T15" fmla="*/ 0 h 2120"/>
                <a:gd name="T16" fmla="*/ 2118 w 2119"/>
                <a:gd name="T17" fmla="*/ 187 h 2120"/>
                <a:gd name="T18" fmla="*/ 2118 w 2119"/>
                <a:gd name="T19" fmla="*/ 1932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9" h="2120">
                  <a:moveTo>
                    <a:pt x="2118" y="1932"/>
                  </a:moveTo>
                  <a:lnTo>
                    <a:pt x="2118" y="1932"/>
                  </a:lnTo>
                  <a:cubicBezTo>
                    <a:pt x="2118" y="2036"/>
                    <a:pt x="2035" y="2119"/>
                    <a:pt x="1932" y="2119"/>
                  </a:cubicBezTo>
                  <a:cubicBezTo>
                    <a:pt x="187" y="2119"/>
                    <a:pt x="187" y="2119"/>
                    <a:pt x="187" y="2119"/>
                  </a:cubicBezTo>
                  <a:cubicBezTo>
                    <a:pt x="83" y="2119"/>
                    <a:pt x="0" y="2036"/>
                    <a:pt x="0" y="193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3"/>
                    <a:pt x="83" y="0"/>
                    <a:pt x="187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2035" y="0"/>
                    <a:pt x="2118" y="83"/>
                    <a:pt x="2118" y="187"/>
                  </a:cubicBezTo>
                  <a:lnTo>
                    <a:pt x="2118" y="193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3126048" y="5887773"/>
              <a:ext cx="1414467" cy="347236"/>
            </a:xfrm>
            <a:custGeom>
              <a:avLst/>
              <a:gdLst>
                <a:gd name="T0" fmla="*/ 6572 w 6573"/>
                <a:gd name="T1" fmla="*/ 1614 h 1615"/>
                <a:gd name="T2" fmla="*/ 0 w 6573"/>
                <a:gd name="T3" fmla="*/ 1614 h 1615"/>
                <a:gd name="T4" fmla="*/ 0 w 6573"/>
                <a:gd name="T5" fmla="*/ 0 h 1615"/>
                <a:gd name="T6" fmla="*/ 6572 w 6573"/>
                <a:gd name="T7" fmla="*/ 0 h 1615"/>
                <a:gd name="T8" fmla="*/ 6572 w 6573"/>
                <a:gd name="T9" fmla="*/ 1614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3" h="1615">
                  <a:moveTo>
                    <a:pt x="6572" y="1614"/>
                  </a:moveTo>
                  <a:lnTo>
                    <a:pt x="0" y="1614"/>
                  </a:lnTo>
                  <a:lnTo>
                    <a:pt x="0" y="0"/>
                  </a:lnTo>
                  <a:lnTo>
                    <a:pt x="6572" y="0"/>
                  </a:lnTo>
                  <a:lnTo>
                    <a:pt x="6572" y="161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3126048" y="6556628"/>
              <a:ext cx="1414467" cy="348184"/>
            </a:xfrm>
            <a:custGeom>
              <a:avLst/>
              <a:gdLst>
                <a:gd name="T0" fmla="*/ 6572 w 6573"/>
                <a:gd name="T1" fmla="*/ 1619 h 1620"/>
                <a:gd name="T2" fmla="*/ 0 w 6573"/>
                <a:gd name="T3" fmla="*/ 1619 h 1620"/>
                <a:gd name="T4" fmla="*/ 0 w 6573"/>
                <a:gd name="T5" fmla="*/ 0 h 1620"/>
                <a:gd name="T6" fmla="*/ 6572 w 6573"/>
                <a:gd name="T7" fmla="*/ 0 h 1620"/>
                <a:gd name="T8" fmla="*/ 6572 w 6573"/>
                <a:gd name="T9" fmla="*/ 1619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3" h="1620">
                  <a:moveTo>
                    <a:pt x="6572" y="1619"/>
                  </a:moveTo>
                  <a:lnTo>
                    <a:pt x="0" y="1619"/>
                  </a:lnTo>
                  <a:lnTo>
                    <a:pt x="0" y="0"/>
                  </a:lnTo>
                  <a:lnTo>
                    <a:pt x="6572" y="0"/>
                  </a:lnTo>
                  <a:lnTo>
                    <a:pt x="6572" y="161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3126048" y="7226433"/>
              <a:ext cx="1414467" cy="349133"/>
            </a:xfrm>
            <a:custGeom>
              <a:avLst/>
              <a:gdLst>
                <a:gd name="T0" fmla="*/ 6572 w 6573"/>
                <a:gd name="T1" fmla="*/ 1621 h 1622"/>
                <a:gd name="T2" fmla="*/ 0 w 6573"/>
                <a:gd name="T3" fmla="*/ 1621 h 1622"/>
                <a:gd name="T4" fmla="*/ 0 w 6573"/>
                <a:gd name="T5" fmla="*/ 0 h 1622"/>
                <a:gd name="T6" fmla="*/ 6572 w 6573"/>
                <a:gd name="T7" fmla="*/ 0 h 1622"/>
                <a:gd name="T8" fmla="*/ 6572 w 6573"/>
                <a:gd name="T9" fmla="*/ 1621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3" h="1622">
                  <a:moveTo>
                    <a:pt x="6572" y="1621"/>
                  </a:moveTo>
                  <a:lnTo>
                    <a:pt x="0" y="1621"/>
                  </a:lnTo>
                  <a:lnTo>
                    <a:pt x="0" y="0"/>
                  </a:lnTo>
                  <a:lnTo>
                    <a:pt x="6572" y="0"/>
                  </a:lnTo>
                  <a:lnTo>
                    <a:pt x="6572" y="162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3126048" y="7897186"/>
              <a:ext cx="1414467" cy="347236"/>
            </a:xfrm>
            <a:custGeom>
              <a:avLst/>
              <a:gdLst>
                <a:gd name="T0" fmla="*/ 6572 w 6573"/>
                <a:gd name="T1" fmla="*/ 1614 h 1615"/>
                <a:gd name="T2" fmla="*/ 0 w 6573"/>
                <a:gd name="T3" fmla="*/ 1614 h 1615"/>
                <a:gd name="T4" fmla="*/ 0 w 6573"/>
                <a:gd name="T5" fmla="*/ 0 h 1615"/>
                <a:gd name="T6" fmla="*/ 6572 w 6573"/>
                <a:gd name="T7" fmla="*/ 0 h 1615"/>
                <a:gd name="T8" fmla="*/ 6572 w 6573"/>
                <a:gd name="T9" fmla="*/ 1614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3" h="1615">
                  <a:moveTo>
                    <a:pt x="6572" y="1614"/>
                  </a:moveTo>
                  <a:lnTo>
                    <a:pt x="0" y="1614"/>
                  </a:lnTo>
                  <a:lnTo>
                    <a:pt x="0" y="0"/>
                  </a:lnTo>
                  <a:lnTo>
                    <a:pt x="6572" y="0"/>
                  </a:lnTo>
                  <a:lnTo>
                    <a:pt x="6572" y="161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4766298" y="5862157"/>
              <a:ext cx="484771" cy="388980"/>
            </a:xfrm>
            <a:custGeom>
              <a:avLst/>
              <a:gdLst>
                <a:gd name="T0" fmla="*/ 831 w 2252"/>
                <a:gd name="T1" fmla="*/ 1808 h 1809"/>
                <a:gd name="T2" fmla="*/ 831 w 2252"/>
                <a:gd name="T3" fmla="*/ 1808 h 1809"/>
                <a:gd name="T4" fmla="*/ 630 w 2252"/>
                <a:gd name="T5" fmla="*/ 1725 h 1809"/>
                <a:gd name="T6" fmla="*/ 111 w 2252"/>
                <a:gd name="T7" fmla="*/ 1205 h 1809"/>
                <a:gd name="T8" fmla="*/ 111 w 2252"/>
                <a:gd name="T9" fmla="*/ 804 h 1809"/>
                <a:gd name="T10" fmla="*/ 513 w 2252"/>
                <a:gd name="T11" fmla="*/ 804 h 1809"/>
                <a:gd name="T12" fmla="*/ 817 w 2252"/>
                <a:gd name="T13" fmla="*/ 1115 h 1809"/>
                <a:gd name="T14" fmla="*/ 1725 w 2252"/>
                <a:gd name="T15" fmla="*/ 125 h 1809"/>
                <a:gd name="T16" fmla="*/ 2126 w 2252"/>
                <a:gd name="T17" fmla="*/ 104 h 1809"/>
                <a:gd name="T18" fmla="*/ 2140 w 2252"/>
                <a:gd name="T19" fmla="*/ 506 h 1809"/>
                <a:gd name="T20" fmla="*/ 1039 w 2252"/>
                <a:gd name="T21" fmla="*/ 1718 h 1809"/>
                <a:gd name="T22" fmla="*/ 838 w 2252"/>
                <a:gd name="T23" fmla="*/ 1808 h 1809"/>
                <a:gd name="T24" fmla="*/ 831 w 2252"/>
                <a:gd name="T25" fmla="*/ 1808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2" h="1809">
                  <a:moveTo>
                    <a:pt x="831" y="1808"/>
                  </a:moveTo>
                  <a:lnTo>
                    <a:pt x="831" y="1808"/>
                  </a:lnTo>
                  <a:cubicBezTo>
                    <a:pt x="755" y="1808"/>
                    <a:pt x="679" y="1780"/>
                    <a:pt x="630" y="1725"/>
                  </a:cubicBezTo>
                  <a:cubicBezTo>
                    <a:pt x="111" y="1205"/>
                    <a:pt x="111" y="1205"/>
                    <a:pt x="111" y="1205"/>
                  </a:cubicBezTo>
                  <a:cubicBezTo>
                    <a:pt x="0" y="1095"/>
                    <a:pt x="0" y="914"/>
                    <a:pt x="111" y="804"/>
                  </a:cubicBezTo>
                  <a:cubicBezTo>
                    <a:pt x="222" y="693"/>
                    <a:pt x="402" y="693"/>
                    <a:pt x="513" y="804"/>
                  </a:cubicBezTo>
                  <a:cubicBezTo>
                    <a:pt x="817" y="1115"/>
                    <a:pt x="817" y="1115"/>
                    <a:pt x="817" y="1115"/>
                  </a:cubicBezTo>
                  <a:cubicBezTo>
                    <a:pt x="1725" y="125"/>
                    <a:pt x="1725" y="125"/>
                    <a:pt x="1725" y="125"/>
                  </a:cubicBezTo>
                  <a:cubicBezTo>
                    <a:pt x="1828" y="8"/>
                    <a:pt x="2008" y="0"/>
                    <a:pt x="2126" y="104"/>
                  </a:cubicBezTo>
                  <a:cubicBezTo>
                    <a:pt x="2237" y="215"/>
                    <a:pt x="2251" y="388"/>
                    <a:pt x="2140" y="506"/>
                  </a:cubicBezTo>
                  <a:cubicBezTo>
                    <a:pt x="1039" y="1718"/>
                    <a:pt x="1039" y="1718"/>
                    <a:pt x="1039" y="1718"/>
                  </a:cubicBezTo>
                  <a:cubicBezTo>
                    <a:pt x="984" y="1773"/>
                    <a:pt x="914" y="1808"/>
                    <a:pt x="838" y="1808"/>
                  </a:cubicBezTo>
                  <a:cubicBezTo>
                    <a:pt x="831" y="1808"/>
                    <a:pt x="831" y="1808"/>
                    <a:pt x="831" y="18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>
                <a:latin typeface="Roboto Light"/>
              </a:endParaRPr>
            </a:p>
          </p:txBody>
        </p:sp>
      </p:grpSp>
      <p:sp>
        <p:nvSpPr>
          <p:cNvPr id="42" name="Rectangle 41"/>
          <p:cNvSpPr>
            <a:spLocks/>
          </p:cNvSpPr>
          <p:nvPr/>
        </p:nvSpPr>
        <p:spPr bwMode="auto">
          <a:xfrm>
            <a:off x="4395238" y="1863674"/>
            <a:ext cx="949939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BUSINESS PLAN STRATEGIES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/>
      <p:bldP spid="38" grpId="0" animBg="1"/>
      <p:bldP spid="39" grpId="0"/>
      <p:bldP spid="40" grpId="0"/>
      <p:bldP spid="43" grpId="0" animBg="1"/>
      <p:bldP spid="44" grpId="0"/>
      <p:bldP spid="50" grpId="0"/>
      <p:bldP spid="52" grpId="0" animBg="1"/>
      <p:bldP spid="53" grpId="0"/>
      <p:bldP spid="5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4"/>
          <p:cNvSpPr>
            <a:spLocks/>
          </p:cNvSpPr>
          <p:nvPr/>
        </p:nvSpPr>
        <p:spPr bwMode="auto">
          <a:xfrm>
            <a:off x="2417724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" name="AutoShape 25"/>
          <p:cNvSpPr>
            <a:spLocks/>
          </p:cNvSpPr>
          <p:nvPr/>
        </p:nvSpPr>
        <p:spPr bwMode="auto">
          <a:xfrm>
            <a:off x="2417724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6" name="AutoShape 26"/>
          <p:cNvSpPr>
            <a:spLocks/>
          </p:cNvSpPr>
          <p:nvPr/>
        </p:nvSpPr>
        <p:spPr bwMode="auto">
          <a:xfrm>
            <a:off x="2417724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7" name="AutoShape 27"/>
          <p:cNvSpPr>
            <a:spLocks/>
          </p:cNvSpPr>
          <p:nvPr/>
        </p:nvSpPr>
        <p:spPr bwMode="auto">
          <a:xfrm>
            <a:off x="2417724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8" name="AutoShape 28"/>
          <p:cNvSpPr>
            <a:spLocks/>
          </p:cNvSpPr>
          <p:nvPr/>
        </p:nvSpPr>
        <p:spPr bwMode="auto">
          <a:xfrm>
            <a:off x="2417724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9" name="AutoShape 29"/>
          <p:cNvSpPr>
            <a:spLocks/>
          </p:cNvSpPr>
          <p:nvPr/>
        </p:nvSpPr>
        <p:spPr bwMode="auto">
          <a:xfrm>
            <a:off x="2417724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40" name="AutoShape 30"/>
          <p:cNvSpPr>
            <a:spLocks/>
          </p:cNvSpPr>
          <p:nvPr/>
        </p:nvSpPr>
        <p:spPr bwMode="auto">
          <a:xfrm>
            <a:off x="2417724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41" name="AutoShape 31"/>
          <p:cNvSpPr>
            <a:spLocks/>
          </p:cNvSpPr>
          <p:nvPr/>
        </p:nvSpPr>
        <p:spPr bwMode="auto">
          <a:xfrm>
            <a:off x="2417724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43" name="AutoShape 32"/>
          <p:cNvSpPr>
            <a:spLocks/>
          </p:cNvSpPr>
          <p:nvPr/>
        </p:nvSpPr>
        <p:spPr bwMode="auto">
          <a:xfrm>
            <a:off x="2417724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44" name="AutoShape 33"/>
          <p:cNvSpPr>
            <a:spLocks/>
          </p:cNvSpPr>
          <p:nvPr/>
        </p:nvSpPr>
        <p:spPr bwMode="auto">
          <a:xfrm>
            <a:off x="2785627" y="4652333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0" name="AutoShape 34"/>
          <p:cNvSpPr>
            <a:spLocks/>
          </p:cNvSpPr>
          <p:nvPr/>
        </p:nvSpPr>
        <p:spPr bwMode="auto">
          <a:xfrm>
            <a:off x="2785627" y="5008423"/>
            <a:ext cx="291704" cy="290588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1" name="AutoShape 35"/>
          <p:cNvSpPr>
            <a:spLocks/>
          </p:cNvSpPr>
          <p:nvPr/>
        </p:nvSpPr>
        <p:spPr bwMode="auto">
          <a:xfrm>
            <a:off x="2785627" y="5363322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2" name="AutoShape 36"/>
          <p:cNvSpPr>
            <a:spLocks/>
          </p:cNvSpPr>
          <p:nvPr/>
        </p:nvSpPr>
        <p:spPr bwMode="auto">
          <a:xfrm>
            <a:off x="2785627" y="5719411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3" name="AutoShape 37"/>
          <p:cNvSpPr>
            <a:spLocks/>
          </p:cNvSpPr>
          <p:nvPr/>
        </p:nvSpPr>
        <p:spPr bwMode="auto">
          <a:xfrm>
            <a:off x="2785627" y="6075501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5" name="AutoShape 38"/>
          <p:cNvSpPr>
            <a:spLocks/>
          </p:cNvSpPr>
          <p:nvPr/>
        </p:nvSpPr>
        <p:spPr bwMode="auto">
          <a:xfrm>
            <a:off x="2785627" y="643039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6" name="AutoShape 39"/>
          <p:cNvSpPr>
            <a:spLocks/>
          </p:cNvSpPr>
          <p:nvPr/>
        </p:nvSpPr>
        <p:spPr bwMode="auto">
          <a:xfrm>
            <a:off x="2785627" y="678648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8" name="AutoShape 40"/>
          <p:cNvSpPr>
            <a:spLocks/>
          </p:cNvSpPr>
          <p:nvPr/>
        </p:nvSpPr>
        <p:spPr bwMode="auto">
          <a:xfrm>
            <a:off x="2785627" y="714257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59" name="AutoShape 41"/>
          <p:cNvSpPr>
            <a:spLocks/>
          </p:cNvSpPr>
          <p:nvPr/>
        </p:nvSpPr>
        <p:spPr bwMode="auto">
          <a:xfrm>
            <a:off x="2785627" y="7498668"/>
            <a:ext cx="291704" cy="290588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0" name="AutoShape 42"/>
          <p:cNvSpPr>
            <a:spLocks/>
          </p:cNvSpPr>
          <p:nvPr/>
        </p:nvSpPr>
        <p:spPr bwMode="auto">
          <a:xfrm>
            <a:off x="3154721" y="4652333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1" name="AutoShape 43"/>
          <p:cNvSpPr>
            <a:spLocks/>
          </p:cNvSpPr>
          <p:nvPr/>
        </p:nvSpPr>
        <p:spPr bwMode="auto">
          <a:xfrm>
            <a:off x="3154721" y="5008423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2" name="AutoShape 44"/>
          <p:cNvSpPr>
            <a:spLocks/>
          </p:cNvSpPr>
          <p:nvPr/>
        </p:nvSpPr>
        <p:spPr bwMode="auto">
          <a:xfrm>
            <a:off x="3154721" y="5363322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4" name="AutoShape 45"/>
          <p:cNvSpPr>
            <a:spLocks/>
          </p:cNvSpPr>
          <p:nvPr/>
        </p:nvSpPr>
        <p:spPr bwMode="auto">
          <a:xfrm>
            <a:off x="3154721" y="571941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6" name="AutoShape 46"/>
          <p:cNvSpPr>
            <a:spLocks/>
          </p:cNvSpPr>
          <p:nvPr/>
        </p:nvSpPr>
        <p:spPr bwMode="auto">
          <a:xfrm>
            <a:off x="3154721" y="607550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7" name="AutoShape 47"/>
          <p:cNvSpPr>
            <a:spLocks/>
          </p:cNvSpPr>
          <p:nvPr/>
        </p:nvSpPr>
        <p:spPr bwMode="auto">
          <a:xfrm>
            <a:off x="3154721" y="643039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9" name="AutoShape 48"/>
          <p:cNvSpPr>
            <a:spLocks/>
          </p:cNvSpPr>
          <p:nvPr/>
        </p:nvSpPr>
        <p:spPr bwMode="auto">
          <a:xfrm>
            <a:off x="3154721" y="678648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1" name="AutoShape 49"/>
          <p:cNvSpPr>
            <a:spLocks/>
          </p:cNvSpPr>
          <p:nvPr/>
        </p:nvSpPr>
        <p:spPr bwMode="auto">
          <a:xfrm>
            <a:off x="3154721" y="714257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2" name="AutoShape 50"/>
          <p:cNvSpPr>
            <a:spLocks/>
          </p:cNvSpPr>
          <p:nvPr/>
        </p:nvSpPr>
        <p:spPr bwMode="auto">
          <a:xfrm>
            <a:off x="3154721" y="7498668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3" name="AutoShape 51"/>
          <p:cNvSpPr>
            <a:spLocks/>
          </p:cNvSpPr>
          <p:nvPr/>
        </p:nvSpPr>
        <p:spPr bwMode="auto">
          <a:xfrm>
            <a:off x="3522624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4" name="AutoShape 52"/>
          <p:cNvSpPr>
            <a:spLocks/>
          </p:cNvSpPr>
          <p:nvPr/>
        </p:nvSpPr>
        <p:spPr bwMode="auto">
          <a:xfrm>
            <a:off x="3522624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5" name="AutoShape 53"/>
          <p:cNvSpPr>
            <a:spLocks/>
          </p:cNvSpPr>
          <p:nvPr/>
        </p:nvSpPr>
        <p:spPr bwMode="auto">
          <a:xfrm>
            <a:off x="3522624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6" name="AutoShape 54"/>
          <p:cNvSpPr>
            <a:spLocks/>
          </p:cNvSpPr>
          <p:nvPr/>
        </p:nvSpPr>
        <p:spPr bwMode="auto">
          <a:xfrm>
            <a:off x="3522624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7" name="AutoShape 55"/>
          <p:cNvSpPr>
            <a:spLocks/>
          </p:cNvSpPr>
          <p:nvPr/>
        </p:nvSpPr>
        <p:spPr bwMode="auto">
          <a:xfrm>
            <a:off x="3522624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8" name="AutoShape 56"/>
          <p:cNvSpPr>
            <a:spLocks/>
          </p:cNvSpPr>
          <p:nvPr/>
        </p:nvSpPr>
        <p:spPr bwMode="auto">
          <a:xfrm>
            <a:off x="3522624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79" name="AutoShape 57"/>
          <p:cNvSpPr>
            <a:spLocks/>
          </p:cNvSpPr>
          <p:nvPr/>
        </p:nvSpPr>
        <p:spPr bwMode="auto">
          <a:xfrm>
            <a:off x="3522624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80" name="AutoShape 58"/>
          <p:cNvSpPr>
            <a:spLocks/>
          </p:cNvSpPr>
          <p:nvPr/>
        </p:nvSpPr>
        <p:spPr bwMode="auto">
          <a:xfrm>
            <a:off x="3522624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81" name="AutoShape 59"/>
          <p:cNvSpPr>
            <a:spLocks/>
          </p:cNvSpPr>
          <p:nvPr/>
        </p:nvSpPr>
        <p:spPr bwMode="auto">
          <a:xfrm>
            <a:off x="3522624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82" name="AutoShape 60"/>
          <p:cNvSpPr>
            <a:spLocks/>
          </p:cNvSpPr>
          <p:nvPr/>
        </p:nvSpPr>
        <p:spPr bwMode="auto">
          <a:xfrm>
            <a:off x="3890527" y="4652333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99" name="AutoShape 61"/>
          <p:cNvSpPr>
            <a:spLocks/>
          </p:cNvSpPr>
          <p:nvPr/>
        </p:nvSpPr>
        <p:spPr bwMode="auto">
          <a:xfrm>
            <a:off x="3890527" y="5008423"/>
            <a:ext cx="291704" cy="290588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0" name="AutoShape 62"/>
          <p:cNvSpPr>
            <a:spLocks/>
          </p:cNvSpPr>
          <p:nvPr/>
        </p:nvSpPr>
        <p:spPr bwMode="auto">
          <a:xfrm>
            <a:off x="3890527" y="5363322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1" name="AutoShape 63"/>
          <p:cNvSpPr>
            <a:spLocks/>
          </p:cNvSpPr>
          <p:nvPr/>
        </p:nvSpPr>
        <p:spPr bwMode="auto">
          <a:xfrm>
            <a:off x="3890527" y="5719411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2" name="AutoShape 64"/>
          <p:cNvSpPr>
            <a:spLocks/>
          </p:cNvSpPr>
          <p:nvPr/>
        </p:nvSpPr>
        <p:spPr bwMode="auto">
          <a:xfrm>
            <a:off x="3890527" y="6075501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3" name="AutoShape 65"/>
          <p:cNvSpPr>
            <a:spLocks/>
          </p:cNvSpPr>
          <p:nvPr/>
        </p:nvSpPr>
        <p:spPr bwMode="auto">
          <a:xfrm>
            <a:off x="3890527" y="643039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4" name="AutoShape 66"/>
          <p:cNvSpPr>
            <a:spLocks/>
          </p:cNvSpPr>
          <p:nvPr/>
        </p:nvSpPr>
        <p:spPr bwMode="auto">
          <a:xfrm>
            <a:off x="3890527" y="678648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5" name="AutoShape 67"/>
          <p:cNvSpPr>
            <a:spLocks/>
          </p:cNvSpPr>
          <p:nvPr/>
        </p:nvSpPr>
        <p:spPr bwMode="auto">
          <a:xfrm>
            <a:off x="3890527" y="714257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6" name="AutoShape 68"/>
          <p:cNvSpPr>
            <a:spLocks/>
          </p:cNvSpPr>
          <p:nvPr/>
        </p:nvSpPr>
        <p:spPr bwMode="auto">
          <a:xfrm>
            <a:off x="3890527" y="7498668"/>
            <a:ext cx="291704" cy="290588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7" name="AutoShape 69"/>
          <p:cNvSpPr>
            <a:spLocks/>
          </p:cNvSpPr>
          <p:nvPr/>
        </p:nvSpPr>
        <p:spPr bwMode="auto">
          <a:xfrm>
            <a:off x="2417724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8" name="AutoShape 70"/>
          <p:cNvSpPr>
            <a:spLocks/>
          </p:cNvSpPr>
          <p:nvPr/>
        </p:nvSpPr>
        <p:spPr bwMode="auto">
          <a:xfrm>
            <a:off x="2785627" y="7853567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09" name="AutoShape 71"/>
          <p:cNvSpPr>
            <a:spLocks/>
          </p:cNvSpPr>
          <p:nvPr/>
        </p:nvSpPr>
        <p:spPr bwMode="auto">
          <a:xfrm>
            <a:off x="3154721" y="7853567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10" name="AutoShape 72"/>
          <p:cNvSpPr>
            <a:spLocks/>
          </p:cNvSpPr>
          <p:nvPr/>
        </p:nvSpPr>
        <p:spPr bwMode="auto">
          <a:xfrm>
            <a:off x="3522624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11" name="AutoShape 73"/>
          <p:cNvSpPr>
            <a:spLocks/>
          </p:cNvSpPr>
          <p:nvPr/>
        </p:nvSpPr>
        <p:spPr bwMode="auto">
          <a:xfrm>
            <a:off x="3890527" y="7853567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13" name="AutoShape 75"/>
          <p:cNvSpPr>
            <a:spLocks/>
          </p:cNvSpPr>
          <p:nvPr/>
        </p:nvSpPr>
        <p:spPr bwMode="auto">
          <a:xfrm>
            <a:off x="4761239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14" name="AutoShape 76"/>
          <p:cNvSpPr>
            <a:spLocks/>
          </p:cNvSpPr>
          <p:nvPr/>
        </p:nvSpPr>
        <p:spPr bwMode="auto">
          <a:xfrm>
            <a:off x="4761239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15" name="AutoShape 77"/>
          <p:cNvSpPr>
            <a:spLocks/>
          </p:cNvSpPr>
          <p:nvPr/>
        </p:nvSpPr>
        <p:spPr bwMode="auto">
          <a:xfrm>
            <a:off x="4761239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16" name="AutoShape 78"/>
          <p:cNvSpPr>
            <a:spLocks/>
          </p:cNvSpPr>
          <p:nvPr/>
        </p:nvSpPr>
        <p:spPr bwMode="auto">
          <a:xfrm>
            <a:off x="4761239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17" name="AutoShape 79"/>
          <p:cNvSpPr>
            <a:spLocks/>
          </p:cNvSpPr>
          <p:nvPr/>
        </p:nvSpPr>
        <p:spPr bwMode="auto">
          <a:xfrm>
            <a:off x="4761239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18" name="AutoShape 80"/>
          <p:cNvSpPr>
            <a:spLocks/>
          </p:cNvSpPr>
          <p:nvPr/>
        </p:nvSpPr>
        <p:spPr bwMode="auto">
          <a:xfrm>
            <a:off x="4761239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19" name="AutoShape 81"/>
          <p:cNvSpPr>
            <a:spLocks/>
          </p:cNvSpPr>
          <p:nvPr/>
        </p:nvSpPr>
        <p:spPr bwMode="auto">
          <a:xfrm>
            <a:off x="4761239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0" name="AutoShape 82"/>
          <p:cNvSpPr>
            <a:spLocks/>
          </p:cNvSpPr>
          <p:nvPr/>
        </p:nvSpPr>
        <p:spPr bwMode="auto">
          <a:xfrm>
            <a:off x="4761239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1" name="AutoShape 83"/>
          <p:cNvSpPr>
            <a:spLocks/>
          </p:cNvSpPr>
          <p:nvPr/>
        </p:nvSpPr>
        <p:spPr bwMode="auto">
          <a:xfrm>
            <a:off x="4761239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2" name="AutoShape 84"/>
          <p:cNvSpPr>
            <a:spLocks/>
          </p:cNvSpPr>
          <p:nvPr/>
        </p:nvSpPr>
        <p:spPr bwMode="auto">
          <a:xfrm>
            <a:off x="5129142" y="4652333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3" name="AutoShape 85"/>
          <p:cNvSpPr>
            <a:spLocks/>
          </p:cNvSpPr>
          <p:nvPr/>
        </p:nvSpPr>
        <p:spPr bwMode="auto">
          <a:xfrm>
            <a:off x="5129142" y="5008423"/>
            <a:ext cx="291704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4" name="AutoShape 86"/>
          <p:cNvSpPr>
            <a:spLocks/>
          </p:cNvSpPr>
          <p:nvPr/>
        </p:nvSpPr>
        <p:spPr bwMode="auto">
          <a:xfrm>
            <a:off x="5129142" y="5363322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5" name="AutoShape 87"/>
          <p:cNvSpPr>
            <a:spLocks/>
          </p:cNvSpPr>
          <p:nvPr/>
        </p:nvSpPr>
        <p:spPr bwMode="auto">
          <a:xfrm>
            <a:off x="5129142" y="5719411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6" name="AutoShape 88"/>
          <p:cNvSpPr>
            <a:spLocks/>
          </p:cNvSpPr>
          <p:nvPr/>
        </p:nvSpPr>
        <p:spPr bwMode="auto">
          <a:xfrm>
            <a:off x="5129142" y="6075501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7" name="AutoShape 89"/>
          <p:cNvSpPr>
            <a:spLocks/>
          </p:cNvSpPr>
          <p:nvPr/>
        </p:nvSpPr>
        <p:spPr bwMode="auto">
          <a:xfrm>
            <a:off x="5129142" y="643039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8" name="AutoShape 90"/>
          <p:cNvSpPr>
            <a:spLocks/>
          </p:cNvSpPr>
          <p:nvPr/>
        </p:nvSpPr>
        <p:spPr bwMode="auto">
          <a:xfrm>
            <a:off x="5129142" y="678648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29" name="AutoShape 91"/>
          <p:cNvSpPr>
            <a:spLocks/>
          </p:cNvSpPr>
          <p:nvPr/>
        </p:nvSpPr>
        <p:spPr bwMode="auto">
          <a:xfrm>
            <a:off x="5129142" y="714257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0" name="AutoShape 92"/>
          <p:cNvSpPr>
            <a:spLocks/>
          </p:cNvSpPr>
          <p:nvPr/>
        </p:nvSpPr>
        <p:spPr bwMode="auto">
          <a:xfrm>
            <a:off x="5129142" y="7498668"/>
            <a:ext cx="291704" cy="29058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1" name="AutoShape 93"/>
          <p:cNvSpPr>
            <a:spLocks/>
          </p:cNvSpPr>
          <p:nvPr/>
        </p:nvSpPr>
        <p:spPr bwMode="auto">
          <a:xfrm>
            <a:off x="5498236" y="4652333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2" name="AutoShape 94"/>
          <p:cNvSpPr>
            <a:spLocks/>
          </p:cNvSpPr>
          <p:nvPr/>
        </p:nvSpPr>
        <p:spPr bwMode="auto">
          <a:xfrm>
            <a:off x="5498236" y="5008423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3" name="AutoShape 95"/>
          <p:cNvSpPr>
            <a:spLocks/>
          </p:cNvSpPr>
          <p:nvPr/>
        </p:nvSpPr>
        <p:spPr bwMode="auto">
          <a:xfrm>
            <a:off x="5498236" y="5363322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4" name="AutoShape 96"/>
          <p:cNvSpPr>
            <a:spLocks/>
          </p:cNvSpPr>
          <p:nvPr/>
        </p:nvSpPr>
        <p:spPr bwMode="auto">
          <a:xfrm>
            <a:off x="5498236" y="571941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5" name="AutoShape 97"/>
          <p:cNvSpPr>
            <a:spLocks/>
          </p:cNvSpPr>
          <p:nvPr/>
        </p:nvSpPr>
        <p:spPr bwMode="auto">
          <a:xfrm>
            <a:off x="5498236" y="607550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6" name="AutoShape 98"/>
          <p:cNvSpPr>
            <a:spLocks/>
          </p:cNvSpPr>
          <p:nvPr/>
        </p:nvSpPr>
        <p:spPr bwMode="auto">
          <a:xfrm>
            <a:off x="5498236" y="643039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7" name="AutoShape 99"/>
          <p:cNvSpPr>
            <a:spLocks/>
          </p:cNvSpPr>
          <p:nvPr/>
        </p:nvSpPr>
        <p:spPr bwMode="auto">
          <a:xfrm>
            <a:off x="5498236" y="678648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8" name="AutoShape 100"/>
          <p:cNvSpPr>
            <a:spLocks/>
          </p:cNvSpPr>
          <p:nvPr/>
        </p:nvSpPr>
        <p:spPr bwMode="auto">
          <a:xfrm>
            <a:off x="5498236" y="714257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39" name="AutoShape 101"/>
          <p:cNvSpPr>
            <a:spLocks/>
          </p:cNvSpPr>
          <p:nvPr/>
        </p:nvSpPr>
        <p:spPr bwMode="auto">
          <a:xfrm>
            <a:off x="5498236" y="7498668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0" name="AutoShape 102"/>
          <p:cNvSpPr>
            <a:spLocks/>
          </p:cNvSpPr>
          <p:nvPr/>
        </p:nvSpPr>
        <p:spPr bwMode="auto">
          <a:xfrm>
            <a:off x="5866139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1" name="AutoShape 103"/>
          <p:cNvSpPr>
            <a:spLocks/>
          </p:cNvSpPr>
          <p:nvPr/>
        </p:nvSpPr>
        <p:spPr bwMode="auto">
          <a:xfrm>
            <a:off x="5866139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2" name="AutoShape 104"/>
          <p:cNvSpPr>
            <a:spLocks/>
          </p:cNvSpPr>
          <p:nvPr/>
        </p:nvSpPr>
        <p:spPr bwMode="auto">
          <a:xfrm>
            <a:off x="5866139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3" name="AutoShape 105"/>
          <p:cNvSpPr>
            <a:spLocks/>
          </p:cNvSpPr>
          <p:nvPr/>
        </p:nvSpPr>
        <p:spPr bwMode="auto">
          <a:xfrm>
            <a:off x="5866139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4" name="AutoShape 106"/>
          <p:cNvSpPr>
            <a:spLocks/>
          </p:cNvSpPr>
          <p:nvPr/>
        </p:nvSpPr>
        <p:spPr bwMode="auto">
          <a:xfrm>
            <a:off x="5866139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5" name="AutoShape 107"/>
          <p:cNvSpPr>
            <a:spLocks/>
          </p:cNvSpPr>
          <p:nvPr/>
        </p:nvSpPr>
        <p:spPr bwMode="auto">
          <a:xfrm>
            <a:off x="5866139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6" name="AutoShape 108"/>
          <p:cNvSpPr>
            <a:spLocks/>
          </p:cNvSpPr>
          <p:nvPr/>
        </p:nvSpPr>
        <p:spPr bwMode="auto">
          <a:xfrm>
            <a:off x="5866139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7" name="AutoShape 109"/>
          <p:cNvSpPr>
            <a:spLocks/>
          </p:cNvSpPr>
          <p:nvPr/>
        </p:nvSpPr>
        <p:spPr bwMode="auto">
          <a:xfrm>
            <a:off x="5866139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8" name="AutoShape 110"/>
          <p:cNvSpPr>
            <a:spLocks/>
          </p:cNvSpPr>
          <p:nvPr/>
        </p:nvSpPr>
        <p:spPr bwMode="auto">
          <a:xfrm>
            <a:off x="5866139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49" name="AutoShape 111"/>
          <p:cNvSpPr>
            <a:spLocks/>
          </p:cNvSpPr>
          <p:nvPr/>
        </p:nvSpPr>
        <p:spPr bwMode="auto">
          <a:xfrm>
            <a:off x="6234042" y="4652333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0" name="AutoShape 112"/>
          <p:cNvSpPr>
            <a:spLocks/>
          </p:cNvSpPr>
          <p:nvPr/>
        </p:nvSpPr>
        <p:spPr bwMode="auto">
          <a:xfrm>
            <a:off x="6234042" y="5008423"/>
            <a:ext cx="291704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1" name="AutoShape 113"/>
          <p:cNvSpPr>
            <a:spLocks/>
          </p:cNvSpPr>
          <p:nvPr/>
        </p:nvSpPr>
        <p:spPr bwMode="auto">
          <a:xfrm>
            <a:off x="6234042" y="5363322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2" name="AutoShape 114"/>
          <p:cNvSpPr>
            <a:spLocks/>
          </p:cNvSpPr>
          <p:nvPr/>
        </p:nvSpPr>
        <p:spPr bwMode="auto">
          <a:xfrm>
            <a:off x="6234042" y="5719411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3" name="AutoShape 115"/>
          <p:cNvSpPr>
            <a:spLocks/>
          </p:cNvSpPr>
          <p:nvPr/>
        </p:nvSpPr>
        <p:spPr bwMode="auto">
          <a:xfrm>
            <a:off x="6234042" y="6075501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4" name="AutoShape 116"/>
          <p:cNvSpPr>
            <a:spLocks/>
          </p:cNvSpPr>
          <p:nvPr/>
        </p:nvSpPr>
        <p:spPr bwMode="auto">
          <a:xfrm>
            <a:off x="6234042" y="643039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5" name="AutoShape 117"/>
          <p:cNvSpPr>
            <a:spLocks/>
          </p:cNvSpPr>
          <p:nvPr/>
        </p:nvSpPr>
        <p:spPr bwMode="auto">
          <a:xfrm>
            <a:off x="6234042" y="678648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6" name="AutoShape 118"/>
          <p:cNvSpPr>
            <a:spLocks/>
          </p:cNvSpPr>
          <p:nvPr/>
        </p:nvSpPr>
        <p:spPr bwMode="auto">
          <a:xfrm>
            <a:off x="6234042" y="7142579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7" name="AutoShape 119"/>
          <p:cNvSpPr>
            <a:spLocks/>
          </p:cNvSpPr>
          <p:nvPr/>
        </p:nvSpPr>
        <p:spPr bwMode="auto">
          <a:xfrm>
            <a:off x="6234042" y="7498668"/>
            <a:ext cx="291704" cy="29058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8" name="AutoShape 120"/>
          <p:cNvSpPr>
            <a:spLocks/>
          </p:cNvSpPr>
          <p:nvPr/>
        </p:nvSpPr>
        <p:spPr bwMode="auto">
          <a:xfrm>
            <a:off x="4761239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59" name="AutoShape 121"/>
          <p:cNvSpPr>
            <a:spLocks/>
          </p:cNvSpPr>
          <p:nvPr/>
        </p:nvSpPr>
        <p:spPr bwMode="auto">
          <a:xfrm>
            <a:off x="5129142" y="7853567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60" name="AutoShape 122"/>
          <p:cNvSpPr>
            <a:spLocks/>
          </p:cNvSpPr>
          <p:nvPr/>
        </p:nvSpPr>
        <p:spPr bwMode="auto">
          <a:xfrm>
            <a:off x="5498236" y="7853567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61" name="AutoShape 123"/>
          <p:cNvSpPr>
            <a:spLocks/>
          </p:cNvSpPr>
          <p:nvPr/>
        </p:nvSpPr>
        <p:spPr bwMode="auto">
          <a:xfrm>
            <a:off x="5866139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62" name="AutoShape 124"/>
          <p:cNvSpPr>
            <a:spLocks/>
          </p:cNvSpPr>
          <p:nvPr/>
        </p:nvSpPr>
        <p:spPr bwMode="auto">
          <a:xfrm>
            <a:off x="6234042" y="7853567"/>
            <a:ext cx="291704" cy="29177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64" name="AutoShape 126"/>
          <p:cNvSpPr>
            <a:spLocks/>
          </p:cNvSpPr>
          <p:nvPr/>
        </p:nvSpPr>
        <p:spPr bwMode="auto">
          <a:xfrm>
            <a:off x="7104755" y="4652333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65" name="AutoShape 127"/>
          <p:cNvSpPr>
            <a:spLocks/>
          </p:cNvSpPr>
          <p:nvPr/>
        </p:nvSpPr>
        <p:spPr bwMode="auto">
          <a:xfrm>
            <a:off x="7104755" y="5008423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66" name="AutoShape 128"/>
          <p:cNvSpPr>
            <a:spLocks/>
          </p:cNvSpPr>
          <p:nvPr/>
        </p:nvSpPr>
        <p:spPr bwMode="auto">
          <a:xfrm>
            <a:off x="7104755" y="5363322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67" name="AutoShape 129"/>
          <p:cNvSpPr>
            <a:spLocks/>
          </p:cNvSpPr>
          <p:nvPr/>
        </p:nvSpPr>
        <p:spPr bwMode="auto">
          <a:xfrm>
            <a:off x="7104755" y="571941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68" name="AutoShape 130"/>
          <p:cNvSpPr>
            <a:spLocks/>
          </p:cNvSpPr>
          <p:nvPr/>
        </p:nvSpPr>
        <p:spPr bwMode="auto">
          <a:xfrm>
            <a:off x="7104755" y="607550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69" name="AutoShape 131"/>
          <p:cNvSpPr>
            <a:spLocks/>
          </p:cNvSpPr>
          <p:nvPr/>
        </p:nvSpPr>
        <p:spPr bwMode="auto">
          <a:xfrm>
            <a:off x="7104755" y="643039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0" name="AutoShape 132"/>
          <p:cNvSpPr>
            <a:spLocks/>
          </p:cNvSpPr>
          <p:nvPr/>
        </p:nvSpPr>
        <p:spPr bwMode="auto">
          <a:xfrm>
            <a:off x="7104755" y="678648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1" name="AutoShape 133"/>
          <p:cNvSpPr>
            <a:spLocks/>
          </p:cNvSpPr>
          <p:nvPr/>
        </p:nvSpPr>
        <p:spPr bwMode="auto">
          <a:xfrm>
            <a:off x="7104755" y="714257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2" name="AutoShape 134"/>
          <p:cNvSpPr>
            <a:spLocks/>
          </p:cNvSpPr>
          <p:nvPr/>
        </p:nvSpPr>
        <p:spPr bwMode="auto">
          <a:xfrm>
            <a:off x="7104755" y="7498668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3" name="AutoShape 135"/>
          <p:cNvSpPr>
            <a:spLocks/>
          </p:cNvSpPr>
          <p:nvPr/>
        </p:nvSpPr>
        <p:spPr bwMode="auto">
          <a:xfrm>
            <a:off x="7472657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4" name="AutoShape 136"/>
          <p:cNvSpPr>
            <a:spLocks/>
          </p:cNvSpPr>
          <p:nvPr/>
        </p:nvSpPr>
        <p:spPr bwMode="auto">
          <a:xfrm>
            <a:off x="7472657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5" name="AutoShape 137"/>
          <p:cNvSpPr>
            <a:spLocks/>
          </p:cNvSpPr>
          <p:nvPr/>
        </p:nvSpPr>
        <p:spPr bwMode="auto">
          <a:xfrm>
            <a:off x="7472657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6" name="AutoShape 138"/>
          <p:cNvSpPr>
            <a:spLocks/>
          </p:cNvSpPr>
          <p:nvPr/>
        </p:nvSpPr>
        <p:spPr bwMode="auto">
          <a:xfrm>
            <a:off x="7472657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7" name="AutoShape 139"/>
          <p:cNvSpPr>
            <a:spLocks/>
          </p:cNvSpPr>
          <p:nvPr/>
        </p:nvSpPr>
        <p:spPr bwMode="auto">
          <a:xfrm>
            <a:off x="7472657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8" name="AutoShape 140"/>
          <p:cNvSpPr>
            <a:spLocks/>
          </p:cNvSpPr>
          <p:nvPr/>
        </p:nvSpPr>
        <p:spPr bwMode="auto">
          <a:xfrm>
            <a:off x="7472657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79" name="AutoShape 141"/>
          <p:cNvSpPr>
            <a:spLocks/>
          </p:cNvSpPr>
          <p:nvPr/>
        </p:nvSpPr>
        <p:spPr bwMode="auto">
          <a:xfrm>
            <a:off x="7472657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0" name="AutoShape 142"/>
          <p:cNvSpPr>
            <a:spLocks/>
          </p:cNvSpPr>
          <p:nvPr/>
        </p:nvSpPr>
        <p:spPr bwMode="auto">
          <a:xfrm>
            <a:off x="7472657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1" name="AutoShape 143"/>
          <p:cNvSpPr>
            <a:spLocks/>
          </p:cNvSpPr>
          <p:nvPr/>
        </p:nvSpPr>
        <p:spPr bwMode="auto">
          <a:xfrm>
            <a:off x="7472657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2" name="AutoShape 144"/>
          <p:cNvSpPr>
            <a:spLocks/>
          </p:cNvSpPr>
          <p:nvPr/>
        </p:nvSpPr>
        <p:spPr bwMode="auto">
          <a:xfrm>
            <a:off x="7841751" y="4652333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3" name="AutoShape 145"/>
          <p:cNvSpPr>
            <a:spLocks/>
          </p:cNvSpPr>
          <p:nvPr/>
        </p:nvSpPr>
        <p:spPr bwMode="auto">
          <a:xfrm>
            <a:off x="7841751" y="5008423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4" name="AutoShape 146"/>
          <p:cNvSpPr>
            <a:spLocks/>
          </p:cNvSpPr>
          <p:nvPr/>
        </p:nvSpPr>
        <p:spPr bwMode="auto">
          <a:xfrm>
            <a:off x="7841751" y="5363322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5" name="AutoShape 147"/>
          <p:cNvSpPr>
            <a:spLocks/>
          </p:cNvSpPr>
          <p:nvPr/>
        </p:nvSpPr>
        <p:spPr bwMode="auto">
          <a:xfrm>
            <a:off x="7841751" y="571941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6" name="AutoShape 148"/>
          <p:cNvSpPr>
            <a:spLocks/>
          </p:cNvSpPr>
          <p:nvPr/>
        </p:nvSpPr>
        <p:spPr bwMode="auto">
          <a:xfrm>
            <a:off x="7841751" y="607550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7" name="AutoShape 149"/>
          <p:cNvSpPr>
            <a:spLocks/>
          </p:cNvSpPr>
          <p:nvPr/>
        </p:nvSpPr>
        <p:spPr bwMode="auto">
          <a:xfrm>
            <a:off x="7841751" y="643039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8" name="AutoShape 150"/>
          <p:cNvSpPr>
            <a:spLocks/>
          </p:cNvSpPr>
          <p:nvPr/>
        </p:nvSpPr>
        <p:spPr bwMode="auto">
          <a:xfrm>
            <a:off x="7841751" y="678648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89" name="AutoShape 151"/>
          <p:cNvSpPr>
            <a:spLocks/>
          </p:cNvSpPr>
          <p:nvPr/>
        </p:nvSpPr>
        <p:spPr bwMode="auto">
          <a:xfrm>
            <a:off x="7841751" y="714257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0" name="AutoShape 152"/>
          <p:cNvSpPr>
            <a:spLocks/>
          </p:cNvSpPr>
          <p:nvPr/>
        </p:nvSpPr>
        <p:spPr bwMode="auto">
          <a:xfrm>
            <a:off x="7841751" y="7498668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1" name="AutoShape 153"/>
          <p:cNvSpPr>
            <a:spLocks/>
          </p:cNvSpPr>
          <p:nvPr/>
        </p:nvSpPr>
        <p:spPr bwMode="auto">
          <a:xfrm>
            <a:off x="8209655" y="4652333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2" name="AutoShape 154"/>
          <p:cNvSpPr>
            <a:spLocks/>
          </p:cNvSpPr>
          <p:nvPr/>
        </p:nvSpPr>
        <p:spPr bwMode="auto">
          <a:xfrm>
            <a:off x="8209655" y="5008423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3" name="AutoShape 155"/>
          <p:cNvSpPr>
            <a:spLocks/>
          </p:cNvSpPr>
          <p:nvPr/>
        </p:nvSpPr>
        <p:spPr bwMode="auto">
          <a:xfrm>
            <a:off x="8209655" y="5363322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4" name="AutoShape 156"/>
          <p:cNvSpPr>
            <a:spLocks/>
          </p:cNvSpPr>
          <p:nvPr/>
        </p:nvSpPr>
        <p:spPr bwMode="auto">
          <a:xfrm>
            <a:off x="8209655" y="571941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5" name="AutoShape 157"/>
          <p:cNvSpPr>
            <a:spLocks/>
          </p:cNvSpPr>
          <p:nvPr/>
        </p:nvSpPr>
        <p:spPr bwMode="auto">
          <a:xfrm>
            <a:off x="8209655" y="607550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6" name="AutoShape 158"/>
          <p:cNvSpPr>
            <a:spLocks/>
          </p:cNvSpPr>
          <p:nvPr/>
        </p:nvSpPr>
        <p:spPr bwMode="auto">
          <a:xfrm>
            <a:off x="8209655" y="643039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7" name="AutoShape 159"/>
          <p:cNvSpPr>
            <a:spLocks/>
          </p:cNvSpPr>
          <p:nvPr/>
        </p:nvSpPr>
        <p:spPr bwMode="auto">
          <a:xfrm>
            <a:off x="8209655" y="678648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8" name="AutoShape 160"/>
          <p:cNvSpPr>
            <a:spLocks/>
          </p:cNvSpPr>
          <p:nvPr/>
        </p:nvSpPr>
        <p:spPr bwMode="auto">
          <a:xfrm>
            <a:off x="8209655" y="714257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199" name="AutoShape 161"/>
          <p:cNvSpPr>
            <a:spLocks/>
          </p:cNvSpPr>
          <p:nvPr/>
        </p:nvSpPr>
        <p:spPr bwMode="auto">
          <a:xfrm>
            <a:off x="8209655" y="7498668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0" name="AutoShape 162"/>
          <p:cNvSpPr>
            <a:spLocks/>
          </p:cNvSpPr>
          <p:nvPr/>
        </p:nvSpPr>
        <p:spPr bwMode="auto">
          <a:xfrm>
            <a:off x="8577557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1" name="AutoShape 163"/>
          <p:cNvSpPr>
            <a:spLocks/>
          </p:cNvSpPr>
          <p:nvPr/>
        </p:nvSpPr>
        <p:spPr bwMode="auto">
          <a:xfrm>
            <a:off x="8577557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2" name="AutoShape 164"/>
          <p:cNvSpPr>
            <a:spLocks/>
          </p:cNvSpPr>
          <p:nvPr/>
        </p:nvSpPr>
        <p:spPr bwMode="auto">
          <a:xfrm>
            <a:off x="8577557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3" name="AutoShape 165"/>
          <p:cNvSpPr>
            <a:spLocks/>
          </p:cNvSpPr>
          <p:nvPr/>
        </p:nvSpPr>
        <p:spPr bwMode="auto">
          <a:xfrm>
            <a:off x="8577557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4" name="AutoShape 166"/>
          <p:cNvSpPr>
            <a:spLocks/>
          </p:cNvSpPr>
          <p:nvPr/>
        </p:nvSpPr>
        <p:spPr bwMode="auto">
          <a:xfrm>
            <a:off x="8577557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5" name="AutoShape 167"/>
          <p:cNvSpPr>
            <a:spLocks/>
          </p:cNvSpPr>
          <p:nvPr/>
        </p:nvSpPr>
        <p:spPr bwMode="auto">
          <a:xfrm>
            <a:off x="8577557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6" name="AutoShape 168"/>
          <p:cNvSpPr>
            <a:spLocks/>
          </p:cNvSpPr>
          <p:nvPr/>
        </p:nvSpPr>
        <p:spPr bwMode="auto">
          <a:xfrm>
            <a:off x="8577557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7" name="AutoShape 169"/>
          <p:cNvSpPr>
            <a:spLocks/>
          </p:cNvSpPr>
          <p:nvPr/>
        </p:nvSpPr>
        <p:spPr bwMode="auto">
          <a:xfrm>
            <a:off x="8577557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8" name="AutoShape 170"/>
          <p:cNvSpPr>
            <a:spLocks/>
          </p:cNvSpPr>
          <p:nvPr/>
        </p:nvSpPr>
        <p:spPr bwMode="auto">
          <a:xfrm>
            <a:off x="8577557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09" name="AutoShape 171"/>
          <p:cNvSpPr>
            <a:spLocks/>
          </p:cNvSpPr>
          <p:nvPr/>
        </p:nvSpPr>
        <p:spPr bwMode="auto">
          <a:xfrm>
            <a:off x="7104755" y="7853567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10" name="AutoShape 172"/>
          <p:cNvSpPr>
            <a:spLocks/>
          </p:cNvSpPr>
          <p:nvPr/>
        </p:nvSpPr>
        <p:spPr bwMode="auto">
          <a:xfrm>
            <a:off x="7472657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11" name="AutoShape 173"/>
          <p:cNvSpPr>
            <a:spLocks/>
          </p:cNvSpPr>
          <p:nvPr/>
        </p:nvSpPr>
        <p:spPr bwMode="auto">
          <a:xfrm>
            <a:off x="7841751" y="7853567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12" name="AutoShape 174"/>
          <p:cNvSpPr>
            <a:spLocks/>
          </p:cNvSpPr>
          <p:nvPr/>
        </p:nvSpPr>
        <p:spPr bwMode="auto">
          <a:xfrm>
            <a:off x="8209655" y="7853567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13" name="AutoShape 175"/>
          <p:cNvSpPr>
            <a:spLocks/>
          </p:cNvSpPr>
          <p:nvPr/>
        </p:nvSpPr>
        <p:spPr bwMode="auto">
          <a:xfrm>
            <a:off x="8577557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15" name="AutoShape 177"/>
          <p:cNvSpPr>
            <a:spLocks/>
          </p:cNvSpPr>
          <p:nvPr/>
        </p:nvSpPr>
        <p:spPr bwMode="auto">
          <a:xfrm>
            <a:off x="9448269" y="4652333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16" name="AutoShape 178"/>
          <p:cNvSpPr>
            <a:spLocks/>
          </p:cNvSpPr>
          <p:nvPr/>
        </p:nvSpPr>
        <p:spPr bwMode="auto">
          <a:xfrm>
            <a:off x="9448269" y="5008423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17" name="AutoShape 179"/>
          <p:cNvSpPr>
            <a:spLocks/>
          </p:cNvSpPr>
          <p:nvPr/>
        </p:nvSpPr>
        <p:spPr bwMode="auto">
          <a:xfrm>
            <a:off x="9448269" y="5363322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18" name="AutoShape 180"/>
          <p:cNvSpPr>
            <a:spLocks/>
          </p:cNvSpPr>
          <p:nvPr/>
        </p:nvSpPr>
        <p:spPr bwMode="auto">
          <a:xfrm>
            <a:off x="9448269" y="571941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19" name="AutoShape 181"/>
          <p:cNvSpPr>
            <a:spLocks/>
          </p:cNvSpPr>
          <p:nvPr/>
        </p:nvSpPr>
        <p:spPr bwMode="auto">
          <a:xfrm>
            <a:off x="9448269" y="607550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0" name="AutoShape 182"/>
          <p:cNvSpPr>
            <a:spLocks/>
          </p:cNvSpPr>
          <p:nvPr/>
        </p:nvSpPr>
        <p:spPr bwMode="auto">
          <a:xfrm>
            <a:off x="9448269" y="643039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1" name="AutoShape 183"/>
          <p:cNvSpPr>
            <a:spLocks/>
          </p:cNvSpPr>
          <p:nvPr/>
        </p:nvSpPr>
        <p:spPr bwMode="auto">
          <a:xfrm>
            <a:off x="9448269" y="678648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2" name="AutoShape 184"/>
          <p:cNvSpPr>
            <a:spLocks/>
          </p:cNvSpPr>
          <p:nvPr/>
        </p:nvSpPr>
        <p:spPr bwMode="auto">
          <a:xfrm>
            <a:off x="9448269" y="714257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3" name="AutoShape 185"/>
          <p:cNvSpPr>
            <a:spLocks/>
          </p:cNvSpPr>
          <p:nvPr/>
        </p:nvSpPr>
        <p:spPr bwMode="auto">
          <a:xfrm>
            <a:off x="9448269" y="7498668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4" name="AutoShape 186"/>
          <p:cNvSpPr>
            <a:spLocks/>
          </p:cNvSpPr>
          <p:nvPr/>
        </p:nvSpPr>
        <p:spPr bwMode="auto">
          <a:xfrm>
            <a:off x="9816171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5" name="AutoShape 187"/>
          <p:cNvSpPr>
            <a:spLocks/>
          </p:cNvSpPr>
          <p:nvPr/>
        </p:nvSpPr>
        <p:spPr bwMode="auto">
          <a:xfrm>
            <a:off x="9816171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6" name="AutoShape 188"/>
          <p:cNvSpPr>
            <a:spLocks/>
          </p:cNvSpPr>
          <p:nvPr/>
        </p:nvSpPr>
        <p:spPr bwMode="auto">
          <a:xfrm>
            <a:off x="9816171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7" name="AutoShape 189"/>
          <p:cNvSpPr>
            <a:spLocks/>
          </p:cNvSpPr>
          <p:nvPr/>
        </p:nvSpPr>
        <p:spPr bwMode="auto">
          <a:xfrm>
            <a:off x="9816171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8" name="AutoShape 190"/>
          <p:cNvSpPr>
            <a:spLocks/>
          </p:cNvSpPr>
          <p:nvPr/>
        </p:nvSpPr>
        <p:spPr bwMode="auto">
          <a:xfrm>
            <a:off x="9816171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29" name="AutoShape 191"/>
          <p:cNvSpPr>
            <a:spLocks/>
          </p:cNvSpPr>
          <p:nvPr/>
        </p:nvSpPr>
        <p:spPr bwMode="auto">
          <a:xfrm>
            <a:off x="9816171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0" name="AutoShape 192"/>
          <p:cNvSpPr>
            <a:spLocks/>
          </p:cNvSpPr>
          <p:nvPr/>
        </p:nvSpPr>
        <p:spPr bwMode="auto">
          <a:xfrm>
            <a:off x="9816171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1" name="AutoShape 193"/>
          <p:cNvSpPr>
            <a:spLocks/>
          </p:cNvSpPr>
          <p:nvPr/>
        </p:nvSpPr>
        <p:spPr bwMode="auto">
          <a:xfrm>
            <a:off x="9816171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2" name="AutoShape 194"/>
          <p:cNvSpPr>
            <a:spLocks/>
          </p:cNvSpPr>
          <p:nvPr/>
        </p:nvSpPr>
        <p:spPr bwMode="auto">
          <a:xfrm>
            <a:off x="9816171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3" name="AutoShape 195"/>
          <p:cNvSpPr>
            <a:spLocks/>
          </p:cNvSpPr>
          <p:nvPr/>
        </p:nvSpPr>
        <p:spPr bwMode="auto">
          <a:xfrm>
            <a:off x="10185266" y="4652333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4" name="AutoShape 196"/>
          <p:cNvSpPr>
            <a:spLocks/>
          </p:cNvSpPr>
          <p:nvPr/>
        </p:nvSpPr>
        <p:spPr bwMode="auto">
          <a:xfrm>
            <a:off x="10185266" y="5008423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5" name="AutoShape 197"/>
          <p:cNvSpPr>
            <a:spLocks/>
          </p:cNvSpPr>
          <p:nvPr/>
        </p:nvSpPr>
        <p:spPr bwMode="auto">
          <a:xfrm>
            <a:off x="10185266" y="5363322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6" name="AutoShape 198"/>
          <p:cNvSpPr>
            <a:spLocks/>
          </p:cNvSpPr>
          <p:nvPr/>
        </p:nvSpPr>
        <p:spPr bwMode="auto">
          <a:xfrm>
            <a:off x="10185266" y="571941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7" name="AutoShape 199"/>
          <p:cNvSpPr>
            <a:spLocks/>
          </p:cNvSpPr>
          <p:nvPr/>
        </p:nvSpPr>
        <p:spPr bwMode="auto">
          <a:xfrm>
            <a:off x="10185266" y="607550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8" name="AutoShape 200"/>
          <p:cNvSpPr>
            <a:spLocks/>
          </p:cNvSpPr>
          <p:nvPr/>
        </p:nvSpPr>
        <p:spPr bwMode="auto">
          <a:xfrm>
            <a:off x="10185266" y="643039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39" name="AutoShape 201"/>
          <p:cNvSpPr>
            <a:spLocks/>
          </p:cNvSpPr>
          <p:nvPr/>
        </p:nvSpPr>
        <p:spPr bwMode="auto">
          <a:xfrm>
            <a:off x="10185266" y="678648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0" name="AutoShape 202"/>
          <p:cNvSpPr>
            <a:spLocks/>
          </p:cNvSpPr>
          <p:nvPr/>
        </p:nvSpPr>
        <p:spPr bwMode="auto">
          <a:xfrm>
            <a:off x="10185266" y="714257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1" name="AutoShape 203"/>
          <p:cNvSpPr>
            <a:spLocks/>
          </p:cNvSpPr>
          <p:nvPr/>
        </p:nvSpPr>
        <p:spPr bwMode="auto">
          <a:xfrm>
            <a:off x="10185266" y="7498668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2" name="AutoShape 204"/>
          <p:cNvSpPr>
            <a:spLocks/>
          </p:cNvSpPr>
          <p:nvPr/>
        </p:nvSpPr>
        <p:spPr bwMode="auto">
          <a:xfrm>
            <a:off x="10553169" y="4652333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3" name="AutoShape 205"/>
          <p:cNvSpPr>
            <a:spLocks/>
          </p:cNvSpPr>
          <p:nvPr/>
        </p:nvSpPr>
        <p:spPr bwMode="auto">
          <a:xfrm>
            <a:off x="10553169" y="5008423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4" name="AutoShape 206"/>
          <p:cNvSpPr>
            <a:spLocks/>
          </p:cNvSpPr>
          <p:nvPr/>
        </p:nvSpPr>
        <p:spPr bwMode="auto">
          <a:xfrm>
            <a:off x="10553169" y="5363322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5" name="AutoShape 207"/>
          <p:cNvSpPr>
            <a:spLocks/>
          </p:cNvSpPr>
          <p:nvPr/>
        </p:nvSpPr>
        <p:spPr bwMode="auto">
          <a:xfrm>
            <a:off x="10553169" y="571941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6" name="AutoShape 208"/>
          <p:cNvSpPr>
            <a:spLocks/>
          </p:cNvSpPr>
          <p:nvPr/>
        </p:nvSpPr>
        <p:spPr bwMode="auto">
          <a:xfrm>
            <a:off x="10553169" y="607550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7" name="AutoShape 209"/>
          <p:cNvSpPr>
            <a:spLocks/>
          </p:cNvSpPr>
          <p:nvPr/>
        </p:nvSpPr>
        <p:spPr bwMode="auto">
          <a:xfrm>
            <a:off x="10553169" y="643039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8" name="AutoShape 210"/>
          <p:cNvSpPr>
            <a:spLocks/>
          </p:cNvSpPr>
          <p:nvPr/>
        </p:nvSpPr>
        <p:spPr bwMode="auto">
          <a:xfrm>
            <a:off x="10553169" y="678648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49" name="AutoShape 211"/>
          <p:cNvSpPr>
            <a:spLocks/>
          </p:cNvSpPr>
          <p:nvPr/>
        </p:nvSpPr>
        <p:spPr bwMode="auto">
          <a:xfrm>
            <a:off x="10553169" y="714257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0" name="AutoShape 212"/>
          <p:cNvSpPr>
            <a:spLocks/>
          </p:cNvSpPr>
          <p:nvPr/>
        </p:nvSpPr>
        <p:spPr bwMode="auto">
          <a:xfrm>
            <a:off x="10553169" y="7498668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1" name="AutoShape 213"/>
          <p:cNvSpPr>
            <a:spLocks/>
          </p:cNvSpPr>
          <p:nvPr/>
        </p:nvSpPr>
        <p:spPr bwMode="auto">
          <a:xfrm>
            <a:off x="10921072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2" name="AutoShape 214"/>
          <p:cNvSpPr>
            <a:spLocks/>
          </p:cNvSpPr>
          <p:nvPr/>
        </p:nvSpPr>
        <p:spPr bwMode="auto">
          <a:xfrm>
            <a:off x="10921072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3" name="AutoShape 215"/>
          <p:cNvSpPr>
            <a:spLocks/>
          </p:cNvSpPr>
          <p:nvPr/>
        </p:nvSpPr>
        <p:spPr bwMode="auto">
          <a:xfrm>
            <a:off x="10921072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4" name="AutoShape 216"/>
          <p:cNvSpPr>
            <a:spLocks/>
          </p:cNvSpPr>
          <p:nvPr/>
        </p:nvSpPr>
        <p:spPr bwMode="auto">
          <a:xfrm>
            <a:off x="10921072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5" name="AutoShape 217"/>
          <p:cNvSpPr>
            <a:spLocks/>
          </p:cNvSpPr>
          <p:nvPr/>
        </p:nvSpPr>
        <p:spPr bwMode="auto">
          <a:xfrm>
            <a:off x="10921072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6" name="AutoShape 218"/>
          <p:cNvSpPr>
            <a:spLocks/>
          </p:cNvSpPr>
          <p:nvPr/>
        </p:nvSpPr>
        <p:spPr bwMode="auto">
          <a:xfrm>
            <a:off x="10921072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7" name="AutoShape 219"/>
          <p:cNvSpPr>
            <a:spLocks/>
          </p:cNvSpPr>
          <p:nvPr/>
        </p:nvSpPr>
        <p:spPr bwMode="auto">
          <a:xfrm>
            <a:off x="10921072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8" name="AutoShape 220"/>
          <p:cNvSpPr>
            <a:spLocks/>
          </p:cNvSpPr>
          <p:nvPr/>
        </p:nvSpPr>
        <p:spPr bwMode="auto">
          <a:xfrm>
            <a:off x="10921072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59" name="AutoShape 221"/>
          <p:cNvSpPr>
            <a:spLocks/>
          </p:cNvSpPr>
          <p:nvPr/>
        </p:nvSpPr>
        <p:spPr bwMode="auto">
          <a:xfrm>
            <a:off x="10921072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60" name="AutoShape 222"/>
          <p:cNvSpPr>
            <a:spLocks/>
          </p:cNvSpPr>
          <p:nvPr/>
        </p:nvSpPr>
        <p:spPr bwMode="auto">
          <a:xfrm>
            <a:off x="9448269" y="7853567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61" name="AutoShape 223"/>
          <p:cNvSpPr>
            <a:spLocks/>
          </p:cNvSpPr>
          <p:nvPr/>
        </p:nvSpPr>
        <p:spPr bwMode="auto">
          <a:xfrm>
            <a:off x="9816171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62" name="AutoShape 224"/>
          <p:cNvSpPr>
            <a:spLocks/>
          </p:cNvSpPr>
          <p:nvPr/>
        </p:nvSpPr>
        <p:spPr bwMode="auto">
          <a:xfrm>
            <a:off x="10185266" y="7853567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63" name="AutoShape 225"/>
          <p:cNvSpPr>
            <a:spLocks/>
          </p:cNvSpPr>
          <p:nvPr/>
        </p:nvSpPr>
        <p:spPr bwMode="auto">
          <a:xfrm>
            <a:off x="10553169" y="7853567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64" name="AutoShape 226"/>
          <p:cNvSpPr>
            <a:spLocks/>
          </p:cNvSpPr>
          <p:nvPr/>
        </p:nvSpPr>
        <p:spPr bwMode="auto">
          <a:xfrm>
            <a:off x="10921072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66" name="AutoShape 228"/>
          <p:cNvSpPr>
            <a:spLocks/>
          </p:cNvSpPr>
          <p:nvPr/>
        </p:nvSpPr>
        <p:spPr bwMode="auto">
          <a:xfrm>
            <a:off x="11791784" y="4652333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67" name="AutoShape 229"/>
          <p:cNvSpPr>
            <a:spLocks/>
          </p:cNvSpPr>
          <p:nvPr/>
        </p:nvSpPr>
        <p:spPr bwMode="auto">
          <a:xfrm>
            <a:off x="11791784" y="5008423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68" name="AutoShape 230"/>
          <p:cNvSpPr>
            <a:spLocks/>
          </p:cNvSpPr>
          <p:nvPr/>
        </p:nvSpPr>
        <p:spPr bwMode="auto">
          <a:xfrm>
            <a:off x="11791784" y="5363322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69" name="AutoShape 231"/>
          <p:cNvSpPr>
            <a:spLocks/>
          </p:cNvSpPr>
          <p:nvPr/>
        </p:nvSpPr>
        <p:spPr bwMode="auto">
          <a:xfrm>
            <a:off x="11791784" y="571941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0" name="AutoShape 232"/>
          <p:cNvSpPr>
            <a:spLocks/>
          </p:cNvSpPr>
          <p:nvPr/>
        </p:nvSpPr>
        <p:spPr bwMode="auto">
          <a:xfrm>
            <a:off x="11791784" y="607550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1" name="AutoShape 233"/>
          <p:cNvSpPr>
            <a:spLocks/>
          </p:cNvSpPr>
          <p:nvPr/>
        </p:nvSpPr>
        <p:spPr bwMode="auto">
          <a:xfrm>
            <a:off x="11791784" y="643039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2" name="AutoShape 234"/>
          <p:cNvSpPr>
            <a:spLocks/>
          </p:cNvSpPr>
          <p:nvPr/>
        </p:nvSpPr>
        <p:spPr bwMode="auto">
          <a:xfrm>
            <a:off x="11791784" y="678648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3" name="AutoShape 235"/>
          <p:cNvSpPr>
            <a:spLocks/>
          </p:cNvSpPr>
          <p:nvPr/>
        </p:nvSpPr>
        <p:spPr bwMode="auto">
          <a:xfrm>
            <a:off x="11791784" y="714257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4" name="AutoShape 236"/>
          <p:cNvSpPr>
            <a:spLocks/>
          </p:cNvSpPr>
          <p:nvPr/>
        </p:nvSpPr>
        <p:spPr bwMode="auto">
          <a:xfrm>
            <a:off x="11791784" y="7498668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5" name="AutoShape 237"/>
          <p:cNvSpPr>
            <a:spLocks/>
          </p:cNvSpPr>
          <p:nvPr/>
        </p:nvSpPr>
        <p:spPr bwMode="auto">
          <a:xfrm>
            <a:off x="12159686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6" name="AutoShape 238"/>
          <p:cNvSpPr>
            <a:spLocks/>
          </p:cNvSpPr>
          <p:nvPr/>
        </p:nvSpPr>
        <p:spPr bwMode="auto">
          <a:xfrm>
            <a:off x="12159686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7" name="AutoShape 239"/>
          <p:cNvSpPr>
            <a:spLocks/>
          </p:cNvSpPr>
          <p:nvPr/>
        </p:nvSpPr>
        <p:spPr bwMode="auto">
          <a:xfrm>
            <a:off x="12159686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8" name="AutoShape 240"/>
          <p:cNvSpPr>
            <a:spLocks/>
          </p:cNvSpPr>
          <p:nvPr/>
        </p:nvSpPr>
        <p:spPr bwMode="auto">
          <a:xfrm>
            <a:off x="12159686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79" name="AutoShape 241"/>
          <p:cNvSpPr>
            <a:spLocks/>
          </p:cNvSpPr>
          <p:nvPr/>
        </p:nvSpPr>
        <p:spPr bwMode="auto">
          <a:xfrm>
            <a:off x="12159686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0" name="AutoShape 242"/>
          <p:cNvSpPr>
            <a:spLocks/>
          </p:cNvSpPr>
          <p:nvPr/>
        </p:nvSpPr>
        <p:spPr bwMode="auto">
          <a:xfrm>
            <a:off x="12159686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1" name="AutoShape 243"/>
          <p:cNvSpPr>
            <a:spLocks/>
          </p:cNvSpPr>
          <p:nvPr/>
        </p:nvSpPr>
        <p:spPr bwMode="auto">
          <a:xfrm>
            <a:off x="12159686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2" name="AutoShape 244"/>
          <p:cNvSpPr>
            <a:spLocks/>
          </p:cNvSpPr>
          <p:nvPr/>
        </p:nvSpPr>
        <p:spPr bwMode="auto">
          <a:xfrm>
            <a:off x="12159686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3" name="AutoShape 245"/>
          <p:cNvSpPr>
            <a:spLocks/>
          </p:cNvSpPr>
          <p:nvPr/>
        </p:nvSpPr>
        <p:spPr bwMode="auto">
          <a:xfrm>
            <a:off x="12159686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4" name="AutoShape 246"/>
          <p:cNvSpPr>
            <a:spLocks/>
          </p:cNvSpPr>
          <p:nvPr/>
        </p:nvSpPr>
        <p:spPr bwMode="auto">
          <a:xfrm>
            <a:off x="12528781" y="4652333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5" name="AutoShape 247"/>
          <p:cNvSpPr>
            <a:spLocks/>
          </p:cNvSpPr>
          <p:nvPr/>
        </p:nvSpPr>
        <p:spPr bwMode="auto">
          <a:xfrm>
            <a:off x="12528781" y="5008423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6" name="AutoShape 248"/>
          <p:cNvSpPr>
            <a:spLocks/>
          </p:cNvSpPr>
          <p:nvPr/>
        </p:nvSpPr>
        <p:spPr bwMode="auto">
          <a:xfrm>
            <a:off x="12528781" y="5363322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7" name="AutoShape 249"/>
          <p:cNvSpPr>
            <a:spLocks/>
          </p:cNvSpPr>
          <p:nvPr/>
        </p:nvSpPr>
        <p:spPr bwMode="auto">
          <a:xfrm>
            <a:off x="12528781" y="571941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8" name="AutoShape 250"/>
          <p:cNvSpPr>
            <a:spLocks/>
          </p:cNvSpPr>
          <p:nvPr/>
        </p:nvSpPr>
        <p:spPr bwMode="auto">
          <a:xfrm>
            <a:off x="12528781" y="607550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89" name="AutoShape 251"/>
          <p:cNvSpPr>
            <a:spLocks/>
          </p:cNvSpPr>
          <p:nvPr/>
        </p:nvSpPr>
        <p:spPr bwMode="auto">
          <a:xfrm>
            <a:off x="12528781" y="643039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0" name="AutoShape 252"/>
          <p:cNvSpPr>
            <a:spLocks/>
          </p:cNvSpPr>
          <p:nvPr/>
        </p:nvSpPr>
        <p:spPr bwMode="auto">
          <a:xfrm>
            <a:off x="12528781" y="678648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1" name="AutoShape 253"/>
          <p:cNvSpPr>
            <a:spLocks/>
          </p:cNvSpPr>
          <p:nvPr/>
        </p:nvSpPr>
        <p:spPr bwMode="auto">
          <a:xfrm>
            <a:off x="12528781" y="714257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2" name="AutoShape 254"/>
          <p:cNvSpPr>
            <a:spLocks/>
          </p:cNvSpPr>
          <p:nvPr/>
        </p:nvSpPr>
        <p:spPr bwMode="auto">
          <a:xfrm>
            <a:off x="12528781" y="7498668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3" name="AutoShape 255"/>
          <p:cNvSpPr>
            <a:spLocks/>
          </p:cNvSpPr>
          <p:nvPr/>
        </p:nvSpPr>
        <p:spPr bwMode="auto">
          <a:xfrm>
            <a:off x="12896684" y="4652333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4" name="AutoShape 256"/>
          <p:cNvSpPr>
            <a:spLocks/>
          </p:cNvSpPr>
          <p:nvPr/>
        </p:nvSpPr>
        <p:spPr bwMode="auto">
          <a:xfrm>
            <a:off x="12896684" y="5008423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5" name="AutoShape 257"/>
          <p:cNvSpPr>
            <a:spLocks/>
          </p:cNvSpPr>
          <p:nvPr/>
        </p:nvSpPr>
        <p:spPr bwMode="auto">
          <a:xfrm>
            <a:off x="12896684" y="5363322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6" name="AutoShape 258"/>
          <p:cNvSpPr>
            <a:spLocks/>
          </p:cNvSpPr>
          <p:nvPr/>
        </p:nvSpPr>
        <p:spPr bwMode="auto">
          <a:xfrm>
            <a:off x="12896684" y="571941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7" name="AutoShape 259"/>
          <p:cNvSpPr>
            <a:spLocks/>
          </p:cNvSpPr>
          <p:nvPr/>
        </p:nvSpPr>
        <p:spPr bwMode="auto">
          <a:xfrm>
            <a:off x="12896684" y="607550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8" name="AutoShape 260"/>
          <p:cNvSpPr>
            <a:spLocks/>
          </p:cNvSpPr>
          <p:nvPr/>
        </p:nvSpPr>
        <p:spPr bwMode="auto">
          <a:xfrm>
            <a:off x="12896684" y="643039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299" name="AutoShape 261"/>
          <p:cNvSpPr>
            <a:spLocks/>
          </p:cNvSpPr>
          <p:nvPr/>
        </p:nvSpPr>
        <p:spPr bwMode="auto">
          <a:xfrm>
            <a:off x="12896684" y="678648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0" name="AutoShape 262"/>
          <p:cNvSpPr>
            <a:spLocks/>
          </p:cNvSpPr>
          <p:nvPr/>
        </p:nvSpPr>
        <p:spPr bwMode="auto">
          <a:xfrm>
            <a:off x="12896684" y="714257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1" name="AutoShape 263"/>
          <p:cNvSpPr>
            <a:spLocks/>
          </p:cNvSpPr>
          <p:nvPr/>
        </p:nvSpPr>
        <p:spPr bwMode="auto">
          <a:xfrm>
            <a:off x="12896684" y="7498668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2" name="AutoShape 264"/>
          <p:cNvSpPr>
            <a:spLocks/>
          </p:cNvSpPr>
          <p:nvPr/>
        </p:nvSpPr>
        <p:spPr bwMode="auto">
          <a:xfrm>
            <a:off x="13264587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3" name="AutoShape 265"/>
          <p:cNvSpPr>
            <a:spLocks/>
          </p:cNvSpPr>
          <p:nvPr/>
        </p:nvSpPr>
        <p:spPr bwMode="auto">
          <a:xfrm>
            <a:off x="13264587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4" name="AutoShape 266"/>
          <p:cNvSpPr>
            <a:spLocks/>
          </p:cNvSpPr>
          <p:nvPr/>
        </p:nvSpPr>
        <p:spPr bwMode="auto">
          <a:xfrm>
            <a:off x="13264587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5" name="AutoShape 267"/>
          <p:cNvSpPr>
            <a:spLocks/>
          </p:cNvSpPr>
          <p:nvPr/>
        </p:nvSpPr>
        <p:spPr bwMode="auto">
          <a:xfrm>
            <a:off x="13264587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6" name="AutoShape 268"/>
          <p:cNvSpPr>
            <a:spLocks/>
          </p:cNvSpPr>
          <p:nvPr/>
        </p:nvSpPr>
        <p:spPr bwMode="auto">
          <a:xfrm>
            <a:off x="13264587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7" name="AutoShape 269"/>
          <p:cNvSpPr>
            <a:spLocks/>
          </p:cNvSpPr>
          <p:nvPr/>
        </p:nvSpPr>
        <p:spPr bwMode="auto">
          <a:xfrm>
            <a:off x="13264587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8" name="AutoShape 270"/>
          <p:cNvSpPr>
            <a:spLocks/>
          </p:cNvSpPr>
          <p:nvPr/>
        </p:nvSpPr>
        <p:spPr bwMode="auto">
          <a:xfrm>
            <a:off x="13264587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09" name="AutoShape 271"/>
          <p:cNvSpPr>
            <a:spLocks/>
          </p:cNvSpPr>
          <p:nvPr/>
        </p:nvSpPr>
        <p:spPr bwMode="auto">
          <a:xfrm>
            <a:off x="13264587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10" name="AutoShape 272"/>
          <p:cNvSpPr>
            <a:spLocks/>
          </p:cNvSpPr>
          <p:nvPr/>
        </p:nvSpPr>
        <p:spPr bwMode="auto">
          <a:xfrm>
            <a:off x="13264587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11" name="AutoShape 273"/>
          <p:cNvSpPr>
            <a:spLocks/>
          </p:cNvSpPr>
          <p:nvPr/>
        </p:nvSpPr>
        <p:spPr bwMode="auto">
          <a:xfrm>
            <a:off x="11791784" y="7853567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12" name="AutoShape 274"/>
          <p:cNvSpPr>
            <a:spLocks/>
          </p:cNvSpPr>
          <p:nvPr/>
        </p:nvSpPr>
        <p:spPr bwMode="auto">
          <a:xfrm>
            <a:off x="12159686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13" name="AutoShape 275"/>
          <p:cNvSpPr>
            <a:spLocks/>
          </p:cNvSpPr>
          <p:nvPr/>
        </p:nvSpPr>
        <p:spPr bwMode="auto">
          <a:xfrm>
            <a:off x="12528781" y="7853567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14" name="AutoShape 276"/>
          <p:cNvSpPr>
            <a:spLocks/>
          </p:cNvSpPr>
          <p:nvPr/>
        </p:nvSpPr>
        <p:spPr bwMode="auto">
          <a:xfrm>
            <a:off x="12896684" y="7853567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15" name="AutoShape 277"/>
          <p:cNvSpPr>
            <a:spLocks/>
          </p:cNvSpPr>
          <p:nvPr/>
        </p:nvSpPr>
        <p:spPr bwMode="auto">
          <a:xfrm>
            <a:off x="13264587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17" name="AutoShape 279"/>
          <p:cNvSpPr>
            <a:spLocks/>
          </p:cNvSpPr>
          <p:nvPr/>
        </p:nvSpPr>
        <p:spPr bwMode="auto">
          <a:xfrm>
            <a:off x="14110296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18" name="AutoShape 280"/>
          <p:cNvSpPr>
            <a:spLocks/>
          </p:cNvSpPr>
          <p:nvPr/>
        </p:nvSpPr>
        <p:spPr bwMode="auto">
          <a:xfrm>
            <a:off x="14110296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19" name="AutoShape 281"/>
          <p:cNvSpPr>
            <a:spLocks/>
          </p:cNvSpPr>
          <p:nvPr/>
        </p:nvSpPr>
        <p:spPr bwMode="auto">
          <a:xfrm>
            <a:off x="14110296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0" name="AutoShape 282"/>
          <p:cNvSpPr>
            <a:spLocks/>
          </p:cNvSpPr>
          <p:nvPr/>
        </p:nvSpPr>
        <p:spPr bwMode="auto">
          <a:xfrm>
            <a:off x="14110296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1" name="AutoShape 283"/>
          <p:cNvSpPr>
            <a:spLocks/>
          </p:cNvSpPr>
          <p:nvPr/>
        </p:nvSpPr>
        <p:spPr bwMode="auto">
          <a:xfrm>
            <a:off x="14110296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2" name="AutoShape 284"/>
          <p:cNvSpPr>
            <a:spLocks/>
          </p:cNvSpPr>
          <p:nvPr/>
        </p:nvSpPr>
        <p:spPr bwMode="auto">
          <a:xfrm>
            <a:off x="14110296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3" name="AutoShape 285"/>
          <p:cNvSpPr>
            <a:spLocks/>
          </p:cNvSpPr>
          <p:nvPr/>
        </p:nvSpPr>
        <p:spPr bwMode="auto">
          <a:xfrm>
            <a:off x="14110296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4" name="AutoShape 286"/>
          <p:cNvSpPr>
            <a:spLocks/>
          </p:cNvSpPr>
          <p:nvPr/>
        </p:nvSpPr>
        <p:spPr bwMode="auto">
          <a:xfrm>
            <a:off x="14110296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5" name="AutoShape 287"/>
          <p:cNvSpPr>
            <a:spLocks/>
          </p:cNvSpPr>
          <p:nvPr/>
        </p:nvSpPr>
        <p:spPr bwMode="auto">
          <a:xfrm>
            <a:off x="14110296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6" name="AutoShape 288"/>
          <p:cNvSpPr>
            <a:spLocks/>
          </p:cNvSpPr>
          <p:nvPr/>
        </p:nvSpPr>
        <p:spPr bwMode="auto">
          <a:xfrm>
            <a:off x="14478199" y="4652333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7" name="AutoShape 289"/>
          <p:cNvSpPr>
            <a:spLocks/>
          </p:cNvSpPr>
          <p:nvPr/>
        </p:nvSpPr>
        <p:spPr bwMode="auto">
          <a:xfrm>
            <a:off x="14478199" y="5008423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8" name="AutoShape 290"/>
          <p:cNvSpPr>
            <a:spLocks/>
          </p:cNvSpPr>
          <p:nvPr/>
        </p:nvSpPr>
        <p:spPr bwMode="auto">
          <a:xfrm>
            <a:off x="14478199" y="5363322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29" name="AutoShape 291"/>
          <p:cNvSpPr>
            <a:spLocks/>
          </p:cNvSpPr>
          <p:nvPr/>
        </p:nvSpPr>
        <p:spPr bwMode="auto">
          <a:xfrm>
            <a:off x="14478199" y="571941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0" name="AutoShape 292"/>
          <p:cNvSpPr>
            <a:spLocks/>
          </p:cNvSpPr>
          <p:nvPr/>
        </p:nvSpPr>
        <p:spPr bwMode="auto">
          <a:xfrm>
            <a:off x="14478199" y="607550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1" name="AutoShape 293"/>
          <p:cNvSpPr>
            <a:spLocks/>
          </p:cNvSpPr>
          <p:nvPr/>
        </p:nvSpPr>
        <p:spPr bwMode="auto">
          <a:xfrm>
            <a:off x="14478199" y="643039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2" name="AutoShape 294"/>
          <p:cNvSpPr>
            <a:spLocks/>
          </p:cNvSpPr>
          <p:nvPr/>
        </p:nvSpPr>
        <p:spPr bwMode="auto">
          <a:xfrm>
            <a:off x="14478199" y="678648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3" name="AutoShape 295"/>
          <p:cNvSpPr>
            <a:spLocks/>
          </p:cNvSpPr>
          <p:nvPr/>
        </p:nvSpPr>
        <p:spPr bwMode="auto">
          <a:xfrm>
            <a:off x="14478199" y="714257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4" name="AutoShape 296"/>
          <p:cNvSpPr>
            <a:spLocks/>
          </p:cNvSpPr>
          <p:nvPr/>
        </p:nvSpPr>
        <p:spPr bwMode="auto">
          <a:xfrm>
            <a:off x="14478199" y="7498668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5" name="AutoShape 297"/>
          <p:cNvSpPr>
            <a:spLocks/>
          </p:cNvSpPr>
          <p:nvPr/>
        </p:nvSpPr>
        <p:spPr bwMode="auto">
          <a:xfrm>
            <a:off x="14847293" y="4652333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6" name="AutoShape 298"/>
          <p:cNvSpPr>
            <a:spLocks/>
          </p:cNvSpPr>
          <p:nvPr/>
        </p:nvSpPr>
        <p:spPr bwMode="auto">
          <a:xfrm>
            <a:off x="14847293" y="5008423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7" name="AutoShape 299"/>
          <p:cNvSpPr>
            <a:spLocks/>
          </p:cNvSpPr>
          <p:nvPr/>
        </p:nvSpPr>
        <p:spPr bwMode="auto">
          <a:xfrm>
            <a:off x="14847293" y="5363322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8" name="AutoShape 300"/>
          <p:cNvSpPr>
            <a:spLocks/>
          </p:cNvSpPr>
          <p:nvPr/>
        </p:nvSpPr>
        <p:spPr bwMode="auto">
          <a:xfrm>
            <a:off x="14847293" y="571941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39" name="AutoShape 301"/>
          <p:cNvSpPr>
            <a:spLocks/>
          </p:cNvSpPr>
          <p:nvPr/>
        </p:nvSpPr>
        <p:spPr bwMode="auto">
          <a:xfrm>
            <a:off x="14847293" y="6075501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0" name="AutoShape 302"/>
          <p:cNvSpPr>
            <a:spLocks/>
          </p:cNvSpPr>
          <p:nvPr/>
        </p:nvSpPr>
        <p:spPr bwMode="auto">
          <a:xfrm>
            <a:off x="14847293" y="643039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1" name="AutoShape 303"/>
          <p:cNvSpPr>
            <a:spLocks/>
          </p:cNvSpPr>
          <p:nvPr/>
        </p:nvSpPr>
        <p:spPr bwMode="auto">
          <a:xfrm>
            <a:off x="14847293" y="678648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2" name="AutoShape 304"/>
          <p:cNvSpPr>
            <a:spLocks/>
          </p:cNvSpPr>
          <p:nvPr/>
        </p:nvSpPr>
        <p:spPr bwMode="auto">
          <a:xfrm>
            <a:off x="14847293" y="7142579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3" name="AutoShape 305"/>
          <p:cNvSpPr>
            <a:spLocks/>
          </p:cNvSpPr>
          <p:nvPr/>
        </p:nvSpPr>
        <p:spPr bwMode="auto">
          <a:xfrm>
            <a:off x="14847293" y="7498668"/>
            <a:ext cx="290512" cy="290588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4" name="AutoShape 306"/>
          <p:cNvSpPr>
            <a:spLocks/>
          </p:cNvSpPr>
          <p:nvPr/>
        </p:nvSpPr>
        <p:spPr bwMode="auto">
          <a:xfrm>
            <a:off x="15215195" y="4652333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5" name="AutoShape 307"/>
          <p:cNvSpPr>
            <a:spLocks/>
          </p:cNvSpPr>
          <p:nvPr/>
        </p:nvSpPr>
        <p:spPr bwMode="auto">
          <a:xfrm>
            <a:off x="15215195" y="5008423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6" name="AutoShape 308"/>
          <p:cNvSpPr>
            <a:spLocks/>
          </p:cNvSpPr>
          <p:nvPr/>
        </p:nvSpPr>
        <p:spPr bwMode="auto">
          <a:xfrm>
            <a:off x="15215195" y="5363322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7" name="AutoShape 309"/>
          <p:cNvSpPr>
            <a:spLocks/>
          </p:cNvSpPr>
          <p:nvPr/>
        </p:nvSpPr>
        <p:spPr bwMode="auto">
          <a:xfrm>
            <a:off x="15215195" y="571941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8" name="AutoShape 310"/>
          <p:cNvSpPr>
            <a:spLocks/>
          </p:cNvSpPr>
          <p:nvPr/>
        </p:nvSpPr>
        <p:spPr bwMode="auto">
          <a:xfrm>
            <a:off x="15215195" y="6075501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49" name="AutoShape 311"/>
          <p:cNvSpPr>
            <a:spLocks/>
          </p:cNvSpPr>
          <p:nvPr/>
        </p:nvSpPr>
        <p:spPr bwMode="auto">
          <a:xfrm>
            <a:off x="15215195" y="643039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0" name="AutoShape 312"/>
          <p:cNvSpPr>
            <a:spLocks/>
          </p:cNvSpPr>
          <p:nvPr/>
        </p:nvSpPr>
        <p:spPr bwMode="auto">
          <a:xfrm>
            <a:off x="15215195" y="678648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1" name="AutoShape 313"/>
          <p:cNvSpPr>
            <a:spLocks/>
          </p:cNvSpPr>
          <p:nvPr/>
        </p:nvSpPr>
        <p:spPr bwMode="auto">
          <a:xfrm>
            <a:off x="15215195" y="7142579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2" name="AutoShape 314"/>
          <p:cNvSpPr>
            <a:spLocks/>
          </p:cNvSpPr>
          <p:nvPr/>
        </p:nvSpPr>
        <p:spPr bwMode="auto">
          <a:xfrm>
            <a:off x="15215195" y="7498668"/>
            <a:ext cx="291703" cy="290588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3" name="AutoShape 315"/>
          <p:cNvSpPr>
            <a:spLocks/>
          </p:cNvSpPr>
          <p:nvPr/>
        </p:nvSpPr>
        <p:spPr bwMode="auto">
          <a:xfrm>
            <a:off x="15583100" y="4652333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4" name="AutoShape 316"/>
          <p:cNvSpPr>
            <a:spLocks/>
          </p:cNvSpPr>
          <p:nvPr/>
        </p:nvSpPr>
        <p:spPr bwMode="auto">
          <a:xfrm>
            <a:off x="15583100" y="5008423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5" name="AutoShape 317"/>
          <p:cNvSpPr>
            <a:spLocks/>
          </p:cNvSpPr>
          <p:nvPr/>
        </p:nvSpPr>
        <p:spPr bwMode="auto">
          <a:xfrm>
            <a:off x="15583100" y="5363322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6" name="AutoShape 318"/>
          <p:cNvSpPr>
            <a:spLocks/>
          </p:cNvSpPr>
          <p:nvPr/>
        </p:nvSpPr>
        <p:spPr bwMode="auto">
          <a:xfrm>
            <a:off x="15583100" y="571941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7" name="AutoShape 319"/>
          <p:cNvSpPr>
            <a:spLocks/>
          </p:cNvSpPr>
          <p:nvPr/>
        </p:nvSpPr>
        <p:spPr bwMode="auto">
          <a:xfrm>
            <a:off x="15583100" y="6075501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8" name="AutoShape 320"/>
          <p:cNvSpPr>
            <a:spLocks/>
          </p:cNvSpPr>
          <p:nvPr/>
        </p:nvSpPr>
        <p:spPr bwMode="auto">
          <a:xfrm>
            <a:off x="15583100" y="643039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59" name="AutoShape 321"/>
          <p:cNvSpPr>
            <a:spLocks/>
          </p:cNvSpPr>
          <p:nvPr/>
        </p:nvSpPr>
        <p:spPr bwMode="auto">
          <a:xfrm>
            <a:off x="15583100" y="678648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60" name="AutoShape 322"/>
          <p:cNvSpPr>
            <a:spLocks/>
          </p:cNvSpPr>
          <p:nvPr/>
        </p:nvSpPr>
        <p:spPr bwMode="auto">
          <a:xfrm>
            <a:off x="15583100" y="7142579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61" name="AutoShape 323"/>
          <p:cNvSpPr>
            <a:spLocks/>
          </p:cNvSpPr>
          <p:nvPr/>
        </p:nvSpPr>
        <p:spPr bwMode="auto">
          <a:xfrm>
            <a:off x="15583100" y="7498668"/>
            <a:ext cx="291702" cy="290588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62" name="AutoShape 324"/>
          <p:cNvSpPr>
            <a:spLocks/>
          </p:cNvSpPr>
          <p:nvPr/>
        </p:nvSpPr>
        <p:spPr bwMode="auto">
          <a:xfrm>
            <a:off x="14110296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63" name="AutoShape 325"/>
          <p:cNvSpPr>
            <a:spLocks/>
          </p:cNvSpPr>
          <p:nvPr/>
        </p:nvSpPr>
        <p:spPr bwMode="auto">
          <a:xfrm>
            <a:off x="14478199" y="7853567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64" name="AutoShape 326"/>
          <p:cNvSpPr>
            <a:spLocks/>
          </p:cNvSpPr>
          <p:nvPr/>
        </p:nvSpPr>
        <p:spPr bwMode="auto">
          <a:xfrm>
            <a:off x="14847293" y="7853567"/>
            <a:ext cx="29051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65" name="AutoShape 327"/>
          <p:cNvSpPr>
            <a:spLocks/>
          </p:cNvSpPr>
          <p:nvPr/>
        </p:nvSpPr>
        <p:spPr bwMode="auto">
          <a:xfrm>
            <a:off x="15215195" y="7853567"/>
            <a:ext cx="291703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66" name="AutoShape 328"/>
          <p:cNvSpPr>
            <a:spLocks/>
          </p:cNvSpPr>
          <p:nvPr/>
        </p:nvSpPr>
        <p:spPr bwMode="auto">
          <a:xfrm>
            <a:off x="15583100" y="7853567"/>
            <a:ext cx="291702" cy="291779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420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842514" y="8494883"/>
            <a:ext cx="160813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 charset="0"/>
                <a:cs typeface="Roboto Regular" charset="0"/>
              </a:rPr>
              <a:t>REPORT 2</a:t>
            </a:r>
          </a:p>
        </p:txBody>
      </p:sp>
      <p:cxnSp>
        <p:nvCxnSpPr>
          <p:cNvPr id="368" name="Straight Connector 367"/>
          <p:cNvCxnSpPr/>
          <p:nvPr/>
        </p:nvCxnSpPr>
        <p:spPr>
          <a:xfrm>
            <a:off x="4767435" y="9087240"/>
            <a:ext cx="1764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4530148" y="9201888"/>
            <a:ext cx="2215996" cy="851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 charset="0"/>
                <a:ea typeface="Roboto Regular" charset="0"/>
                <a:cs typeface="Roboto Light" charset="0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7188059" y="8494883"/>
            <a:ext cx="160813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 charset="0"/>
                <a:cs typeface="Roboto Regular" charset="0"/>
              </a:rPr>
              <a:t>REPORT 3</a:t>
            </a:r>
          </a:p>
        </p:txBody>
      </p:sp>
      <p:cxnSp>
        <p:nvCxnSpPr>
          <p:cNvPr id="374" name="Straight Connector 373"/>
          <p:cNvCxnSpPr/>
          <p:nvPr/>
        </p:nvCxnSpPr>
        <p:spPr>
          <a:xfrm>
            <a:off x="7112980" y="9087240"/>
            <a:ext cx="1764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6875692" y="9201888"/>
            <a:ext cx="2215996" cy="851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 charset="0"/>
                <a:ea typeface="Roboto Regular" charset="0"/>
                <a:cs typeface="Roboto Light" charset="0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9521000" y="8494883"/>
            <a:ext cx="160813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 charset="0"/>
                <a:cs typeface="Roboto Regular" charset="0"/>
              </a:rPr>
              <a:t>REPORT 4</a:t>
            </a:r>
          </a:p>
        </p:txBody>
      </p:sp>
      <p:cxnSp>
        <p:nvCxnSpPr>
          <p:cNvPr id="377" name="Straight Connector 376"/>
          <p:cNvCxnSpPr/>
          <p:nvPr/>
        </p:nvCxnSpPr>
        <p:spPr>
          <a:xfrm>
            <a:off x="9445921" y="9087240"/>
            <a:ext cx="1764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9208634" y="9201888"/>
            <a:ext cx="2215996" cy="851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 charset="0"/>
                <a:ea typeface="Roboto Regular" charset="0"/>
                <a:cs typeface="Roboto Light" charset="0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11868794" y="8494883"/>
            <a:ext cx="160813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 charset="0"/>
                <a:cs typeface="Roboto Regular" charset="0"/>
              </a:rPr>
              <a:t>REPORT 5</a:t>
            </a:r>
          </a:p>
        </p:txBody>
      </p:sp>
      <p:cxnSp>
        <p:nvCxnSpPr>
          <p:cNvPr id="380" name="Straight Connector 379"/>
          <p:cNvCxnSpPr/>
          <p:nvPr/>
        </p:nvCxnSpPr>
        <p:spPr>
          <a:xfrm>
            <a:off x="11793715" y="9087240"/>
            <a:ext cx="1764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11556427" y="9201888"/>
            <a:ext cx="2215996" cy="851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 charset="0"/>
                <a:ea typeface="Roboto Regular" charset="0"/>
                <a:cs typeface="Roboto Light" charset="0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14190070" y="8494883"/>
            <a:ext cx="160813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 charset="0"/>
                <a:cs typeface="Roboto Regular" charset="0"/>
              </a:rPr>
              <a:t>REPORT 6</a:t>
            </a:r>
          </a:p>
        </p:txBody>
      </p:sp>
      <p:cxnSp>
        <p:nvCxnSpPr>
          <p:cNvPr id="383" name="Straight Connector 382"/>
          <p:cNvCxnSpPr/>
          <p:nvPr/>
        </p:nvCxnSpPr>
        <p:spPr>
          <a:xfrm>
            <a:off x="14114991" y="9087240"/>
            <a:ext cx="1764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13877704" y="9201888"/>
            <a:ext cx="2215996" cy="851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 charset="0"/>
                <a:ea typeface="Roboto Regular" charset="0"/>
                <a:cs typeface="Roboto Light" charset="0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2492803" y="8494883"/>
            <a:ext cx="160813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 charset="0"/>
                <a:cs typeface="Roboto Regular" charset="0"/>
              </a:rPr>
              <a:t>REPORT 1</a:t>
            </a:r>
          </a:p>
        </p:txBody>
      </p:sp>
      <p:cxnSp>
        <p:nvCxnSpPr>
          <p:cNvPr id="386" name="Straight Connector 385"/>
          <p:cNvCxnSpPr/>
          <p:nvPr/>
        </p:nvCxnSpPr>
        <p:spPr>
          <a:xfrm>
            <a:off x="2417724" y="9087240"/>
            <a:ext cx="1764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2180437" y="9201888"/>
            <a:ext cx="2215996" cy="851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 charset="0"/>
                <a:ea typeface="Roboto Regular" charset="0"/>
                <a:cs typeface="Roboto Light" charset="0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91" name="Rectangle 390"/>
          <p:cNvSpPr>
            <a:spLocks/>
          </p:cNvSpPr>
          <p:nvPr/>
        </p:nvSpPr>
        <p:spPr bwMode="auto">
          <a:xfrm>
            <a:off x="5925310" y="1863674"/>
            <a:ext cx="643926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Bars infographic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92" name="Rectangle 391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6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1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9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0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9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0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4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5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1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5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1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5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6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0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1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2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5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5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6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9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0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1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6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4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5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6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9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0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4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1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5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6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0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3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9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0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3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5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6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9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0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3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4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7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8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1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9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3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4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1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2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5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6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6" grpId="0" animBg="1"/>
      <p:bldP spid="67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/>
      <p:bldP spid="369" grpId="0"/>
      <p:bldP spid="373" grpId="0"/>
      <p:bldP spid="375" grpId="0"/>
      <p:bldP spid="376" grpId="0"/>
      <p:bldP spid="378" grpId="0"/>
      <p:bldP spid="379" grpId="0"/>
      <p:bldP spid="381" grpId="0"/>
      <p:bldP spid="382" grpId="0"/>
      <p:bldP spid="384" grpId="0"/>
      <p:bldP spid="385" grpId="0"/>
      <p:bldP spid="38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 bwMode="black">
          <a:xfrm>
            <a:off x="2155462" y="7182030"/>
            <a:ext cx="1253599" cy="3261242"/>
            <a:chOff x="7858105" y="406909"/>
            <a:chExt cx="211138" cy="549275"/>
          </a:xfrm>
          <a:solidFill>
            <a:schemeClr val="accent2"/>
          </a:solidFill>
        </p:grpSpPr>
        <p:sp>
          <p:nvSpPr>
            <p:cNvPr id="101" name="Oval 76"/>
            <p:cNvSpPr>
              <a:spLocks noChangeArrowheads="1"/>
            </p:cNvSpPr>
            <p:nvPr/>
          </p:nvSpPr>
          <p:spPr bwMode="black">
            <a:xfrm>
              <a:off x="7918430" y="406909"/>
              <a:ext cx="92075" cy="920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02" name="Freeform 77"/>
            <p:cNvSpPr>
              <a:spLocks/>
            </p:cNvSpPr>
            <p:nvPr/>
          </p:nvSpPr>
          <p:spPr bwMode="black">
            <a:xfrm>
              <a:off x="7858105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 bwMode="black">
          <a:xfrm>
            <a:off x="3592142" y="7182030"/>
            <a:ext cx="1253599" cy="3261242"/>
            <a:chOff x="7858105" y="406909"/>
            <a:chExt cx="211138" cy="549275"/>
          </a:xfrm>
          <a:solidFill>
            <a:schemeClr val="accent2"/>
          </a:solidFill>
        </p:grpSpPr>
        <p:sp>
          <p:nvSpPr>
            <p:cNvPr id="99" name="Oval 76"/>
            <p:cNvSpPr>
              <a:spLocks noChangeArrowheads="1"/>
            </p:cNvSpPr>
            <p:nvPr/>
          </p:nvSpPr>
          <p:spPr bwMode="black">
            <a:xfrm>
              <a:off x="7918430" y="406909"/>
              <a:ext cx="92075" cy="920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black">
            <a:xfrm>
              <a:off x="7858105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 bwMode="black">
          <a:xfrm>
            <a:off x="5028823" y="7182030"/>
            <a:ext cx="1253599" cy="3261242"/>
            <a:chOff x="7858105" y="406909"/>
            <a:chExt cx="211138" cy="549275"/>
          </a:xfrm>
          <a:solidFill>
            <a:schemeClr val="accent2"/>
          </a:solidFill>
        </p:grpSpPr>
        <p:sp>
          <p:nvSpPr>
            <p:cNvPr id="97" name="Oval 76"/>
            <p:cNvSpPr>
              <a:spLocks noChangeArrowheads="1"/>
            </p:cNvSpPr>
            <p:nvPr/>
          </p:nvSpPr>
          <p:spPr bwMode="black">
            <a:xfrm>
              <a:off x="7918430" y="406909"/>
              <a:ext cx="92075" cy="920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98" name="Freeform 77"/>
            <p:cNvSpPr>
              <a:spLocks/>
            </p:cNvSpPr>
            <p:nvPr/>
          </p:nvSpPr>
          <p:spPr bwMode="black">
            <a:xfrm>
              <a:off x="7858105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 bwMode="black">
          <a:xfrm>
            <a:off x="6465502" y="7182030"/>
            <a:ext cx="1253599" cy="3261242"/>
            <a:chOff x="7858105" y="406909"/>
            <a:chExt cx="211138" cy="549275"/>
          </a:xfrm>
          <a:solidFill>
            <a:schemeClr val="accent2"/>
          </a:solidFill>
        </p:grpSpPr>
        <p:sp>
          <p:nvSpPr>
            <p:cNvPr id="95" name="Oval 76"/>
            <p:cNvSpPr>
              <a:spLocks noChangeArrowheads="1"/>
            </p:cNvSpPr>
            <p:nvPr/>
          </p:nvSpPr>
          <p:spPr bwMode="black">
            <a:xfrm>
              <a:off x="7918430" y="406909"/>
              <a:ext cx="92075" cy="920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96" name="Freeform 77"/>
            <p:cNvSpPr>
              <a:spLocks/>
            </p:cNvSpPr>
            <p:nvPr/>
          </p:nvSpPr>
          <p:spPr bwMode="black">
            <a:xfrm>
              <a:off x="7858105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 bwMode="black">
          <a:xfrm>
            <a:off x="7902183" y="7182030"/>
            <a:ext cx="1253599" cy="3261242"/>
            <a:chOff x="7858105" y="406909"/>
            <a:chExt cx="211138" cy="549275"/>
          </a:xfrm>
          <a:solidFill>
            <a:schemeClr val="accent2"/>
          </a:solidFill>
        </p:grpSpPr>
        <p:sp>
          <p:nvSpPr>
            <p:cNvPr id="93" name="Oval 76"/>
            <p:cNvSpPr>
              <a:spLocks noChangeArrowheads="1"/>
            </p:cNvSpPr>
            <p:nvPr/>
          </p:nvSpPr>
          <p:spPr bwMode="black">
            <a:xfrm>
              <a:off x="7918430" y="406909"/>
              <a:ext cx="92075" cy="920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black">
            <a:xfrm>
              <a:off x="7858105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 bwMode="black">
          <a:xfrm>
            <a:off x="9338863" y="7182030"/>
            <a:ext cx="1253599" cy="3261242"/>
            <a:chOff x="7858105" y="406909"/>
            <a:chExt cx="211138" cy="549275"/>
          </a:xfrm>
          <a:solidFill>
            <a:schemeClr val="accent2"/>
          </a:solidFill>
        </p:grpSpPr>
        <p:sp>
          <p:nvSpPr>
            <p:cNvPr id="91" name="Oval 76"/>
            <p:cNvSpPr>
              <a:spLocks noChangeArrowheads="1"/>
            </p:cNvSpPr>
            <p:nvPr/>
          </p:nvSpPr>
          <p:spPr bwMode="black">
            <a:xfrm>
              <a:off x="7918430" y="406909"/>
              <a:ext cx="92075" cy="920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92" name="Freeform 77"/>
            <p:cNvSpPr>
              <a:spLocks/>
            </p:cNvSpPr>
            <p:nvPr/>
          </p:nvSpPr>
          <p:spPr bwMode="black">
            <a:xfrm>
              <a:off x="7858105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 bwMode="black">
          <a:xfrm>
            <a:off x="10775544" y="7182030"/>
            <a:ext cx="1253599" cy="3261242"/>
            <a:chOff x="7858105" y="406909"/>
            <a:chExt cx="211138" cy="549275"/>
          </a:xfrm>
          <a:solidFill>
            <a:schemeClr val="accent2"/>
          </a:solidFill>
        </p:grpSpPr>
        <p:sp>
          <p:nvSpPr>
            <p:cNvPr id="89" name="Oval 88"/>
            <p:cNvSpPr>
              <a:spLocks noChangeArrowheads="1"/>
            </p:cNvSpPr>
            <p:nvPr/>
          </p:nvSpPr>
          <p:spPr bwMode="black">
            <a:xfrm>
              <a:off x="7918430" y="406909"/>
              <a:ext cx="92075" cy="920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black">
            <a:xfrm>
              <a:off x="7858105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 bwMode="black">
          <a:xfrm>
            <a:off x="12212224" y="7182030"/>
            <a:ext cx="1253599" cy="3261242"/>
            <a:chOff x="7858105" y="406909"/>
            <a:chExt cx="211138" cy="549275"/>
          </a:xfrm>
          <a:solidFill>
            <a:schemeClr val="accent2"/>
          </a:solidFill>
        </p:grpSpPr>
        <p:sp>
          <p:nvSpPr>
            <p:cNvPr id="85" name="Oval 76"/>
            <p:cNvSpPr>
              <a:spLocks noChangeArrowheads="1"/>
            </p:cNvSpPr>
            <p:nvPr/>
          </p:nvSpPr>
          <p:spPr bwMode="black">
            <a:xfrm>
              <a:off x="7918430" y="406909"/>
              <a:ext cx="92075" cy="920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88" name="Freeform 77"/>
            <p:cNvSpPr>
              <a:spLocks/>
            </p:cNvSpPr>
            <p:nvPr/>
          </p:nvSpPr>
          <p:spPr bwMode="black">
            <a:xfrm>
              <a:off x="7858105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 bwMode="black">
          <a:xfrm>
            <a:off x="13648910" y="7182030"/>
            <a:ext cx="1253599" cy="3261242"/>
            <a:chOff x="7858106" y="406909"/>
            <a:chExt cx="211138" cy="549275"/>
          </a:xfrm>
          <a:solidFill>
            <a:schemeClr val="bg1">
              <a:lumMod val="75000"/>
            </a:schemeClr>
          </a:solidFill>
        </p:grpSpPr>
        <p:sp>
          <p:nvSpPr>
            <p:cNvPr id="83" name="Oval 76"/>
            <p:cNvSpPr>
              <a:spLocks noChangeArrowheads="1"/>
            </p:cNvSpPr>
            <p:nvPr/>
          </p:nvSpPr>
          <p:spPr bwMode="black">
            <a:xfrm>
              <a:off x="7918431" y="406909"/>
              <a:ext cx="92075" cy="92075"/>
            </a:xfrm>
            <a:prstGeom prst="ellipse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black">
            <a:xfrm>
              <a:off x="7858106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 bwMode="black">
          <a:xfrm>
            <a:off x="15085589" y="7182030"/>
            <a:ext cx="1253599" cy="3261242"/>
            <a:chOff x="7858106" y="406909"/>
            <a:chExt cx="211138" cy="549275"/>
          </a:xfrm>
          <a:solidFill>
            <a:schemeClr val="bg1">
              <a:lumMod val="75000"/>
            </a:schemeClr>
          </a:solidFill>
        </p:grpSpPr>
        <p:sp>
          <p:nvSpPr>
            <p:cNvPr id="79" name="Oval 76"/>
            <p:cNvSpPr>
              <a:spLocks noChangeArrowheads="1"/>
            </p:cNvSpPr>
            <p:nvPr/>
          </p:nvSpPr>
          <p:spPr bwMode="black">
            <a:xfrm>
              <a:off x="7918431" y="406909"/>
              <a:ext cx="92075" cy="92075"/>
            </a:xfrm>
            <a:prstGeom prst="ellipse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black">
            <a:xfrm>
              <a:off x="7858106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104" name="Oval 76"/>
          <p:cNvSpPr>
            <a:spLocks noChangeArrowheads="1"/>
          </p:cNvSpPr>
          <p:nvPr/>
        </p:nvSpPr>
        <p:spPr bwMode="black">
          <a:xfrm>
            <a:off x="2513632" y="7182029"/>
            <a:ext cx="546682" cy="54668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05" name="Freeform 77"/>
          <p:cNvSpPr>
            <a:spLocks/>
          </p:cNvSpPr>
          <p:nvPr/>
        </p:nvSpPr>
        <p:spPr bwMode="black">
          <a:xfrm>
            <a:off x="2155462" y="7785265"/>
            <a:ext cx="1253600" cy="2658007"/>
          </a:xfrm>
          <a:custGeom>
            <a:avLst/>
            <a:gdLst>
              <a:gd name="T0" fmla="*/ 83 w 106"/>
              <a:gd name="T1" fmla="*/ 0 h 224"/>
              <a:gd name="T2" fmla="*/ 24 w 106"/>
              <a:gd name="T3" fmla="*/ 0 h 224"/>
              <a:gd name="T4" fmla="*/ 0 w 106"/>
              <a:gd name="T5" fmla="*/ 23 h 224"/>
              <a:gd name="T6" fmla="*/ 0 w 106"/>
              <a:gd name="T7" fmla="*/ 99 h 224"/>
              <a:gd name="T8" fmla="*/ 10 w 106"/>
              <a:gd name="T9" fmla="*/ 109 h 224"/>
              <a:gd name="T10" fmla="*/ 21 w 106"/>
              <a:gd name="T11" fmla="*/ 99 h 224"/>
              <a:gd name="T12" fmla="*/ 21 w 106"/>
              <a:gd name="T13" fmla="*/ 35 h 224"/>
              <a:gd name="T14" fmla="*/ 24 w 106"/>
              <a:gd name="T15" fmla="*/ 35 h 224"/>
              <a:gd name="T16" fmla="*/ 24 w 106"/>
              <a:gd name="T17" fmla="*/ 211 h 224"/>
              <a:gd name="T18" fmla="*/ 38 w 106"/>
              <a:gd name="T19" fmla="*/ 224 h 224"/>
              <a:gd name="T20" fmla="*/ 51 w 106"/>
              <a:gd name="T21" fmla="*/ 211 h 224"/>
              <a:gd name="T22" fmla="*/ 51 w 106"/>
              <a:gd name="T23" fmla="*/ 108 h 224"/>
              <a:gd name="T24" fmla="*/ 55 w 106"/>
              <a:gd name="T25" fmla="*/ 108 h 224"/>
              <a:gd name="T26" fmla="*/ 55 w 106"/>
              <a:gd name="T27" fmla="*/ 211 h 224"/>
              <a:gd name="T28" fmla="*/ 69 w 106"/>
              <a:gd name="T29" fmla="*/ 224 h 224"/>
              <a:gd name="T30" fmla="*/ 82 w 106"/>
              <a:gd name="T31" fmla="*/ 211 h 224"/>
              <a:gd name="T32" fmla="*/ 82 w 106"/>
              <a:gd name="T33" fmla="*/ 35 h 224"/>
              <a:gd name="T34" fmla="*/ 86 w 106"/>
              <a:gd name="T35" fmla="*/ 35 h 224"/>
              <a:gd name="T36" fmla="*/ 86 w 106"/>
              <a:gd name="T37" fmla="*/ 99 h 224"/>
              <a:gd name="T38" fmla="*/ 96 w 106"/>
              <a:gd name="T39" fmla="*/ 109 h 224"/>
              <a:gd name="T40" fmla="*/ 106 w 106"/>
              <a:gd name="T41" fmla="*/ 99 h 224"/>
              <a:gd name="T42" fmla="*/ 106 w 106"/>
              <a:gd name="T43" fmla="*/ 23 h 224"/>
              <a:gd name="T44" fmla="*/ 83 w 106"/>
              <a:gd name="T4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" h="224">
                <a:moveTo>
                  <a:pt x="83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4"/>
                  <a:pt x="5" y="109"/>
                  <a:pt x="10" y="109"/>
                </a:cubicBezTo>
                <a:cubicBezTo>
                  <a:pt x="16" y="109"/>
                  <a:pt x="21" y="104"/>
                  <a:pt x="21" y="99"/>
                </a:cubicBezTo>
                <a:cubicBezTo>
                  <a:pt x="21" y="35"/>
                  <a:pt x="21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211"/>
                  <a:pt x="24" y="211"/>
                  <a:pt x="24" y="211"/>
                </a:cubicBezTo>
                <a:cubicBezTo>
                  <a:pt x="24" y="218"/>
                  <a:pt x="30" y="224"/>
                  <a:pt x="38" y="224"/>
                </a:cubicBezTo>
                <a:cubicBezTo>
                  <a:pt x="45" y="224"/>
                  <a:pt x="51" y="218"/>
                  <a:pt x="51" y="211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5" y="218"/>
                  <a:pt x="61" y="224"/>
                  <a:pt x="69" y="224"/>
                </a:cubicBezTo>
                <a:cubicBezTo>
                  <a:pt x="76" y="224"/>
                  <a:pt x="82" y="218"/>
                  <a:pt x="82" y="211"/>
                </a:cubicBezTo>
                <a:cubicBezTo>
                  <a:pt x="82" y="35"/>
                  <a:pt x="82" y="35"/>
                  <a:pt x="82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99"/>
                  <a:pt x="86" y="99"/>
                  <a:pt x="86" y="99"/>
                </a:cubicBezTo>
                <a:cubicBezTo>
                  <a:pt x="86" y="104"/>
                  <a:pt x="91" y="109"/>
                  <a:pt x="96" y="109"/>
                </a:cubicBezTo>
                <a:cubicBezTo>
                  <a:pt x="102" y="109"/>
                  <a:pt x="106" y="104"/>
                  <a:pt x="106" y="99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10"/>
                  <a:pt x="96" y="0"/>
                  <a:pt x="83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07" name="Oval 76"/>
          <p:cNvSpPr>
            <a:spLocks noChangeArrowheads="1"/>
          </p:cNvSpPr>
          <p:nvPr/>
        </p:nvSpPr>
        <p:spPr bwMode="black">
          <a:xfrm>
            <a:off x="3950025" y="7182029"/>
            <a:ext cx="546682" cy="54668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08" name="Freeform 77"/>
          <p:cNvSpPr>
            <a:spLocks/>
          </p:cNvSpPr>
          <p:nvPr/>
        </p:nvSpPr>
        <p:spPr bwMode="black">
          <a:xfrm>
            <a:off x="3591855" y="7785265"/>
            <a:ext cx="1253600" cy="2658007"/>
          </a:xfrm>
          <a:custGeom>
            <a:avLst/>
            <a:gdLst>
              <a:gd name="T0" fmla="*/ 83 w 106"/>
              <a:gd name="T1" fmla="*/ 0 h 224"/>
              <a:gd name="T2" fmla="*/ 24 w 106"/>
              <a:gd name="T3" fmla="*/ 0 h 224"/>
              <a:gd name="T4" fmla="*/ 0 w 106"/>
              <a:gd name="T5" fmla="*/ 23 h 224"/>
              <a:gd name="T6" fmla="*/ 0 w 106"/>
              <a:gd name="T7" fmla="*/ 99 h 224"/>
              <a:gd name="T8" fmla="*/ 10 w 106"/>
              <a:gd name="T9" fmla="*/ 109 h 224"/>
              <a:gd name="T10" fmla="*/ 21 w 106"/>
              <a:gd name="T11" fmla="*/ 99 h 224"/>
              <a:gd name="T12" fmla="*/ 21 w 106"/>
              <a:gd name="T13" fmla="*/ 35 h 224"/>
              <a:gd name="T14" fmla="*/ 24 w 106"/>
              <a:gd name="T15" fmla="*/ 35 h 224"/>
              <a:gd name="T16" fmla="*/ 24 w 106"/>
              <a:gd name="T17" fmla="*/ 211 h 224"/>
              <a:gd name="T18" fmla="*/ 38 w 106"/>
              <a:gd name="T19" fmla="*/ 224 h 224"/>
              <a:gd name="T20" fmla="*/ 51 w 106"/>
              <a:gd name="T21" fmla="*/ 211 h 224"/>
              <a:gd name="T22" fmla="*/ 51 w 106"/>
              <a:gd name="T23" fmla="*/ 108 h 224"/>
              <a:gd name="T24" fmla="*/ 55 w 106"/>
              <a:gd name="T25" fmla="*/ 108 h 224"/>
              <a:gd name="T26" fmla="*/ 55 w 106"/>
              <a:gd name="T27" fmla="*/ 211 h 224"/>
              <a:gd name="T28" fmla="*/ 69 w 106"/>
              <a:gd name="T29" fmla="*/ 224 h 224"/>
              <a:gd name="T30" fmla="*/ 82 w 106"/>
              <a:gd name="T31" fmla="*/ 211 h 224"/>
              <a:gd name="T32" fmla="*/ 82 w 106"/>
              <a:gd name="T33" fmla="*/ 35 h 224"/>
              <a:gd name="T34" fmla="*/ 86 w 106"/>
              <a:gd name="T35" fmla="*/ 35 h 224"/>
              <a:gd name="T36" fmla="*/ 86 w 106"/>
              <a:gd name="T37" fmla="*/ 99 h 224"/>
              <a:gd name="T38" fmla="*/ 96 w 106"/>
              <a:gd name="T39" fmla="*/ 109 h 224"/>
              <a:gd name="T40" fmla="*/ 106 w 106"/>
              <a:gd name="T41" fmla="*/ 99 h 224"/>
              <a:gd name="T42" fmla="*/ 106 w 106"/>
              <a:gd name="T43" fmla="*/ 23 h 224"/>
              <a:gd name="T44" fmla="*/ 83 w 106"/>
              <a:gd name="T4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" h="224">
                <a:moveTo>
                  <a:pt x="83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4"/>
                  <a:pt x="5" y="109"/>
                  <a:pt x="10" y="109"/>
                </a:cubicBezTo>
                <a:cubicBezTo>
                  <a:pt x="16" y="109"/>
                  <a:pt x="21" y="104"/>
                  <a:pt x="21" y="99"/>
                </a:cubicBezTo>
                <a:cubicBezTo>
                  <a:pt x="21" y="35"/>
                  <a:pt x="21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211"/>
                  <a:pt x="24" y="211"/>
                  <a:pt x="24" y="211"/>
                </a:cubicBezTo>
                <a:cubicBezTo>
                  <a:pt x="24" y="218"/>
                  <a:pt x="30" y="224"/>
                  <a:pt x="38" y="224"/>
                </a:cubicBezTo>
                <a:cubicBezTo>
                  <a:pt x="45" y="224"/>
                  <a:pt x="51" y="218"/>
                  <a:pt x="51" y="211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5" y="218"/>
                  <a:pt x="61" y="224"/>
                  <a:pt x="69" y="224"/>
                </a:cubicBezTo>
                <a:cubicBezTo>
                  <a:pt x="76" y="224"/>
                  <a:pt x="82" y="218"/>
                  <a:pt x="82" y="211"/>
                </a:cubicBezTo>
                <a:cubicBezTo>
                  <a:pt x="82" y="35"/>
                  <a:pt x="82" y="35"/>
                  <a:pt x="82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99"/>
                  <a:pt x="86" y="99"/>
                  <a:pt x="86" y="99"/>
                </a:cubicBezTo>
                <a:cubicBezTo>
                  <a:pt x="86" y="104"/>
                  <a:pt x="91" y="109"/>
                  <a:pt x="96" y="109"/>
                </a:cubicBezTo>
                <a:cubicBezTo>
                  <a:pt x="102" y="109"/>
                  <a:pt x="106" y="104"/>
                  <a:pt x="106" y="99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10"/>
                  <a:pt x="96" y="0"/>
                  <a:pt x="83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10" name="Oval 76"/>
          <p:cNvSpPr>
            <a:spLocks noChangeArrowheads="1"/>
          </p:cNvSpPr>
          <p:nvPr/>
        </p:nvSpPr>
        <p:spPr bwMode="black">
          <a:xfrm>
            <a:off x="5389488" y="7182029"/>
            <a:ext cx="546682" cy="54668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11" name="Freeform 77"/>
          <p:cNvSpPr>
            <a:spLocks/>
          </p:cNvSpPr>
          <p:nvPr/>
        </p:nvSpPr>
        <p:spPr bwMode="black">
          <a:xfrm>
            <a:off x="5031317" y="7785265"/>
            <a:ext cx="1253600" cy="2658007"/>
          </a:xfrm>
          <a:custGeom>
            <a:avLst/>
            <a:gdLst>
              <a:gd name="T0" fmla="*/ 83 w 106"/>
              <a:gd name="T1" fmla="*/ 0 h 224"/>
              <a:gd name="T2" fmla="*/ 24 w 106"/>
              <a:gd name="T3" fmla="*/ 0 h 224"/>
              <a:gd name="T4" fmla="*/ 0 w 106"/>
              <a:gd name="T5" fmla="*/ 23 h 224"/>
              <a:gd name="T6" fmla="*/ 0 w 106"/>
              <a:gd name="T7" fmla="*/ 99 h 224"/>
              <a:gd name="T8" fmla="*/ 10 w 106"/>
              <a:gd name="T9" fmla="*/ 109 h 224"/>
              <a:gd name="T10" fmla="*/ 21 w 106"/>
              <a:gd name="T11" fmla="*/ 99 h 224"/>
              <a:gd name="T12" fmla="*/ 21 w 106"/>
              <a:gd name="T13" fmla="*/ 35 h 224"/>
              <a:gd name="T14" fmla="*/ 24 w 106"/>
              <a:gd name="T15" fmla="*/ 35 h 224"/>
              <a:gd name="T16" fmla="*/ 24 w 106"/>
              <a:gd name="T17" fmla="*/ 211 h 224"/>
              <a:gd name="T18" fmla="*/ 38 w 106"/>
              <a:gd name="T19" fmla="*/ 224 h 224"/>
              <a:gd name="T20" fmla="*/ 51 w 106"/>
              <a:gd name="T21" fmla="*/ 211 h 224"/>
              <a:gd name="T22" fmla="*/ 51 w 106"/>
              <a:gd name="T23" fmla="*/ 108 h 224"/>
              <a:gd name="T24" fmla="*/ 55 w 106"/>
              <a:gd name="T25" fmla="*/ 108 h 224"/>
              <a:gd name="T26" fmla="*/ 55 w 106"/>
              <a:gd name="T27" fmla="*/ 211 h 224"/>
              <a:gd name="T28" fmla="*/ 69 w 106"/>
              <a:gd name="T29" fmla="*/ 224 h 224"/>
              <a:gd name="T30" fmla="*/ 82 w 106"/>
              <a:gd name="T31" fmla="*/ 211 h 224"/>
              <a:gd name="T32" fmla="*/ 82 w 106"/>
              <a:gd name="T33" fmla="*/ 35 h 224"/>
              <a:gd name="T34" fmla="*/ 86 w 106"/>
              <a:gd name="T35" fmla="*/ 35 h 224"/>
              <a:gd name="T36" fmla="*/ 86 w 106"/>
              <a:gd name="T37" fmla="*/ 99 h 224"/>
              <a:gd name="T38" fmla="*/ 96 w 106"/>
              <a:gd name="T39" fmla="*/ 109 h 224"/>
              <a:gd name="T40" fmla="*/ 106 w 106"/>
              <a:gd name="T41" fmla="*/ 99 h 224"/>
              <a:gd name="T42" fmla="*/ 106 w 106"/>
              <a:gd name="T43" fmla="*/ 23 h 224"/>
              <a:gd name="T44" fmla="*/ 83 w 106"/>
              <a:gd name="T4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" h="224">
                <a:moveTo>
                  <a:pt x="83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4"/>
                  <a:pt x="5" y="109"/>
                  <a:pt x="10" y="109"/>
                </a:cubicBezTo>
                <a:cubicBezTo>
                  <a:pt x="16" y="109"/>
                  <a:pt x="21" y="104"/>
                  <a:pt x="21" y="99"/>
                </a:cubicBezTo>
                <a:cubicBezTo>
                  <a:pt x="21" y="35"/>
                  <a:pt x="21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211"/>
                  <a:pt x="24" y="211"/>
                  <a:pt x="24" y="211"/>
                </a:cubicBezTo>
                <a:cubicBezTo>
                  <a:pt x="24" y="218"/>
                  <a:pt x="30" y="224"/>
                  <a:pt x="38" y="224"/>
                </a:cubicBezTo>
                <a:cubicBezTo>
                  <a:pt x="45" y="224"/>
                  <a:pt x="51" y="218"/>
                  <a:pt x="51" y="211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5" y="218"/>
                  <a:pt x="61" y="224"/>
                  <a:pt x="69" y="224"/>
                </a:cubicBezTo>
                <a:cubicBezTo>
                  <a:pt x="76" y="224"/>
                  <a:pt x="82" y="218"/>
                  <a:pt x="82" y="211"/>
                </a:cubicBezTo>
                <a:cubicBezTo>
                  <a:pt x="82" y="35"/>
                  <a:pt x="82" y="35"/>
                  <a:pt x="82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99"/>
                  <a:pt x="86" y="99"/>
                  <a:pt x="86" y="99"/>
                </a:cubicBezTo>
                <a:cubicBezTo>
                  <a:pt x="86" y="104"/>
                  <a:pt x="91" y="109"/>
                  <a:pt x="96" y="109"/>
                </a:cubicBezTo>
                <a:cubicBezTo>
                  <a:pt x="102" y="109"/>
                  <a:pt x="106" y="104"/>
                  <a:pt x="106" y="99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10"/>
                  <a:pt x="96" y="0"/>
                  <a:pt x="83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13" name="Oval 76"/>
          <p:cNvSpPr>
            <a:spLocks noChangeArrowheads="1"/>
          </p:cNvSpPr>
          <p:nvPr/>
        </p:nvSpPr>
        <p:spPr bwMode="black">
          <a:xfrm>
            <a:off x="6819649" y="7182029"/>
            <a:ext cx="546682" cy="54668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14" name="Freeform 77"/>
          <p:cNvSpPr>
            <a:spLocks/>
          </p:cNvSpPr>
          <p:nvPr/>
        </p:nvSpPr>
        <p:spPr bwMode="black">
          <a:xfrm>
            <a:off x="6461479" y="7785265"/>
            <a:ext cx="1253600" cy="2658007"/>
          </a:xfrm>
          <a:custGeom>
            <a:avLst/>
            <a:gdLst>
              <a:gd name="T0" fmla="*/ 83 w 106"/>
              <a:gd name="T1" fmla="*/ 0 h 224"/>
              <a:gd name="T2" fmla="*/ 24 w 106"/>
              <a:gd name="T3" fmla="*/ 0 h 224"/>
              <a:gd name="T4" fmla="*/ 0 w 106"/>
              <a:gd name="T5" fmla="*/ 23 h 224"/>
              <a:gd name="T6" fmla="*/ 0 w 106"/>
              <a:gd name="T7" fmla="*/ 99 h 224"/>
              <a:gd name="T8" fmla="*/ 10 w 106"/>
              <a:gd name="T9" fmla="*/ 109 h 224"/>
              <a:gd name="T10" fmla="*/ 21 w 106"/>
              <a:gd name="T11" fmla="*/ 99 h 224"/>
              <a:gd name="T12" fmla="*/ 21 w 106"/>
              <a:gd name="T13" fmla="*/ 35 h 224"/>
              <a:gd name="T14" fmla="*/ 24 w 106"/>
              <a:gd name="T15" fmla="*/ 35 h 224"/>
              <a:gd name="T16" fmla="*/ 24 w 106"/>
              <a:gd name="T17" fmla="*/ 211 h 224"/>
              <a:gd name="T18" fmla="*/ 38 w 106"/>
              <a:gd name="T19" fmla="*/ 224 h 224"/>
              <a:gd name="T20" fmla="*/ 51 w 106"/>
              <a:gd name="T21" fmla="*/ 211 h 224"/>
              <a:gd name="T22" fmla="*/ 51 w 106"/>
              <a:gd name="T23" fmla="*/ 108 h 224"/>
              <a:gd name="T24" fmla="*/ 55 w 106"/>
              <a:gd name="T25" fmla="*/ 108 h 224"/>
              <a:gd name="T26" fmla="*/ 55 w 106"/>
              <a:gd name="T27" fmla="*/ 211 h 224"/>
              <a:gd name="T28" fmla="*/ 69 w 106"/>
              <a:gd name="T29" fmla="*/ 224 h 224"/>
              <a:gd name="T30" fmla="*/ 82 w 106"/>
              <a:gd name="T31" fmla="*/ 211 h 224"/>
              <a:gd name="T32" fmla="*/ 82 w 106"/>
              <a:gd name="T33" fmla="*/ 35 h 224"/>
              <a:gd name="T34" fmla="*/ 86 w 106"/>
              <a:gd name="T35" fmla="*/ 35 h 224"/>
              <a:gd name="T36" fmla="*/ 86 w 106"/>
              <a:gd name="T37" fmla="*/ 99 h 224"/>
              <a:gd name="T38" fmla="*/ 96 w 106"/>
              <a:gd name="T39" fmla="*/ 109 h 224"/>
              <a:gd name="T40" fmla="*/ 106 w 106"/>
              <a:gd name="T41" fmla="*/ 99 h 224"/>
              <a:gd name="T42" fmla="*/ 106 w 106"/>
              <a:gd name="T43" fmla="*/ 23 h 224"/>
              <a:gd name="T44" fmla="*/ 83 w 106"/>
              <a:gd name="T4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" h="224">
                <a:moveTo>
                  <a:pt x="83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4"/>
                  <a:pt x="5" y="109"/>
                  <a:pt x="10" y="109"/>
                </a:cubicBezTo>
                <a:cubicBezTo>
                  <a:pt x="16" y="109"/>
                  <a:pt x="21" y="104"/>
                  <a:pt x="21" y="99"/>
                </a:cubicBezTo>
                <a:cubicBezTo>
                  <a:pt x="21" y="35"/>
                  <a:pt x="21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211"/>
                  <a:pt x="24" y="211"/>
                  <a:pt x="24" y="211"/>
                </a:cubicBezTo>
                <a:cubicBezTo>
                  <a:pt x="24" y="218"/>
                  <a:pt x="30" y="224"/>
                  <a:pt x="38" y="224"/>
                </a:cubicBezTo>
                <a:cubicBezTo>
                  <a:pt x="45" y="224"/>
                  <a:pt x="51" y="218"/>
                  <a:pt x="51" y="211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5" y="218"/>
                  <a:pt x="61" y="224"/>
                  <a:pt x="69" y="224"/>
                </a:cubicBezTo>
                <a:cubicBezTo>
                  <a:pt x="76" y="224"/>
                  <a:pt x="82" y="218"/>
                  <a:pt x="82" y="211"/>
                </a:cubicBezTo>
                <a:cubicBezTo>
                  <a:pt x="82" y="35"/>
                  <a:pt x="82" y="35"/>
                  <a:pt x="82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99"/>
                  <a:pt x="86" y="99"/>
                  <a:pt x="86" y="99"/>
                </a:cubicBezTo>
                <a:cubicBezTo>
                  <a:pt x="86" y="104"/>
                  <a:pt x="91" y="109"/>
                  <a:pt x="96" y="109"/>
                </a:cubicBezTo>
                <a:cubicBezTo>
                  <a:pt x="102" y="109"/>
                  <a:pt x="106" y="104"/>
                  <a:pt x="106" y="99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10"/>
                  <a:pt x="96" y="0"/>
                  <a:pt x="83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16" name="Oval 76"/>
          <p:cNvSpPr>
            <a:spLocks noChangeArrowheads="1"/>
          </p:cNvSpPr>
          <p:nvPr/>
        </p:nvSpPr>
        <p:spPr bwMode="black">
          <a:xfrm>
            <a:off x="8261053" y="7182029"/>
            <a:ext cx="546682" cy="54668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17" name="Freeform 77"/>
          <p:cNvSpPr>
            <a:spLocks/>
          </p:cNvSpPr>
          <p:nvPr/>
        </p:nvSpPr>
        <p:spPr bwMode="black">
          <a:xfrm>
            <a:off x="7902883" y="7785265"/>
            <a:ext cx="1253600" cy="2658007"/>
          </a:xfrm>
          <a:custGeom>
            <a:avLst/>
            <a:gdLst>
              <a:gd name="T0" fmla="*/ 83 w 106"/>
              <a:gd name="T1" fmla="*/ 0 h 224"/>
              <a:gd name="T2" fmla="*/ 24 w 106"/>
              <a:gd name="T3" fmla="*/ 0 h 224"/>
              <a:gd name="T4" fmla="*/ 0 w 106"/>
              <a:gd name="T5" fmla="*/ 23 h 224"/>
              <a:gd name="T6" fmla="*/ 0 w 106"/>
              <a:gd name="T7" fmla="*/ 99 h 224"/>
              <a:gd name="T8" fmla="*/ 10 w 106"/>
              <a:gd name="T9" fmla="*/ 109 h 224"/>
              <a:gd name="T10" fmla="*/ 21 w 106"/>
              <a:gd name="T11" fmla="*/ 99 h 224"/>
              <a:gd name="T12" fmla="*/ 21 w 106"/>
              <a:gd name="T13" fmla="*/ 35 h 224"/>
              <a:gd name="T14" fmla="*/ 24 w 106"/>
              <a:gd name="T15" fmla="*/ 35 h 224"/>
              <a:gd name="T16" fmla="*/ 24 w 106"/>
              <a:gd name="T17" fmla="*/ 211 h 224"/>
              <a:gd name="T18" fmla="*/ 38 w 106"/>
              <a:gd name="T19" fmla="*/ 224 h 224"/>
              <a:gd name="T20" fmla="*/ 51 w 106"/>
              <a:gd name="T21" fmla="*/ 211 h 224"/>
              <a:gd name="T22" fmla="*/ 51 w 106"/>
              <a:gd name="T23" fmla="*/ 108 h 224"/>
              <a:gd name="T24" fmla="*/ 55 w 106"/>
              <a:gd name="T25" fmla="*/ 108 h 224"/>
              <a:gd name="T26" fmla="*/ 55 w 106"/>
              <a:gd name="T27" fmla="*/ 211 h 224"/>
              <a:gd name="T28" fmla="*/ 69 w 106"/>
              <a:gd name="T29" fmla="*/ 224 h 224"/>
              <a:gd name="T30" fmla="*/ 82 w 106"/>
              <a:gd name="T31" fmla="*/ 211 h 224"/>
              <a:gd name="T32" fmla="*/ 82 w 106"/>
              <a:gd name="T33" fmla="*/ 35 h 224"/>
              <a:gd name="T34" fmla="*/ 86 w 106"/>
              <a:gd name="T35" fmla="*/ 35 h 224"/>
              <a:gd name="T36" fmla="*/ 86 w 106"/>
              <a:gd name="T37" fmla="*/ 99 h 224"/>
              <a:gd name="T38" fmla="*/ 96 w 106"/>
              <a:gd name="T39" fmla="*/ 109 h 224"/>
              <a:gd name="T40" fmla="*/ 106 w 106"/>
              <a:gd name="T41" fmla="*/ 99 h 224"/>
              <a:gd name="T42" fmla="*/ 106 w 106"/>
              <a:gd name="T43" fmla="*/ 23 h 224"/>
              <a:gd name="T44" fmla="*/ 83 w 106"/>
              <a:gd name="T4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" h="224">
                <a:moveTo>
                  <a:pt x="83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4"/>
                  <a:pt x="5" y="109"/>
                  <a:pt x="10" y="109"/>
                </a:cubicBezTo>
                <a:cubicBezTo>
                  <a:pt x="16" y="109"/>
                  <a:pt x="21" y="104"/>
                  <a:pt x="21" y="99"/>
                </a:cubicBezTo>
                <a:cubicBezTo>
                  <a:pt x="21" y="35"/>
                  <a:pt x="21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211"/>
                  <a:pt x="24" y="211"/>
                  <a:pt x="24" y="211"/>
                </a:cubicBezTo>
                <a:cubicBezTo>
                  <a:pt x="24" y="218"/>
                  <a:pt x="30" y="224"/>
                  <a:pt x="38" y="224"/>
                </a:cubicBezTo>
                <a:cubicBezTo>
                  <a:pt x="45" y="224"/>
                  <a:pt x="51" y="218"/>
                  <a:pt x="51" y="211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5" y="218"/>
                  <a:pt x="61" y="224"/>
                  <a:pt x="69" y="224"/>
                </a:cubicBezTo>
                <a:cubicBezTo>
                  <a:pt x="76" y="224"/>
                  <a:pt x="82" y="218"/>
                  <a:pt x="82" y="211"/>
                </a:cubicBezTo>
                <a:cubicBezTo>
                  <a:pt x="82" y="35"/>
                  <a:pt x="82" y="35"/>
                  <a:pt x="82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99"/>
                  <a:pt x="86" y="99"/>
                  <a:pt x="86" y="99"/>
                </a:cubicBezTo>
                <a:cubicBezTo>
                  <a:pt x="86" y="104"/>
                  <a:pt x="91" y="109"/>
                  <a:pt x="96" y="109"/>
                </a:cubicBezTo>
                <a:cubicBezTo>
                  <a:pt x="102" y="109"/>
                  <a:pt x="106" y="104"/>
                  <a:pt x="106" y="99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10"/>
                  <a:pt x="96" y="0"/>
                  <a:pt x="83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19" name="Oval 76"/>
          <p:cNvSpPr>
            <a:spLocks noChangeArrowheads="1"/>
          </p:cNvSpPr>
          <p:nvPr/>
        </p:nvSpPr>
        <p:spPr bwMode="black">
          <a:xfrm>
            <a:off x="9691483" y="7182029"/>
            <a:ext cx="546682" cy="54668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20" name="Freeform 77"/>
          <p:cNvSpPr>
            <a:spLocks/>
          </p:cNvSpPr>
          <p:nvPr/>
        </p:nvSpPr>
        <p:spPr bwMode="black">
          <a:xfrm>
            <a:off x="9333313" y="7785265"/>
            <a:ext cx="1253600" cy="2658007"/>
          </a:xfrm>
          <a:custGeom>
            <a:avLst/>
            <a:gdLst>
              <a:gd name="T0" fmla="*/ 83 w 106"/>
              <a:gd name="T1" fmla="*/ 0 h 224"/>
              <a:gd name="T2" fmla="*/ 24 w 106"/>
              <a:gd name="T3" fmla="*/ 0 h 224"/>
              <a:gd name="T4" fmla="*/ 0 w 106"/>
              <a:gd name="T5" fmla="*/ 23 h 224"/>
              <a:gd name="T6" fmla="*/ 0 w 106"/>
              <a:gd name="T7" fmla="*/ 99 h 224"/>
              <a:gd name="T8" fmla="*/ 10 w 106"/>
              <a:gd name="T9" fmla="*/ 109 h 224"/>
              <a:gd name="T10" fmla="*/ 21 w 106"/>
              <a:gd name="T11" fmla="*/ 99 h 224"/>
              <a:gd name="T12" fmla="*/ 21 w 106"/>
              <a:gd name="T13" fmla="*/ 35 h 224"/>
              <a:gd name="T14" fmla="*/ 24 w 106"/>
              <a:gd name="T15" fmla="*/ 35 h 224"/>
              <a:gd name="T16" fmla="*/ 24 w 106"/>
              <a:gd name="T17" fmla="*/ 211 h 224"/>
              <a:gd name="T18" fmla="*/ 38 w 106"/>
              <a:gd name="T19" fmla="*/ 224 h 224"/>
              <a:gd name="T20" fmla="*/ 51 w 106"/>
              <a:gd name="T21" fmla="*/ 211 h 224"/>
              <a:gd name="T22" fmla="*/ 51 w 106"/>
              <a:gd name="T23" fmla="*/ 108 h 224"/>
              <a:gd name="T24" fmla="*/ 55 w 106"/>
              <a:gd name="T25" fmla="*/ 108 h 224"/>
              <a:gd name="T26" fmla="*/ 55 w 106"/>
              <a:gd name="T27" fmla="*/ 211 h 224"/>
              <a:gd name="T28" fmla="*/ 69 w 106"/>
              <a:gd name="T29" fmla="*/ 224 h 224"/>
              <a:gd name="T30" fmla="*/ 82 w 106"/>
              <a:gd name="T31" fmla="*/ 211 h 224"/>
              <a:gd name="T32" fmla="*/ 82 w 106"/>
              <a:gd name="T33" fmla="*/ 35 h 224"/>
              <a:gd name="T34" fmla="*/ 86 w 106"/>
              <a:gd name="T35" fmla="*/ 35 h 224"/>
              <a:gd name="T36" fmla="*/ 86 w 106"/>
              <a:gd name="T37" fmla="*/ 99 h 224"/>
              <a:gd name="T38" fmla="*/ 96 w 106"/>
              <a:gd name="T39" fmla="*/ 109 h 224"/>
              <a:gd name="T40" fmla="*/ 106 w 106"/>
              <a:gd name="T41" fmla="*/ 99 h 224"/>
              <a:gd name="T42" fmla="*/ 106 w 106"/>
              <a:gd name="T43" fmla="*/ 23 h 224"/>
              <a:gd name="T44" fmla="*/ 83 w 106"/>
              <a:gd name="T4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" h="224">
                <a:moveTo>
                  <a:pt x="83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4"/>
                  <a:pt x="5" y="109"/>
                  <a:pt x="10" y="109"/>
                </a:cubicBezTo>
                <a:cubicBezTo>
                  <a:pt x="16" y="109"/>
                  <a:pt x="21" y="104"/>
                  <a:pt x="21" y="99"/>
                </a:cubicBezTo>
                <a:cubicBezTo>
                  <a:pt x="21" y="35"/>
                  <a:pt x="21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211"/>
                  <a:pt x="24" y="211"/>
                  <a:pt x="24" y="211"/>
                </a:cubicBezTo>
                <a:cubicBezTo>
                  <a:pt x="24" y="218"/>
                  <a:pt x="30" y="224"/>
                  <a:pt x="38" y="224"/>
                </a:cubicBezTo>
                <a:cubicBezTo>
                  <a:pt x="45" y="224"/>
                  <a:pt x="51" y="218"/>
                  <a:pt x="51" y="211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5" y="218"/>
                  <a:pt x="61" y="224"/>
                  <a:pt x="69" y="224"/>
                </a:cubicBezTo>
                <a:cubicBezTo>
                  <a:pt x="76" y="224"/>
                  <a:pt x="82" y="218"/>
                  <a:pt x="82" y="211"/>
                </a:cubicBezTo>
                <a:cubicBezTo>
                  <a:pt x="82" y="35"/>
                  <a:pt x="82" y="35"/>
                  <a:pt x="82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99"/>
                  <a:pt x="86" y="99"/>
                  <a:pt x="86" y="99"/>
                </a:cubicBezTo>
                <a:cubicBezTo>
                  <a:pt x="86" y="104"/>
                  <a:pt x="91" y="109"/>
                  <a:pt x="96" y="109"/>
                </a:cubicBezTo>
                <a:cubicBezTo>
                  <a:pt x="102" y="109"/>
                  <a:pt x="106" y="104"/>
                  <a:pt x="106" y="99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10"/>
                  <a:pt x="96" y="0"/>
                  <a:pt x="83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22" name="Oval 76"/>
          <p:cNvSpPr>
            <a:spLocks noChangeArrowheads="1"/>
          </p:cNvSpPr>
          <p:nvPr/>
        </p:nvSpPr>
        <p:spPr bwMode="black">
          <a:xfrm>
            <a:off x="11127385" y="7182029"/>
            <a:ext cx="546682" cy="54668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23" name="Freeform 77"/>
          <p:cNvSpPr>
            <a:spLocks/>
          </p:cNvSpPr>
          <p:nvPr/>
        </p:nvSpPr>
        <p:spPr bwMode="black">
          <a:xfrm>
            <a:off x="10769215" y="7785265"/>
            <a:ext cx="1253600" cy="2658007"/>
          </a:xfrm>
          <a:custGeom>
            <a:avLst/>
            <a:gdLst>
              <a:gd name="T0" fmla="*/ 83 w 106"/>
              <a:gd name="T1" fmla="*/ 0 h 224"/>
              <a:gd name="T2" fmla="*/ 24 w 106"/>
              <a:gd name="T3" fmla="*/ 0 h 224"/>
              <a:gd name="T4" fmla="*/ 0 w 106"/>
              <a:gd name="T5" fmla="*/ 23 h 224"/>
              <a:gd name="T6" fmla="*/ 0 w 106"/>
              <a:gd name="T7" fmla="*/ 99 h 224"/>
              <a:gd name="T8" fmla="*/ 10 w 106"/>
              <a:gd name="T9" fmla="*/ 109 h 224"/>
              <a:gd name="T10" fmla="*/ 21 w 106"/>
              <a:gd name="T11" fmla="*/ 99 h 224"/>
              <a:gd name="T12" fmla="*/ 21 w 106"/>
              <a:gd name="T13" fmla="*/ 35 h 224"/>
              <a:gd name="T14" fmla="*/ 24 w 106"/>
              <a:gd name="T15" fmla="*/ 35 h 224"/>
              <a:gd name="T16" fmla="*/ 24 w 106"/>
              <a:gd name="T17" fmla="*/ 211 h 224"/>
              <a:gd name="T18" fmla="*/ 38 w 106"/>
              <a:gd name="T19" fmla="*/ 224 h 224"/>
              <a:gd name="T20" fmla="*/ 51 w 106"/>
              <a:gd name="T21" fmla="*/ 211 h 224"/>
              <a:gd name="T22" fmla="*/ 51 w 106"/>
              <a:gd name="T23" fmla="*/ 108 h 224"/>
              <a:gd name="T24" fmla="*/ 55 w 106"/>
              <a:gd name="T25" fmla="*/ 108 h 224"/>
              <a:gd name="T26" fmla="*/ 55 w 106"/>
              <a:gd name="T27" fmla="*/ 211 h 224"/>
              <a:gd name="T28" fmla="*/ 69 w 106"/>
              <a:gd name="T29" fmla="*/ 224 h 224"/>
              <a:gd name="T30" fmla="*/ 82 w 106"/>
              <a:gd name="T31" fmla="*/ 211 h 224"/>
              <a:gd name="T32" fmla="*/ 82 w 106"/>
              <a:gd name="T33" fmla="*/ 35 h 224"/>
              <a:gd name="T34" fmla="*/ 86 w 106"/>
              <a:gd name="T35" fmla="*/ 35 h 224"/>
              <a:gd name="T36" fmla="*/ 86 w 106"/>
              <a:gd name="T37" fmla="*/ 99 h 224"/>
              <a:gd name="T38" fmla="*/ 96 w 106"/>
              <a:gd name="T39" fmla="*/ 109 h 224"/>
              <a:gd name="T40" fmla="*/ 106 w 106"/>
              <a:gd name="T41" fmla="*/ 99 h 224"/>
              <a:gd name="T42" fmla="*/ 106 w 106"/>
              <a:gd name="T43" fmla="*/ 23 h 224"/>
              <a:gd name="T44" fmla="*/ 83 w 106"/>
              <a:gd name="T4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" h="224">
                <a:moveTo>
                  <a:pt x="83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4"/>
                  <a:pt x="5" y="109"/>
                  <a:pt x="10" y="109"/>
                </a:cubicBezTo>
                <a:cubicBezTo>
                  <a:pt x="16" y="109"/>
                  <a:pt x="21" y="104"/>
                  <a:pt x="21" y="99"/>
                </a:cubicBezTo>
                <a:cubicBezTo>
                  <a:pt x="21" y="35"/>
                  <a:pt x="21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211"/>
                  <a:pt x="24" y="211"/>
                  <a:pt x="24" y="211"/>
                </a:cubicBezTo>
                <a:cubicBezTo>
                  <a:pt x="24" y="218"/>
                  <a:pt x="30" y="224"/>
                  <a:pt x="38" y="224"/>
                </a:cubicBezTo>
                <a:cubicBezTo>
                  <a:pt x="45" y="224"/>
                  <a:pt x="51" y="218"/>
                  <a:pt x="51" y="211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5" y="218"/>
                  <a:pt x="61" y="224"/>
                  <a:pt x="69" y="224"/>
                </a:cubicBezTo>
                <a:cubicBezTo>
                  <a:pt x="76" y="224"/>
                  <a:pt x="82" y="218"/>
                  <a:pt x="82" y="211"/>
                </a:cubicBezTo>
                <a:cubicBezTo>
                  <a:pt x="82" y="35"/>
                  <a:pt x="82" y="35"/>
                  <a:pt x="82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99"/>
                  <a:pt x="86" y="99"/>
                  <a:pt x="86" y="99"/>
                </a:cubicBezTo>
                <a:cubicBezTo>
                  <a:pt x="86" y="104"/>
                  <a:pt x="91" y="109"/>
                  <a:pt x="96" y="109"/>
                </a:cubicBezTo>
                <a:cubicBezTo>
                  <a:pt x="102" y="109"/>
                  <a:pt x="106" y="104"/>
                  <a:pt x="106" y="99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10"/>
                  <a:pt x="96" y="0"/>
                  <a:pt x="83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latin typeface="Roboto Regular" charset="0"/>
              <a:cs typeface="Roboto Regular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788021" y="4186654"/>
            <a:ext cx="8735522" cy="221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627" b="1" dirty="0">
                <a:latin typeface="Roboto Regular" charset="0"/>
                <a:cs typeface="Roboto Regular" charset="0"/>
              </a:rPr>
              <a:t>80% </a:t>
            </a:r>
            <a:r>
              <a:rPr lang="en-US" sz="8627" dirty="0">
                <a:latin typeface="Roboto Light" charset="0"/>
                <a:ea typeface="Roboto Light" charset="0"/>
                <a:cs typeface="Roboto Light" charset="0"/>
              </a:rPr>
              <a:t>POPULATION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91482" y="6178844"/>
            <a:ext cx="632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Light" charset="0"/>
                <a:ea typeface="Roboto Regular" charset="0"/>
                <a:cs typeface="Roboto Light" charset="0"/>
              </a:rPr>
              <a:t>Many people believe that marketing is just about advertising or sales. However, marketing is everything a company. </a:t>
            </a:r>
            <a:endParaRPr lang="en-US" sz="1500" dirty="0">
              <a:latin typeface="Roboto Light" charset="0"/>
              <a:cs typeface="Roboto Light" charset="0"/>
            </a:endParaRPr>
          </a:p>
        </p:txBody>
      </p:sp>
      <p:sp>
        <p:nvSpPr>
          <p:cNvPr id="54" name="Rectangle 53"/>
          <p:cNvSpPr>
            <a:spLocks/>
          </p:cNvSpPr>
          <p:nvPr/>
        </p:nvSpPr>
        <p:spPr bwMode="auto">
          <a:xfrm>
            <a:off x="4763390" y="1863674"/>
            <a:ext cx="87631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Population infographic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7" grpId="0" animBg="1"/>
      <p:bldP spid="108" grpId="0" animBg="1"/>
      <p:bldP spid="110" grpId="0" animBg="1"/>
      <p:bldP spid="111" grpId="0" animBg="1"/>
      <p:bldP spid="113" grpId="0" animBg="1"/>
      <p:bldP spid="114" grpId="0" animBg="1"/>
      <p:bldP spid="116" grpId="0" animBg="1"/>
      <p:bldP spid="117" grpId="0" animBg="1"/>
      <p:bldP spid="119" grpId="0" animBg="1"/>
      <p:bldP spid="120" grpId="0" animBg="1"/>
      <p:bldP spid="122" grpId="0" animBg="1"/>
      <p:bldP spid="123" grpId="0" animBg="1"/>
      <p:bldP spid="125" grpId="0"/>
      <p:bldP spid="1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847101" y="7525579"/>
            <a:ext cx="118866" cy="118543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</p:grp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906533" y="7644122"/>
            <a:ext cx="142" cy="20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80853" y="6526927"/>
            <a:ext cx="118866" cy="118543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</p:grpSp>
      <p:cxnSp>
        <p:nvCxnSpPr>
          <p:cNvPr id="28" name="Straight Connector 27"/>
          <p:cNvCxnSpPr>
            <a:stCxn id="24" idx="4"/>
          </p:cNvCxnSpPr>
          <p:nvPr/>
        </p:nvCxnSpPr>
        <p:spPr>
          <a:xfrm flipH="1">
            <a:off x="10340284" y="6615037"/>
            <a:ext cx="2" cy="30306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654925" y="9645663"/>
            <a:ext cx="712491" cy="712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1">
              <a:latin typeface="Roboto Light"/>
              <a:cs typeface="Roboto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44110" y="9753963"/>
            <a:ext cx="534121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bg1"/>
                </a:solidFill>
                <a:latin typeface="Roboto Light"/>
                <a:cs typeface="Roboto Light"/>
              </a:rPr>
              <a:t>01</a:t>
            </a:r>
          </a:p>
        </p:txBody>
      </p:sp>
      <p:sp>
        <p:nvSpPr>
          <p:cNvPr id="65" name="Oval 64"/>
          <p:cNvSpPr/>
          <p:nvPr/>
        </p:nvSpPr>
        <p:spPr>
          <a:xfrm>
            <a:off x="14900223" y="9645663"/>
            <a:ext cx="712491" cy="7126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1">
              <a:latin typeface="Roboto Light"/>
              <a:cs typeface="Roboto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989408" y="9753963"/>
            <a:ext cx="534121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bg1"/>
                </a:solidFill>
                <a:latin typeface="Roboto Light"/>
                <a:cs typeface="Roboto Light"/>
              </a:rPr>
              <a:t>02</a:t>
            </a:r>
          </a:p>
        </p:txBody>
      </p:sp>
      <p:sp>
        <p:nvSpPr>
          <p:cNvPr id="68" name="Oval 67"/>
          <p:cNvSpPr/>
          <p:nvPr/>
        </p:nvSpPr>
        <p:spPr>
          <a:xfrm>
            <a:off x="7522428" y="9645663"/>
            <a:ext cx="712491" cy="7126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1">
              <a:latin typeface="Roboto Light"/>
              <a:cs typeface="Roboto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1613" y="9753963"/>
            <a:ext cx="534121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bg1"/>
                </a:solidFill>
                <a:latin typeface="Roboto Light"/>
                <a:cs typeface="Roboto Light"/>
              </a:rPr>
              <a:t>03</a:t>
            </a:r>
          </a:p>
        </p:txBody>
      </p:sp>
      <p:sp>
        <p:nvSpPr>
          <p:cNvPr id="71" name="Oval 70"/>
          <p:cNvSpPr/>
          <p:nvPr/>
        </p:nvSpPr>
        <p:spPr>
          <a:xfrm>
            <a:off x="9956177" y="9645663"/>
            <a:ext cx="712491" cy="7126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1">
              <a:latin typeface="Roboto Light"/>
              <a:cs typeface="Roboto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045364" y="9753963"/>
            <a:ext cx="534121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bg1"/>
                </a:solidFill>
                <a:latin typeface="Roboto Light"/>
                <a:cs typeface="Roboto Light"/>
              </a:rPr>
              <a:t>04</a:t>
            </a:r>
          </a:p>
        </p:txBody>
      </p:sp>
      <p:sp>
        <p:nvSpPr>
          <p:cNvPr id="74" name="Oval 73"/>
          <p:cNvSpPr/>
          <p:nvPr/>
        </p:nvSpPr>
        <p:spPr>
          <a:xfrm>
            <a:off x="12392659" y="9645663"/>
            <a:ext cx="712491" cy="7126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1">
              <a:latin typeface="Roboto Light"/>
              <a:cs typeface="Roboto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481844" y="9753963"/>
            <a:ext cx="534121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bg1"/>
                </a:solidFill>
                <a:latin typeface="Roboto Light"/>
                <a:cs typeface="Roboto Light"/>
              </a:rPr>
              <a:t>05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64086" y="10528271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109384" y="10528271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31589" y="10528271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165341" y="10528271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599093" y="10528271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089174" y="5799636"/>
            <a:ext cx="1606981" cy="16074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4" name="Oval 123"/>
          <p:cNvSpPr/>
          <p:nvPr/>
        </p:nvSpPr>
        <p:spPr>
          <a:xfrm>
            <a:off x="9263911" y="4275829"/>
            <a:ext cx="2128742" cy="212929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9" name="Rectangle 128"/>
          <p:cNvSpPr/>
          <p:nvPr/>
        </p:nvSpPr>
        <p:spPr>
          <a:xfrm>
            <a:off x="9769965" y="5280980"/>
            <a:ext cx="1107371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Layout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317689" y="6552666"/>
            <a:ext cx="1128209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Market</a:t>
            </a:r>
          </a:p>
        </p:txBody>
      </p:sp>
      <p:sp>
        <p:nvSpPr>
          <p:cNvPr id="134" name="Oval 133"/>
          <p:cNvSpPr/>
          <p:nvPr/>
        </p:nvSpPr>
        <p:spPr>
          <a:xfrm>
            <a:off x="11945472" y="5799636"/>
            <a:ext cx="1606981" cy="1607400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5" name="Rectangle 144"/>
          <p:cNvSpPr/>
          <p:nvPr/>
        </p:nvSpPr>
        <p:spPr>
          <a:xfrm>
            <a:off x="12167574" y="6552666"/>
            <a:ext cx="1141033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Record</a:t>
            </a:r>
          </a:p>
        </p:txBody>
      </p:sp>
      <p:sp>
        <p:nvSpPr>
          <p:cNvPr id="146" name="Oval 145"/>
          <p:cNvSpPr/>
          <p:nvPr/>
        </p:nvSpPr>
        <p:spPr>
          <a:xfrm>
            <a:off x="2215106" y="5799636"/>
            <a:ext cx="1606981" cy="16074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7" name="Group 146"/>
          <p:cNvGrpSpPr/>
          <p:nvPr/>
        </p:nvGrpSpPr>
        <p:grpSpPr>
          <a:xfrm>
            <a:off x="2798959" y="6197777"/>
            <a:ext cx="454611" cy="450758"/>
            <a:chOff x="704850" y="2703513"/>
            <a:chExt cx="363538" cy="360363"/>
          </a:xfrm>
          <a:solidFill>
            <a:schemeClr val="bg1"/>
          </a:solidFill>
        </p:grpSpPr>
        <p:sp>
          <p:nvSpPr>
            <p:cNvPr id="148" name="Freeform 117"/>
            <p:cNvSpPr>
              <a:spLocks noEditPoints="1"/>
            </p:cNvSpPr>
            <p:nvPr/>
          </p:nvSpPr>
          <p:spPr bwMode="auto">
            <a:xfrm>
              <a:off x="903288" y="2751138"/>
              <a:ext cx="117475" cy="117475"/>
            </a:xfrm>
            <a:custGeom>
              <a:avLst/>
              <a:gdLst/>
              <a:ahLst/>
              <a:cxnLst>
                <a:cxn ang="0">
                  <a:pos x="36" y="38"/>
                </a:cxn>
                <a:cxn ang="0">
                  <a:pos x="36" y="38"/>
                </a:cxn>
                <a:cxn ang="0">
                  <a:pos x="38" y="40"/>
                </a:cxn>
                <a:cxn ang="0">
                  <a:pos x="40" y="38"/>
                </a:cxn>
                <a:cxn ang="0">
                  <a:pos x="40" y="38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6" y="38"/>
                </a:cxn>
                <a:cxn ang="0">
                  <a:pos x="36" y="38"/>
                </a:cxn>
                <a:cxn ang="0">
                  <a:pos x="36" y="38"/>
                </a:cxn>
              </a:cxnLst>
              <a:rect l="0" t="0" r="r" b="b"/>
              <a:pathLst>
                <a:path w="40" h="40">
                  <a:moveTo>
                    <a:pt x="36" y="38"/>
                  </a:moveTo>
                  <a:cubicBezTo>
                    <a:pt x="36" y="38"/>
                    <a:pt x="36" y="38"/>
                    <a:pt x="36" y="38"/>
                  </a:cubicBezTo>
                  <a:cubicBezTo>
                    <a:pt x="36" y="39"/>
                    <a:pt x="37" y="40"/>
                    <a:pt x="38" y="40"/>
                  </a:cubicBezTo>
                  <a:cubicBezTo>
                    <a:pt x="39" y="40"/>
                    <a:pt x="40" y="39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17"/>
                    <a:pt x="2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1" y="3"/>
                    <a:pt x="36" y="19"/>
                    <a:pt x="36" y="38"/>
                  </a:cubicBezTo>
                  <a:close/>
                  <a:moveTo>
                    <a:pt x="36" y="38"/>
                  </a:moveTo>
                  <a:cubicBezTo>
                    <a:pt x="36" y="38"/>
                    <a:pt x="36" y="38"/>
                    <a:pt x="36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149" name="Freeform 118"/>
            <p:cNvSpPr>
              <a:spLocks noEditPoints="1"/>
            </p:cNvSpPr>
            <p:nvPr/>
          </p:nvSpPr>
          <p:spPr bwMode="auto">
            <a:xfrm>
              <a:off x="704850" y="2703513"/>
              <a:ext cx="363538" cy="360363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16" y="12"/>
                </a:cxn>
                <a:cxn ang="0">
                  <a:pos x="16" y="64"/>
                </a:cxn>
                <a:cxn ang="0">
                  <a:pos x="4" y="76"/>
                </a:cxn>
                <a:cxn ang="0">
                  <a:pos x="4" y="93"/>
                </a:cxn>
                <a:cxn ang="0">
                  <a:pos x="31" y="120"/>
                </a:cxn>
                <a:cxn ang="0">
                  <a:pos x="39" y="123"/>
                </a:cxn>
                <a:cxn ang="0">
                  <a:pos x="47" y="120"/>
                </a:cxn>
                <a:cxn ang="0">
                  <a:pos x="59" y="108"/>
                </a:cxn>
                <a:cxn ang="0">
                  <a:pos x="112" y="108"/>
                </a:cxn>
                <a:cxn ang="0">
                  <a:pos x="123" y="100"/>
                </a:cxn>
                <a:cxn ang="0">
                  <a:pos x="120" y="88"/>
                </a:cxn>
                <a:cxn ang="0">
                  <a:pos x="36" y="4"/>
                </a:cxn>
                <a:cxn ang="0">
                  <a:pos x="54" y="102"/>
                </a:cxn>
                <a:cxn ang="0">
                  <a:pos x="42" y="114"/>
                </a:cxn>
                <a:cxn ang="0">
                  <a:pos x="39" y="115"/>
                </a:cxn>
                <a:cxn ang="0">
                  <a:pos x="36" y="114"/>
                </a:cxn>
                <a:cxn ang="0">
                  <a:pos x="10" y="87"/>
                </a:cxn>
                <a:cxn ang="0">
                  <a:pos x="8" y="85"/>
                </a:cxn>
                <a:cxn ang="0">
                  <a:pos x="10" y="82"/>
                </a:cxn>
                <a:cxn ang="0">
                  <a:pos x="22" y="70"/>
                </a:cxn>
                <a:cxn ang="0">
                  <a:pos x="22" y="70"/>
                </a:cxn>
                <a:cxn ang="0">
                  <a:pos x="54" y="102"/>
                </a:cxn>
                <a:cxn ang="0">
                  <a:pos x="54" y="102"/>
                </a:cxn>
                <a:cxn ang="0">
                  <a:pos x="59" y="100"/>
                </a:cxn>
                <a:cxn ang="0">
                  <a:pos x="57" y="100"/>
                </a:cxn>
                <a:cxn ang="0">
                  <a:pos x="23" y="66"/>
                </a:cxn>
                <a:cxn ang="0">
                  <a:pos x="24" y="64"/>
                </a:cxn>
                <a:cxn ang="0">
                  <a:pos x="24" y="18"/>
                </a:cxn>
                <a:cxn ang="0">
                  <a:pos x="105" y="100"/>
                </a:cxn>
                <a:cxn ang="0">
                  <a:pos x="59" y="100"/>
                </a:cxn>
                <a:cxn ang="0">
                  <a:pos x="116" y="98"/>
                </a:cxn>
                <a:cxn ang="0">
                  <a:pos x="112" y="100"/>
                </a:cxn>
                <a:cxn ang="0">
                  <a:pos x="111" y="100"/>
                </a:cxn>
                <a:cxn ang="0">
                  <a:pos x="24" y="13"/>
                </a:cxn>
                <a:cxn ang="0">
                  <a:pos x="24" y="12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30" y="9"/>
                </a:cxn>
                <a:cxn ang="0">
                  <a:pos x="115" y="93"/>
                </a:cxn>
                <a:cxn ang="0">
                  <a:pos x="116" y="98"/>
                </a:cxn>
                <a:cxn ang="0">
                  <a:pos x="116" y="98"/>
                </a:cxn>
                <a:cxn ang="0">
                  <a:pos x="116" y="98"/>
                </a:cxn>
              </a:cxnLst>
              <a:rect l="0" t="0" r="r" b="b"/>
              <a:pathLst>
                <a:path w="124" h="123">
                  <a:moveTo>
                    <a:pt x="36" y="4"/>
                  </a:moveTo>
                  <a:cubicBezTo>
                    <a:pt x="34" y="1"/>
                    <a:pt x="31" y="0"/>
                    <a:pt x="28" y="0"/>
                  </a:cubicBezTo>
                  <a:cubicBezTo>
                    <a:pt x="26" y="0"/>
                    <a:pt x="25" y="0"/>
                    <a:pt x="23" y="1"/>
                  </a:cubicBezTo>
                  <a:cubicBezTo>
                    <a:pt x="19" y="3"/>
                    <a:pt x="16" y="7"/>
                    <a:pt x="16" y="1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81"/>
                    <a:pt x="0" y="88"/>
                    <a:pt x="4" y="93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3" y="122"/>
                    <a:pt x="36" y="123"/>
                    <a:pt x="39" y="123"/>
                  </a:cubicBezTo>
                  <a:cubicBezTo>
                    <a:pt x="42" y="123"/>
                    <a:pt x="45" y="122"/>
                    <a:pt x="47" y="120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7" y="108"/>
                    <a:pt x="121" y="105"/>
                    <a:pt x="123" y="100"/>
                  </a:cubicBezTo>
                  <a:cubicBezTo>
                    <a:pt x="124" y="96"/>
                    <a:pt x="123" y="91"/>
                    <a:pt x="120" y="88"/>
                  </a:cubicBezTo>
                  <a:lnTo>
                    <a:pt x="36" y="4"/>
                  </a:lnTo>
                  <a:close/>
                  <a:moveTo>
                    <a:pt x="54" y="102"/>
                  </a:moveTo>
                  <a:cubicBezTo>
                    <a:pt x="42" y="114"/>
                    <a:pt x="42" y="114"/>
                    <a:pt x="42" y="114"/>
                  </a:cubicBezTo>
                  <a:cubicBezTo>
                    <a:pt x="41" y="115"/>
                    <a:pt x="40" y="115"/>
                    <a:pt x="39" y="115"/>
                  </a:cubicBezTo>
                  <a:cubicBezTo>
                    <a:pt x="39" y="115"/>
                    <a:pt x="37" y="115"/>
                    <a:pt x="36" y="114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6"/>
                    <a:pt x="8" y="85"/>
                    <a:pt x="8" y="85"/>
                  </a:cubicBezTo>
                  <a:cubicBezTo>
                    <a:pt x="8" y="84"/>
                    <a:pt x="9" y="83"/>
                    <a:pt x="10" y="82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4" y="102"/>
                    <a:pt x="54" y="102"/>
                    <a:pt x="54" y="102"/>
                  </a:cubicBezTo>
                  <a:close/>
                  <a:moveTo>
                    <a:pt x="59" y="100"/>
                  </a:moveTo>
                  <a:cubicBezTo>
                    <a:pt x="59" y="100"/>
                    <a:pt x="58" y="100"/>
                    <a:pt x="57" y="100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6"/>
                    <a:pt x="24" y="65"/>
                    <a:pt x="24" y="64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105" y="100"/>
                    <a:pt x="105" y="100"/>
                    <a:pt x="105" y="100"/>
                  </a:cubicBezTo>
                  <a:lnTo>
                    <a:pt x="59" y="100"/>
                  </a:lnTo>
                  <a:close/>
                  <a:moveTo>
                    <a:pt x="116" y="98"/>
                  </a:moveTo>
                  <a:cubicBezTo>
                    <a:pt x="115" y="99"/>
                    <a:pt x="114" y="100"/>
                    <a:pt x="112" y="100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5" y="9"/>
                    <a:pt x="26" y="8"/>
                  </a:cubicBezTo>
                  <a:cubicBezTo>
                    <a:pt x="27" y="8"/>
                    <a:pt x="27" y="8"/>
                    <a:pt x="28" y="8"/>
                  </a:cubicBezTo>
                  <a:cubicBezTo>
                    <a:pt x="29" y="8"/>
                    <a:pt x="30" y="8"/>
                    <a:pt x="30" y="9"/>
                  </a:cubicBezTo>
                  <a:cubicBezTo>
                    <a:pt x="115" y="93"/>
                    <a:pt x="115" y="93"/>
                    <a:pt x="115" y="93"/>
                  </a:cubicBezTo>
                  <a:cubicBezTo>
                    <a:pt x="116" y="94"/>
                    <a:pt x="116" y="96"/>
                    <a:pt x="116" y="98"/>
                  </a:cubicBezTo>
                  <a:close/>
                  <a:moveTo>
                    <a:pt x="116" y="98"/>
                  </a:moveTo>
                  <a:cubicBezTo>
                    <a:pt x="116" y="98"/>
                    <a:pt x="116" y="98"/>
                    <a:pt x="116" y="9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150" name="Freeform 119"/>
            <p:cNvSpPr>
              <a:spLocks noEditPoints="1"/>
            </p:cNvSpPr>
            <p:nvPr/>
          </p:nvSpPr>
          <p:spPr bwMode="auto">
            <a:xfrm>
              <a:off x="898525" y="2703513"/>
              <a:ext cx="166688" cy="169863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4" y="8"/>
                </a:cxn>
                <a:cxn ang="0">
                  <a:pos x="50" y="54"/>
                </a:cxn>
                <a:cxn ang="0">
                  <a:pos x="54" y="58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57" h="5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9" y="8"/>
                    <a:pt x="50" y="29"/>
                    <a:pt x="50" y="54"/>
                  </a:cubicBezTo>
                  <a:cubicBezTo>
                    <a:pt x="50" y="56"/>
                    <a:pt x="52" y="58"/>
                    <a:pt x="54" y="58"/>
                  </a:cubicBezTo>
                  <a:cubicBezTo>
                    <a:pt x="56" y="58"/>
                    <a:pt x="57" y="56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24"/>
                    <a:pt x="3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</p:grpSp>
      <p:sp>
        <p:nvSpPr>
          <p:cNvPr id="151" name="Oval 150"/>
          <p:cNvSpPr/>
          <p:nvPr/>
        </p:nvSpPr>
        <p:spPr>
          <a:xfrm>
            <a:off x="14201389" y="4275829"/>
            <a:ext cx="2128742" cy="2129296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6" name="Rectangle 155"/>
          <p:cNvSpPr/>
          <p:nvPr/>
        </p:nvSpPr>
        <p:spPr>
          <a:xfrm>
            <a:off x="14619278" y="5280980"/>
            <a:ext cx="1283701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Pictures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477282" y="6552666"/>
            <a:ext cx="1060883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Sound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12678356" y="7525579"/>
            <a:ext cx="118866" cy="118543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</p:grpSp>
      <p:cxnSp>
        <p:nvCxnSpPr>
          <p:cNvPr id="161" name="Straight Connector 160"/>
          <p:cNvCxnSpPr>
            <a:stCxn id="160" idx="2"/>
          </p:cNvCxnSpPr>
          <p:nvPr/>
        </p:nvCxnSpPr>
        <p:spPr>
          <a:xfrm flipH="1">
            <a:off x="12737788" y="7644122"/>
            <a:ext cx="142" cy="20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2951739" y="7525579"/>
            <a:ext cx="118866" cy="118543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  <p:sp>
          <p:nvSpPr>
            <p:cNvPr id="168" name="Freeform 167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</p:grpSp>
      <p:cxnSp>
        <p:nvCxnSpPr>
          <p:cNvPr id="169" name="Straight Connector 168"/>
          <p:cNvCxnSpPr>
            <a:stCxn id="168" idx="2"/>
          </p:cNvCxnSpPr>
          <p:nvPr/>
        </p:nvCxnSpPr>
        <p:spPr>
          <a:xfrm flipH="1">
            <a:off x="3011171" y="7644122"/>
            <a:ext cx="142" cy="20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15197037" y="6526927"/>
            <a:ext cx="118866" cy="118543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171" name="Oval 170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</p:grpSp>
      <p:cxnSp>
        <p:nvCxnSpPr>
          <p:cNvPr id="173" name="Straight Connector 172"/>
          <p:cNvCxnSpPr>
            <a:stCxn id="171" idx="4"/>
          </p:cNvCxnSpPr>
          <p:nvPr/>
        </p:nvCxnSpPr>
        <p:spPr>
          <a:xfrm flipH="1">
            <a:off x="15256469" y="6615037"/>
            <a:ext cx="2" cy="30306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5088677" y="9645663"/>
            <a:ext cx="712491" cy="712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1">
              <a:latin typeface="Roboto Light"/>
              <a:cs typeface="Roboto Ligh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177862" y="9753963"/>
            <a:ext cx="534121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solidFill>
                  <a:schemeClr val="bg1"/>
                </a:solidFill>
                <a:latin typeface="Roboto Light"/>
                <a:cs typeface="Roboto Light"/>
              </a:rPr>
              <a:t>02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297838" y="10528271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4389843" y="4275829"/>
            <a:ext cx="2128742" cy="212929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8" name="Group 177"/>
          <p:cNvGrpSpPr/>
          <p:nvPr/>
        </p:nvGrpSpPr>
        <p:grpSpPr>
          <a:xfrm>
            <a:off x="5199987" y="4822834"/>
            <a:ext cx="518986" cy="519121"/>
            <a:chOff x="2270125" y="3568701"/>
            <a:chExt cx="360363" cy="360363"/>
          </a:xfrm>
          <a:solidFill>
            <a:schemeClr val="bg1"/>
          </a:solidFill>
        </p:grpSpPr>
        <p:sp>
          <p:nvSpPr>
            <p:cNvPr id="179" name="Freeform 102"/>
            <p:cNvSpPr>
              <a:spLocks noEditPoints="1"/>
            </p:cNvSpPr>
            <p:nvPr/>
          </p:nvSpPr>
          <p:spPr bwMode="auto">
            <a:xfrm>
              <a:off x="2270125" y="3568701"/>
              <a:ext cx="111125" cy="360363"/>
            </a:xfrm>
            <a:custGeom>
              <a:avLst/>
              <a:gdLst/>
              <a:ahLst/>
              <a:cxnLst>
                <a:cxn ang="0">
                  <a:pos x="31" y="23"/>
                </a:cxn>
                <a:cxn ang="0">
                  <a:pos x="31" y="11"/>
                </a:cxn>
                <a:cxn ang="0">
                  <a:pos x="19" y="0"/>
                </a:cxn>
                <a:cxn ang="0">
                  <a:pos x="8" y="11"/>
                </a:cxn>
                <a:cxn ang="0">
                  <a:pos x="8" y="23"/>
                </a:cxn>
                <a:cxn ang="0">
                  <a:pos x="0" y="38"/>
                </a:cxn>
                <a:cxn ang="0">
                  <a:pos x="8" y="54"/>
                </a:cxn>
                <a:cxn ang="0">
                  <a:pos x="8" y="111"/>
                </a:cxn>
                <a:cxn ang="0">
                  <a:pos x="19" y="123"/>
                </a:cxn>
                <a:cxn ang="0">
                  <a:pos x="31" y="111"/>
                </a:cxn>
                <a:cxn ang="0">
                  <a:pos x="31" y="54"/>
                </a:cxn>
                <a:cxn ang="0">
                  <a:pos x="38" y="38"/>
                </a:cxn>
                <a:cxn ang="0">
                  <a:pos x="31" y="23"/>
                </a:cxn>
                <a:cxn ang="0">
                  <a:pos x="15" y="11"/>
                </a:cxn>
                <a:cxn ang="0">
                  <a:pos x="19" y="8"/>
                </a:cxn>
                <a:cxn ang="0">
                  <a:pos x="23" y="11"/>
                </a:cxn>
                <a:cxn ang="0">
                  <a:pos x="23" y="20"/>
                </a:cxn>
                <a:cxn ang="0">
                  <a:pos x="19" y="19"/>
                </a:cxn>
                <a:cxn ang="0">
                  <a:pos x="15" y="20"/>
                </a:cxn>
                <a:cxn ang="0">
                  <a:pos x="15" y="11"/>
                </a:cxn>
                <a:cxn ang="0">
                  <a:pos x="23" y="111"/>
                </a:cxn>
                <a:cxn ang="0">
                  <a:pos x="19" y="115"/>
                </a:cxn>
                <a:cxn ang="0">
                  <a:pos x="15" y="111"/>
                </a:cxn>
                <a:cxn ang="0">
                  <a:pos x="15" y="57"/>
                </a:cxn>
                <a:cxn ang="0">
                  <a:pos x="19" y="58"/>
                </a:cxn>
                <a:cxn ang="0">
                  <a:pos x="23" y="57"/>
                </a:cxn>
                <a:cxn ang="0">
                  <a:pos x="23" y="111"/>
                </a:cxn>
                <a:cxn ang="0">
                  <a:pos x="30" y="42"/>
                </a:cxn>
                <a:cxn ang="0">
                  <a:pos x="30" y="42"/>
                </a:cxn>
                <a:cxn ang="0">
                  <a:pos x="28" y="45"/>
                </a:cxn>
                <a:cxn ang="0">
                  <a:pos x="28" y="45"/>
                </a:cxn>
                <a:cxn ang="0">
                  <a:pos x="26" y="47"/>
                </a:cxn>
                <a:cxn ang="0">
                  <a:pos x="26" y="47"/>
                </a:cxn>
                <a:cxn ang="0">
                  <a:pos x="23" y="49"/>
                </a:cxn>
                <a:cxn ang="0">
                  <a:pos x="19" y="50"/>
                </a:cxn>
                <a:cxn ang="0">
                  <a:pos x="15" y="49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0" y="45"/>
                </a:cxn>
                <a:cxn ang="0">
                  <a:pos x="10" y="45"/>
                </a:cxn>
                <a:cxn ang="0">
                  <a:pos x="8" y="42"/>
                </a:cxn>
                <a:cxn ang="0">
                  <a:pos x="8" y="42"/>
                </a:cxn>
                <a:cxn ang="0">
                  <a:pos x="8" y="38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5" y="28"/>
                </a:cxn>
                <a:cxn ang="0">
                  <a:pos x="19" y="27"/>
                </a:cxn>
                <a:cxn ang="0">
                  <a:pos x="23" y="28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0" y="35"/>
                </a:cxn>
                <a:cxn ang="0">
                  <a:pos x="30" y="35"/>
                </a:cxn>
                <a:cxn ang="0">
                  <a:pos x="31" y="38"/>
                </a:cxn>
                <a:cxn ang="0">
                  <a:pos x="30" y="42"/>
                </a:cxn>
                <a:cxn ang="0">
                  <a:pos x="30" y="42"/>
                </a:cxn>
                <a:cxn ang="0">
                  <a:pos x="30" y="42"/>
                </a:cxn>
              </a:cxnLst>
              <a:rect l="0" t="0" r="r" b="b"/>
              <a:pathLst>
                <a:path w="38" h="123">
                  <a:moveTo>
                    <a:pt x="31" y="23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1" y="5"/>
                    <a:pt x="25" y="0"/>
                    <a:pt x="19" y="0"/>
                  </a:cubicBezTo>
                  <a:cubicBezTo>
                    <a:pt x="13" y="0"/>
                    <a:pt x="8" y="5"/>
                    <a:pt x="8" y="1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3" y="27"/>
                    <a:pt x="0" y="32"/>
                    <a:pt x="0" y="38"/>
                  </a:cubicBezTo>
                  <a:cubicBezTo>
                    <a:pt x="0" y="45"/>
                    <a:pt x="3" y="50"/>
                    <a:pt x="8" y="54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8"/>
                    <a:pt x="13" y="123"/>
                    <a:pt x="19" y="123"/>
                  </a:cubicBezTo>
                  <a:cubicBezTo>
                    <a:pt x="25" y="123"/>
                    <a:pt x="31" y="118"/>
                    <a:pt x="31" y="111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5" y="50"/>
                    <a:pt x="38" y="45"/>
                    <a:pt x="38" y="38"/>
                  </a:cubicBezTo>
                  <a:cubicBezTo>
                    <a:pt x="38" y="32"/>
                    <a:pt x="35" y="27"/>
                    <a:pt x="31" y="23"/>
                  </a:cubicBezTo>
                  <a:close/>
                  <a:moveTo>
                    <a:pt x="15" y="11"/>
                  </a:moveTo>
                  <a:cubicBezTo>
                    <a:pt x="15" y="9"/>
                    <a:pt x="17" y="8"/>
                    <a:pt x="19" y="8"/>
                  </a:cubicBezTo>
                  <a:cubicBezTo>
                    <a:pt x="21" y="8"/>
                    <a:pt x="23" y="9"/>
                    <a:pt x="23" y="1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19"/>
                    <a:pt x="20" y="19"/>
                    <a:pt x="19" y="19"/>
                  </a:cubicBezTo>
                  <a:cubicBezTo>
                    <a:pt x="18" y="19"/>
                    <a:pt x="17" y="19"/>
                    <a:pt x="15" y="20"/>
                  </a:cubicBezTo>
                  <a:lnTo>
                    <a:pt x="15" y="11"/>
                  </a:lnTo>
                  <a:close/>
                  <a:moveTo>
                    <a:pt x="23" y="111"/>
                  </a:moveTo>
                  <a:cubicBezTo>
                    <a:pt x="23" y="113"/>
                    <a:pt x="21" y="115"/>
                    <a:pt x="19" y="115"/>
                  </a:cubicBezTo>
                  <a:cubicBezTo>
                    <a:pt x="17" y="115"/>
                    <a:pt x="15" y="113"/>
                    <a:pt x="15" y="11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7" y="57"/>
                    <a:pt x="18" y="58"/>
                    <a:pt x="19" y="58"/>
                  </a:cubicBezTo>
                  <a:cubicBezTo>
                    <a:pt x="20" y="58"/>
                    <a:pt x="22" y="57"/>
                    <a:pt x="23" y="57"/>
                  </a:cubicBezTo>
                  <a:lnTo>
                    <a:pt x="23" y="111"/>
                  </a:lnTo>
                  <a:close/>
                  <a:moveTo>
                    <a:pt x="30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29" y="44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8"/>
                    <a:pt x="24" y="49"/>
                    <a:pt x="23" y="49"/>
                  </a:cubicBezTo>
                  <a:cubicBezTo>
                    <a:pt x="22" y="50"/>
                    <a:pt x="20" y="50"/>
                    <a:pt x="19" y="50"/>
                  </a:cubicBezTo>
                  <a:cubicBezTo>
                    <a:pt x="18" y="50"/>
                    <a:pt x="16" y="50"/>
                    <a:pt x="15" y="49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7"/>
                    <a:pt x="10" y="46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4"/>
                    <a:pt x="9" y="43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39"/>
                    <a:pt x="8" y="38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1" y="30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6" y="27"/>
                    <a:pt x="18" y="27"/>
                    <a:pt x="19" y="27"/>
                  </a:cubicBezTo>
                  <a:cubicBezTo>
                    <a:pt x="20" y="27"/>
                    <a:pt x="22" y="27"/>
                    <a:pt x="23" y="28"/>
                  </a:cubicBezTo>
                  <a:cubicBezTo>
                    <a:pt x="24" y="28"/>
                    <a:pt x="25" y="28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8" y="31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3"/>
                    <a:pt x="30" y="33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1" y="37"/>
                    <a:pt x="31" y="38"/>
                  </a:cubicBezTo>
                  <a:cubicBezTo>
                    <a:pt x="31" y="39"/>
                    <a:pt x="30" y="41"/>
                    <a:pt x="30" y="42"/>
                  </a:cubicBezTo>
                  <a:close/>
                  <a:moveTo>
                    <a:pt x="30" y="42"/>
                  </a:moveTo>
                  <a:cubicBezTo>
                    <a:pt x="30" y="42"/>
                    <a:pt x="30" y="42"/>
                    <a:pt x="30" y="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180" name="Freeform 103"/>
            <p:cNvSpPr>
              <a:spLocks noEditPoints="1"/>
            </p:cNvSpPr>
            <p:nvPr/>
          </p:nvSpPr>
          <p:spPr bwMode="auto">
            <a:xfrm>
              <a:off x="2516188" y="3568701"/>
              <a:ext cx="114300" cy="360363"/>
            </a:xfrm>
            <a:custGeom>
              <a:avLst/>
              <a:gdLst/>
              <a:ahLst/>
              <a:cxnLst>
                <a:cxn ang="0">
                  <a:pos x="31" y="23"/>
                </a:cxn>
                <a:cxn ang="0">
                  <a:pos x="31" y="11"/>
                </a:cxn>
                <a:cxn ang="0">
                  <a:pos x="19" y="0"/>
                </a:cxn>
                <a:cxn ang="0">
                  <a:pos x="8" y="11"/>
                </a:cxn>
                <a:cxn ang="0">
                  <a:pos x="8" y="23"/>
                </a:cxn>
                <a:cxn ang="0">
                  <a:pos x="0" y="38"/>
                </a:cxn>
                <a:cxn ang="0">
                  <a:pos x="8" y="54"/>
                </a:cxn>
                <a:cxn ang="0">
                  <a:pos x="8" y="111"/>
                </a:cxn>
                <a:cxn ang="0">
                  <a:pos x="19" y="123"/>
                </a:cxn>
                <a:cxn ang="0">
                  <a:pos x="31" y="111"/>
                </a:cxn>
                <a:cxn ang="0">
                  <a:pos x="31" y="54"/>
                </a:cxn>
                <a:cxn ang="0">
                  <a:pos x="39" y="38"/>
                </a:cxn>
                <a:cxn ang="0">
                  <a:pos x="31" y="23"/>
                </a:cxn>
                <a:cxn ang="0">
                  <a:pos x="16" y="11"/>
                </a:cxn>
                <a:cxn ang="0">
                  <a:pos x="19" y="8"/>
                </a:cxn>
                <a:cxn ang="0">
                  <a:pos x="23" y="11"/>
                </a:cxn>
                <a:cxn ang="0">
                  <a:pos x="23" y="20"/>
                </a:cxn>
                <a:cxn ang="0">
                  <a:pos x="19" y="19"/>
                </a:cxn>
                <a:cxn ang="0">
                  <a:pos x="16" y="20"/>
                </a:cxn>
                <a:cxn ang="0">
                  <a:pos x="16" y="11"/>
                </a:cxn>
                <a:cxn ang="0">
                  <a:pos x="23" y="111"/>
                </a:cxn>
                <a:cxn ang="0">
                  <a:pos x="19" y="115"/>
                </a:cxn>
                <a:cxn ang="0">
                  <a:pos x="16" y="111"/>
                </a:cxn>
                <a:cxn ang="0">
                  <a:pos x="16" y="57"/>
                </a:cxn>
                <a:cxn ang="0">
                  <a:pos x="19" y="58"/>
                </a:cxn>
                <a:cxn ang="0">
                  <a:pos x="23" y="57"/>
                </a:cxn>
                <a:cxn ang="0">
                  <a:pos x="23" y="111"/>
                </a:cxn>
                <a:cxn ang="0">
                  <a:pos x="30" y="42"/>
                </a:cxn>
                <a:cxn ang="0">
                  <a:pos x="30" y="42"/>
                </a:cxn>
                <a:cxn ang="0">
                  <a:pos x="29" y="45"/>
                </a:cxn>
                <a:cxn ang="0">
                  <a:pos x="29" y="45"/>
                </a:cxn>
                <a:cxn ang="0">
                  <a:pos x="26" y="47"/>
                </a:cxn>
                <a:cxn ang="0">
                  <a:pos x="26" y="47"/>
                </a:cxn>
                <a:cxn ang="0">
                  <a:pos x="23" y="49"/>
                </a:cxn>
                <a:cxn ang="0">
                  <a:pos x="19" y="50"/>
                </a:cxn>
                <a:cxn ang="0">
                  <a:pos x="16" y="49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0" y="45"/>
                </a:cxn>
                <a:cxn ang="0">
                  <a:pos x="10" y="45"/>
                </a:cxn>
                <a:cxn ang="0">
                  <a:pos x="9" y="42"/>
                </a:cxn>
                <a:cxn ang="0">
                  <a:pos x="9" y="42"/>
                </a:cxn>
                <a:cxn ang="0">
                  <a:pos x="8" y="38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3" y="29"/>
                </a:cxn>
                <a:cxn ang="0">
                  <a:pos x="13" y="29"/>
                </a:cxn>
                <a:cxn ang="0">
                  <a:pos x="16" y="28"/>
                </a:cxn>
                <a:cxn ang="0">
                  <a:pos x="19" y="27"/>
                </a:cxn>
                <a:cxn ang="0">
                  <a:pos x="23" y="28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30" y="35"/>
                </a:cxn>
                <a:cxn ang="0">
                  <a:pos x="30" y="35"/>
                </a:cxn>
                <a:cxn ang="0">
                  <a:pos x="31" y="38"/>
                </a:cxn>
                <a:cxn ang="0">
                  <a:pos x="30" y="42"/>
                </a:cxn>
                <a:cxn ang="0">
                  <a:pos x="30" y="42"/>
                </a:cxn>
                <a:cxn ang="0">
                  <a:pos x="30" y="42"/>
                </a:cxn>
              </a:cxnLst>
              <a:rect l="0" t="0" r="r" b="b"/>
              <a:pathLst>
                <a:path w="39" h="123">
                  <a:moveTo>
                    <a:pt x="31" y="23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1" y="5"/>
                    <a:pt x="26" y="0"/>
                    <a:pt x="19" y="0"/>
                  </a:cubicBezTo>
                  <a:cubicBezTo>
                    <a:pt x="13" y="0"/>
                    <a:pt x="8" y="5"/>
                    <a:pt x="8" y="1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3" y="27"/>
                    <a:pt x="0" y="32"/>
                    <a:pt x="0" y="38"/>
                  </a:cubicBezTo>
                  <a:cubicBezTo>
                    <a:pt x="0" y="45"/>
                    <a:pt x="3" y="50"/>
                    <a:pt x="8" y="54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8"/>
                    <a:pt x="13" y="123"/>
                    <a:pt x="19" y="123"/>
                  </a:cubicBezTo>
                  <a:cubicBezTo>
                    <a:pt x="26" y="123"/>
                    <a:pt x="31" y="118"/>
                    <a:pt x="31" y="111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6" y="50"/>
                    <a:pt x="39" y="45"/>
                    <a:pt x="39" y="38"/>
                  </a:cubicBezTo>
                  <a:cubicBezTo>
                    <a:pt x="39" y="32"/>
                    <a:pt x="36" y="27"/>
                    <a:pt x="31" y="23"/>
                  </a:cubicBezTo>
                  <a:close/>
                  <a:moveTo>
                    <a:pt x="16" y="11"/>
                  </a:moveTo>
                  <a:cubicBezTo>
                    <a:pt x="16" y="9"/>
                    <a:pt x="17" y="8"/>
                    <a:pt x="19" y="8"/>
                  </a:cubicBezTo>
                  <a:cubicBezTo>
                    <a:pt x="22" y="8"/>
                    <a:pt x="23" y="9"/>
                    <a:pt x="23" y="1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19"/>
                    <a:pt x="21" y="19"/>
                    <a:pt x="19" y="19"/>
                  </a:cubicBezTo>
                  <a:cubicBezTo>
                    <a:pt x="18" y="19"/>
                    <a:pt x="17" y="19"/>
                    <a:pt x="16" y="20"/>
                  </a:cubicBezTo>
                  <a:lnTo>
                    <a:pt x="16" y="11"/>
                  </a:lnTo>
                  <a:close/>
                  <a:moveTo>
                    <a:pt x="23" y="111"/>
                  </a:moveTo>
                  <a:cubicBezTo>
                    <a:pt x="23" y="113"/>
                    <a:pt x="22" y="115"/>
                    <a:pt x="19" y="115"/>
                  </a:cubicBezTo>
                  <a:cubicBezTo>
                    <a:pt x="17" y="115"/>
                    <a:pt x="16" y="113"/>
                    <a:pt x="16" y="111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7"/>
                    <a:pt x="18" y="58"/>
                    <a:pt x="19" y="58"/>
                  </a:cubicBezTo>
                  <a:cubicBezTo>
                    <a:pt x="21" y="58"/>
                    <a:pt x="22" y="57"/>
                    <a:pt x="23" y="57"/>
                  </a:cubicBezTo>
                  <a:lnTo>
                    <a:pt x="23" y="111"/>
                  </a:lnTo>
                  <a:close/>
                  <a:moveTo>
                    <a:pt x="30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29" y="44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8"/>
                    <a:pt x="24" y="49"/>
                    <a:pt x="23" y="49"/>
                  </a:cubicBezTo>
                  <a:cubicBezTo>
                    <a:pt x="22" y="50"/>
                    <a:pt x="21" y="50"/>
                    <a:pt x="19" y="50"/>
                  </a:cubicBezTo>
                  <a:cubicBezTo>
                    <a:pt x="18" y="50"/>
                    <a:pt x="17" y="50"/>
                    <a:pt x="16" y="49"/>
                  </a:cubicBezTo>
                  <a:cubicBezTo>
                    <a:pt x="15" y="49"/>
                    <a:pt x="14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1" y="46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9" y="43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1"/>
                    <a:pt x="8" y="39"/>
                    <a:pt x="8" y="38"/>
                  </a:cubicBezTo>
                  <a:cubicBezTo>
                    <a:pt x="8" y="37"/>
                    <a:pt x="8" y="3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3"/>
                    <a:pt x="10" y="33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2" y="30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7"/>
                    <a:pt x="18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8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8" y="31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3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6"/>
                    <a:pt x="31" y="37"/>
                    <a:pt x="31" y="38"/>
                  </a:cubicBezTo>
                  <a:cubicBezTo>
                    <a:pt x="31" y="39"/>
                    <a:pt x="31" y="41"/>
                    <a:pt x="30" y="42"/>
                  </a:cubicBezTo>
                  <a:close/>
                  <a:moveTo>
                    <a:pt x="30" y="42"/>
                  </a:moveTo>
                  <a:cubicBezTo>
                    <a:pt x="30" y="42"/>
                    <a:pt x="30" y="42"/>
                    <a:pt x="30" y="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  <p:sp>
          <p:nvSpPr>
            <p:cNvPr id="181" name="Freeform 104"/>
            <p:cNvSpPr>
              <a:spLocks noEditPoints="1"/>
            </p:cNvSpPr>
            <p:nvPr/>
          </p:nvSpPr>
          <p:spPr bwMode="auto">
            <a:xfrm>
              <a:off x="2392363" y="3568701"/>
              <a:ext cx="111125" cy="360363"/>
            </a:xfrm>
            <a:custGeom>
              <a:avLst/>
              <a:gdLst/>
              <a:ahLst/>
              <a:cxnLst>
                <a:cxn ang="0">
                  <a:pos x="31" y="69"/>
                </a:cxn>
                <a:cxn ang="0">
                  <a:pos x="31" y="11"/>
                </a:cxn>
                <a:cxn ang="0">
                  <a:pos x="19" y="0"/>
                </a:cxn>
                <a:cxn ang="0">
                  <a:pos x="8" y="11"/>
                </a:cxn>
                <a:cxn ang="0">
                  <a:pos x="8" y="69"/>
                </a:cxn>
                <a:cxn ang="0">
                  <a:pos x="0" y="84"/>
                </a:cxn>
                <a:cxn ang="0">
                  <a:pos x="8" y="100"/>
                </a:cxn>
                <a:cxn ang="0">
                  <a:pos x="8" y="111"/>
                </a:cxn>
                <a:cxn ang="0">
                  <a:pos x="19" y="123"/>
                </a:cxn>
                <a:cxn ang="0">
                  <a:pos x="31" y="111"/>
                </a:cxn>
                <a:cxn ang="0">
                  <a:pos x="31" y="100"/>
                </a:cxn>
                <a:cxn ang="0">
                  <a:pos x="38" y="84"/>
                </a:cxn>
                <a:cxn ang="0">
                  <a:pos x="31" y="69"/>
                </a:cxn>
                <a:cxn ang="0">
                  <a:pos x="15" y="11"/>
                </a:cxn>
                <a:cxn ang="0">
                  <a:pos x="19" y="8"/>
                </a:cxn>
                <a:cxn ang="0">
                  <a:pos x="23" y="11"/>
                </a:cxn>
                <a:cxn ang="0">
                  <a:pos x="23" y="66"/>
                </a:cxn>
                <a:cxn ang="0">
                  <a:pos x="19" y="65"/>
                </a:cxn>
                <a:cxn ang="0">
                  <a:pos x="15" y="66"/>
                </a:cxn>
                <a:cxn ang="0">
                  <a:pos x="15" y="11"/>
                </a:cxn>
                <a:cxn ang="0">
                  <a:pos x="23" y="111"/>
                </a:cxn>
                <a:cxn ang="0">
                  <a:pos x="19" y="115"/>
                </a:cxn>
                <a:cxn ang="0">
                  <a:pos x="15" y="111"/>
                </a:cxn>
                <a:cxn ang="0">
                  <a:pos x="15" y="103"/>
                </a:cxn>
                <a:cxn ang="0">
                  <a:pos x="19" y="104"/>
                </a:cxn>
                <a:cxn ang="0">
                  <a:pos x="23" y="103"/>
                </a:cxn>
                <a:cxn ang="0">
                  <a:pos x="23" y="111"/>
                </a:cxn>
                <a:cxn ang="0">
                  <a:pos x="30" y="88"/>
                </a:cxn>
                <a:cxn ang="0">
                  <a:pos x="30" y="88"/>
                </a:cxn>
                <a:cxn ang="0">
                  <a:pos x="29" y="91"/>
                </a:cxn>
                <a:cxn ang="0">
                  <a:pos x="29" y="91"/>
                </a:cxn>
                <a:cxn ang="0">
                  <a:pos x="26" y="93"/>
                </a:cxn>
                <a:cxn ang="0">
                  <a:pos x="26" y="93"/>
                </a:cxn>
                <a:cxn ang="0">
                  <a:pos x="23" y="95"/>
                </a:cxn>
                <a:cxn ang="0">
                  <a:pos x="19" y="96"/>
                </a:cxn>
                <a:cxn ang="0">
                  <a:pos x="15" y="95"/>
                </a:cxn>
                <a:cxn ang="0">
                  <a:pos x="12" y="93"/>
                </a:cxn>
                <a:cxn ang="0">
                  <a:pos x="12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81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2" y="75"/>
                </a:cxn>
                <a:cxn ang="0">
                  <a:pos x="12" y="75"/>
                </a:cxn>
                <a:cxn ang="0">
                  <a:pos x="15" y="74"/>
                </a:cxn>
                <a:cxn ang="0">
                  <a:pos x="19" y="73"/>
                </a:cxn>
                <a:cxn ang="0">
                  <a:pos x="23" y="74"/>
                </a:cxn>
                <a:cxn ang="0">
                  <a:pos x="26" y="75"/>
                </a:cxn>
                <a:cxn ang="0">
                  <a:pos x="26" y="75"/>
                </a:cxn>
                <a:cxn ang="0">
                  <a:pos x="29" y="78"/>
                </a:cxn>
                <a:cxn ang="0">
                  <a:pos x="29" y="78"/>
                </a:cxn>
                <a:cxn ang="0">
                  <a:pos x="30" y="81"/>
                </a:cxn>
                <a:cxn ang="0">
                  <a:pos x="30" y="81"/>
                </a:cxn>
                <a:cxn ang="0">
                  <a:pos x="31" y="84"/>
                </a:cxn>
                <a:cxn ang="0">
                  <a:pos x="30" y="88"/>
                </a:cxn>
                <a:cxn ang="0">
                  <a:pos x="30" y="88"/>
                </a:cxn>
                <a:cxn ang="0">
                  <a:pos x="30" y="88"/>
                </a:cxn>
              </a:cxnLst>
              <a:rect l="0" t="0" r="r" b="b"/>
              <a:pathLst>
                <a:path w="38" h="123">
                  <a:moveTo>
                    <a:pt x="31" y="69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1" y="5"/>
                    <a:pt x="26" y="0"/>
                    <a:pt x="19" y="0"/>
                  </a:cubicBezTo>
                  <a:cubicBezTo>
                    <a:pt x="13" y="0"/>
                    <a:pt x="8" y="5"/>
                    <a:pt x="8" y="11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73"/>
                    <a:pt x="0" y="78"/>
                    <a:pt x="0" y="84"/>
                  </a:cubicBezTo>
                  <a:cubicBezTo>
                    <a:pt x="0" y="91"/>
                    <a:pt x="3" y="96"/>
                    <a:pt x="8" y="10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8"/>
                    <a:pt x="13" y="123"/>
                    <a:pt x="19" y="123"/>
                  </a:cubicBezTo>
                  <a:cubicBezTo>
                    <a:pt x="26" y="123"/>
                    <a:pt x="31" y="118"/>
                    <a:pt x="31" y="111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5" y="96"/>
                    <a:pt x="38" y="91"/>
                    <a:pt x="38" y="84"/>
                  </a:cubicBezTo>
                  <a:cubicBezTo>
                    <a:pt x="38" y="78"/>
                    <a:pt x="35" y="73"/>
                    <a:pt x="31" y="69"/>
                  </a:cubicBezTo>
                  <a:close/>
                  <a:moveTo>
                    <a:pt x="15" y="11"/>
                  </a:moveTo>
                  <a:cubicBezTo>
                    <a:pt x="15" y="9"/>
                    <a:pt x="17" y="8"/>
                    <a:pt x="19" y="8"/>
                  </a:cubicBezTo>
                  <a:cubicBezTo>
                    <a:pt x="21" y="8"/>
                    <a:pt x="23" y="9"/>
                    <a:pt x="23" y="11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2" y="65"/>
                    <a:pt x="21" y="65"/>
                    <a:pt x="19" y="65"/>
                  </a:cubicBezTo>
                  <a:cubicBezTo>
                    <a:pt x="18" y="65"/>
                    <a:pt x="17" y="65"/>
                    <a:pt x="15" y="66"/>
                  </a:cubicBezTo>
                  <a:lnTo>
                    <a:pt x="15" y="11"/>
                  </a:lnTo>
                  <a:close/>
                  <a:moveTo>
                    <a:pt x="23" y="111"/>
                  </a:moveTo>
                  <a:cubicBezTo>
                    <a:pt x="23" y="113"/>
                    <a:pt x="21" y="115"/>
                    <a:pt x="19" y="115"/>
                  </a:cubicBezTo>
                  <a:cubicBezTo>
                    <a:pt x="17" y="115"/>
                    <a:pt x="15" y="113"/>
                    <a:pt x="15" y="111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7" y="103"/>
                    <a:pt x="18" y="104"/>
                    <a:pt x="19" y="104"/>
                  </a:cubicBezTo>
                  <a:cubicBezTo>
                    <a:pt x="21" y="104"/>
                    <a:pt x="22" y="103"/>
                    <a:pt x="23" y="103"/>
                  </a:cubicBezTo>
                  <a:lnTo>
                    <a:pt x="23" y="111"/>
                  </a:lnTo>
                  <a:close/>
                  <a:moveTo>
                    <a:pt x="30" y="88"/>
                  </a:moveTo>
                  <a:cubicBezTo>
                    <a:pt x="30" y="88"/>
                    <a:pt x="30" y="88"/>
                    <a:pt x="30" y="88"/>
                  </a:cubicBezTo>
                  <a:cubicBezTo>
                    <a:pt x="30" y="89"/>
                    <a:pt x="29" y="90"/>
                    <a:pt x="29" y="91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28" y="92"/>
                    <a:pt x="27" y="93"/>
                    <a:pt x="26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5" y="94"/>
                    <a:pt x="24" y="95"/>
                    <a:pt x="23" y="95"/>
                  </a:cubicBezTo>
                  <a:cubicBezTo>
                    <a:pt x="22" y="96"/>
                    <a:pt x="21" y="96"/>
                    <a:pt x="19" y="96"/>
                  </a:cubicBezTo>
                  <a:cubicBezTo>
                    <a:pt x="18" y="96"/>
                    <a:pt x="17" y="96"/>
                    <a:pt x="15" y="95"/>
                  </a:cubicBezTo>
                  <a:cubicBezTo>
                    <a:pt x="14" y="95"/>
                    <a:pt x="13" y="94"/>
                    <a:pt x="12" y="93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3"/>
                    <a:pt x="11" y="92"/>
                    <a:pt x="10" y="91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7"/>
                    <a:pt x="8" y="85"/>
                    <a:pt x="8" y="84"/>
                  </a:cubicBezTo>
                  <a:cubicBezTo>
                    <a:pt x="8" y="83"/>
                    <a:pt x="8" y="82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9" y="80"/>
                    <a:pt x="9" y="79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7"/>
                    <a:pt x="11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3" y="75"/>
                    <a:pt x="14" y="74"/>
                    <a:pt x="15" y="74"/>
                  </a:cubicBezTo>
                  <a:cubicBezTo>
                    <a:pt x="17" y="73"/>
                    <a:pt x="18" y="73"/>
                    <a:pt x="19" y="73"/>
                  </a:cubicBezTo>
                  <a:cubicBezTo>
                    <a:pt x="21" y="73"/>
                    <a:pt x="22" y="73"/>
                    <a:pt x="23" y="74"/>
                  </a:cubicBezTo>
                  <a:cubicBezTo>
                    <a:pt x="24" y="74"/>
                    <a:pt x="25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9"/>
                    <a:pt x="30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2"/>
                    <a:pt x="31" y="83"/>
                    <a:pt x="31" y="84"/>
                  </a:cubicBezTo>
                  <a:cubicBezTo>
                    <a:pt x="31" y="85"/>
                    <a:pt x="31" y="87"/>
                    <a:pt x="30" y="88"/>
                  </a:cubicBezTo>
                  <a:close/>
                  <a:moveTo>
                    <a:pt x="30" y="88"/>
                  </a:moveTo>
                  <a:cubicBezTo>
                    <a:pt x="30" y="88"/>
                    <a:pt x="30" y="88"/>
                    <a:pt x="30" y="8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701">
                <a:latin typeface="Roboto Light" charset="0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972841" y="5280980"/>
            <a:ext cx="953482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Mixer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385491" y="6526927"/>
            <a:ext cx="118866" cy="118543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  <p:sp>
          <p:nvSpPr>
            <p:cNvPr id="185" name="Freeform 184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id-ID" sz="2701">
                <a:latin typeface="Roboto Light" charset="0"/>
              </a:endParaRPr>
            </a:p>
          </p:txBody>
        </p:sp>
      </p:grpSp>
      <p:cxnSp>
        <p:nvCxnSpPr>
          <p:cNvPr id="186" name="Straight Connector 185"/>
          <p:cNvCxnSpPr>
            <a:stCxn id="184" idx="4"/>
          </p:cNvCxnSpPr>
          <p:nvPr/>
        </p:nvCxnSpPr>
        <p:spPr>
          <a:xfrm flipH="1">
            <a:off x="5444922" y="6615037"/>
            <a:ext cx="2" cy="30306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reeform 179"/>
          <p:cNvSpPr>
            <a:spLocks noChangeArrowheads="1"/>
          </p:cNvSpPr>
          <p:nvPr/>
        </p:nvSpPr>
        <p:spPr bwMode="auto">
          <a:xfrm>
            <a:off x="7645557" y="6164348"/>
            <a:ext cx="522235" cy="485525"/>
          </a:xfrm>
          <a:custGeom>
            <a:avLst/>
            <a:gdLst>
              <a:gd name="T0" fmla="*/ 589 w 634"/>
              <a:gd name="T1" fmla="*/ 0 h 590"/>
              <a:gd name="T2" fmla="*/ 589 w 634"/>
              <a:gd name="T3" fmla="*/ 0 h 590"/>
              <a:gd name="T4" fmla="*/ 412 w 634"/>
              <a:gd name="T5" fmla="*/ 117 h 590"/>
              <a:gd name="T6" fmla="*/ 162 w 634"/>
              <a:gd name="T7" fmla="*/ 117 h 590"/>
              <a:gd name="T8" fmla="*/ 0 w 634"/>
              <a:gd name="T9" fmla="*/ 265 h 590"/>
              <a:gd name="T10" fmla="*/ 118 w 634"/>
              <a:gd name="T11" fmla="*/ 397 h 590"/>
              <a:gd name="T12" fmla="*/ 118 w 634"/>
              <a:gd name="T13" fmla="*/ 559 h 590"/>
              <a:gd name="T14" fmla="*/ 162 w 634"/>
              <a:gd name="T15" fmla="*/ 589 h 590"/>
              <a:gd name="T16" fmla="*/ 221 w 634"/>
              <a:gd name="T17" fmla="*/ 589 h 590"/>
              <a:gd name="T18" fmla="*/ 265 w 634"/>
              <a:gd name="T19" fmla="*/ 559 h 590"/>
              <a:gd name="T20" fmla="*/ 265 w 634"/>
              <a:gd name="T21" fmla="*/ 397 h 590"/>
              <a:gd name="T22" fmla="*/ 412 w 634"/>
              <a:gd name="T23" fmla="*/ 397 h 590"/>
              <a:gd name="T24" fmla="*/ 589 w 634"/>
              <a:gd name="T25" fmla="*/ 515 h 590"/>
              <a:gd name="T26" fmla="*/ 633 w 634"/>
              <a:gd name="T27" fmla="*/ 471 h 590"/>
              <a:gd name="T28" fmla="*/ 633 w 634"/>
              <a:gd name="T29" fmla="*/ 44 h 590"/>
              <a:gd name="T30" fmla="*/ 589 w 634"/>
              <a:gd name="T31" fmla="*/ 0 h 590"/>
              <a:gd name="T32" fmla="*/ 221 w 634"/>
              <a:gd name="T33" fmla="*/ 530 h 590"/>
              <a:gd name="T34" fmla="*/ 221 w 634"/>
              <a:gd name="T35" fmla="*/ 530 h 590"/>
              <a:gd name="T36" fmla="*/ 207 w 634"/>
              <a:gd name="T37" fmla="*/ 559 h 590"/>
              <a:gd name="T38" fmla="*/ 177 w 634"/>
              <a:gd name="T39" fmla="*/ 559 h 590"/>
              <a:gd name="T40" fmla="*/ 162 w 634"/>
              <a:gd name="T41" fmla="*/ 530 h 590"/>
              <a:gd name="T42" fmla="*/ 162 w 634"/>
              <a:gd name="T43" fmla="*/ 397 h 590"/>
              <a:gd name="T44" fmla="*/ 221 w 634"/>
              <a:gd name="T45" fmla="*/ 397 h 590"/>
              <a:gd name="T46" fmla="*/ 221 w 634"/>
              <a:gd name="T47" fmla="*/ 530 h 590"/>
              <a:gd name="T48" fmla="*/ 324 w 634"/>
              <a:gd name="T49" fmla="*/ 353 h 590"/>
              <a:gd name="T50" fmla="*/ 324 w 634"/>
              <a:gd name="T51" fmla="*/ 353 h 590"/>
              <a:gd name="T52" fmla="*/ 162 w 634"/>
              <a:gd name="T53" fmla="*/ 353 h 590"/>
              <a:gd name="T54" fmla="*/ 44 w 634"/>
              <a:gd name="T55" fmla="*/ 265 h 590"/>
              <a:gd name="T56" fmla="*/ 162 w 634"/>
              <a:gd name="T57" fmla="*/ 162 h 590"/>
              <a:gd name="T58" fmla="*/ 324 w 634"/>
              <a:gd name="T59" fmla="*/ 162 h 590"/>
              <a:gd name="T60" fmla="*/ 324 w 634"/>
              <a:gd name="T61" fmla="*/ 353 h 590"/>
              <a:gd name="T62" fmla="*/ 412 w 634"/>
              <a:gd name="T63" fmla="*/ 353 h 590"/>
              <a:gd name="T64" fmla="*/ 412 w 634"/>
              <a:gd name="T65" fmla="*/ 353 h 590"/>
              <a:gd name="T66" fmla="*/ 354 w 634"/>
              <a:gd name="T67" fmla="*/ 353 h 590"/>
              <a:gd name="T68" fmla="*/ 354 w 634"/>
              <a:gd name="T69" fmla="*/ 162 h 590"/>
              <a:gd name="T70" fmla="*/ 412 w 634"/>
              <a:gd name="T71" fmla="*/ 162 h 590"/>
              <a:gd name="T72" fmla="*/ 412 w 634"/>
              <a:gd name="T73" fmla="*/ 353 h 590"/>
              <a:gd name="T74" fmla="*/ 589 w 634"/>
              <a:gd name="T75" fmla="*/ 471 h 590"/>
              <a:gd name="T76" fmla="*/ 589 w 634"/>
              <a:gd name="T77" fmla="*/ 471 h 590"/>
              <a:gd name="T78" fmla="*/ 457 w 634"/>
              <a:gd name="T79" fmla="*/ 383 h 590"/>
              <a:gd name="T80" fmla="*/ 457 w 634"/>
              <a:gd name="T81" fmla="*/ 147 h 590"/>
              <a:gd name="T82" fmla="*/ 589 w 634"/>
              <a:gd name="T83" fmla="*/ 44 h 590"/>
              <a:gd name="T84" fmla="*/ 589 w 634"/>
              <a:gd name="T85" fmla="*/ 471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4" h="590">
                <a:moveTo>
                  <a:pt x="589" y="0"/>
                </a:moveTo>
                <a:lnTo>
                  <a:pt x="589" y="0"/>
                </a:lnTo>
                <a:cubicBezTo>
                  <a:pt x="412" y="117"/>
                  <a:pt x="412" y="117"/>
                  <a:pt x="412" y="117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74" y="117"/>
                  <a:pt x="0" y="176"/>
                  <a:pt x="0" y="265"/>
                </a:cubicBezTo>
                <a:cubicBezTo>
                  <a:pt x="0" y="338"/>
                  <a:pt x="59" y="383"/>
                  <a:pt x="118" y="397"/>
                </a:cubicBezTo>
                <a:lnTo>
                  <a:pt x="118" y="559"/>
                </a:lnTo>
                <a:cubicBezTo>
                  <a:pt x="118" y="574"/>
                  <a:pt x="148" y="589"/>
                  <a:pt x="162" y="589"/>
                </a:cubicBezTo>
                <a:cubicBezTo>
                  <a:pt x="221" y="589"/>
                  <a:pt x="221" y="589"/>
                  <a:pt x="221" y="589"/>
                </a:cubicBezTo>
                <a:cubicBezTo>
                  <a:pt x="236" y="589"/>
                  <a:pt x="265" y="574"/>
                  <a:pt x="265" y="559"/>
                </a:cubicBezTo>
                <a:cubicBezTo>
                  <a:pt x="265" y="397"/>
                  <a:pt x="265" y="397"/>
                  <a:pt x="265" y="397"/>
                </a:cubicBezTo>
                <a:cubicBezTo>
                  <a:pt x="412" y="397"/>
                  <a:pt x="412" y="397"/>
                  <a:pt x="412" y="397"/>
                </a:cubicBezTo>
                <a:cubicBezTo>
                  <a:pt x="589" y="515"/>
                  <a:pt x="589" y="515"/>
                  <a:pt x="589" y="515"/>
                </a:cubicBezTo>
                <a:cubicBezTo>
                  <a:pt x="619" y="515"/>
                  <a:pt x="633" y="500"/>
                  <a:pt x="633" y="471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29"/>
                  <a:pt x="619" y="0"/>
                  <a:pt x="589" y="0"/>
                </a:cubicBezTo>
                <a:close/>
                <a:moveTo>
                  <a:pt x="221" y="530"/>
                </a:moveTo>
                <a:lnTo>
                  <a:pt x="221" y="530"/>
                </a:lnTo>
                <a:cubicBezTo>
                  <a:pt x="221" y="545"/>
                  <a:pt x="207" y="559"/>
                  <a:pt x="207" y="559"/>
                </a:cubicBezTo>
                <a:cubicBezTo>
                  <a:pt x="177" y="559"/>
                  <a:pt x="177" y="559"/>
                  <a:pt x="177" y="559"/>
                </a:cubicBezTo>
                <a:cubicBezTo>
                  <a:pt x="177" y="559"/>
                  <a:pt x="162" y="545"/>
                  <a:pt x="162" y="530"/>
                </a:cubicBezTo>
                <a:cubicBezTo>
                  <a:pt x="162" y="397"/>
                  <a:pt x="162" y="397"/>
                  <a:pt x="162" y="397"/>
                </a:cubicBezTo>
                <a:cubicBezTo>
                  <a:pt x="162" y="397"/>
                  <a:pt x="207" y="397"/>
                  <a:pt x="221" y="397"/>
                </a:cubicBezTo>
                <a:lnTo>
                  <a:pt x="221" y="530"/>
                </a:lnTo>
                <a:close/>
                <a:moveTo>
                  <a:pt x="324" y="353"/>
                </a:moveTo>
                <a:lnTo>
                  <a:pt x="324" y="353"/>
                </a:lnTo>
                <a:cubicBezTo>
                  <a:pt x="162" y="353"/>
                  <a:pt x="162" y="353"/>
                  <a:pt x="162" y="353"/>
                </a:cubicBezTo>
                <a:cubicBezTo>
                  <a:pt x="118" y="353"/>
                  <a:pt x="44" y="353"/>
                  <a:pt x="44" y="265"/>
                </a:cubicBezTo>
                <a:cubicBezTo>
                  <a:pt x="44" y="176"/>
                  <a:pt x="118" y="162"/>
                  <a:pt x="162" y="162"/>
                </a:cubicBezTo>
                <a:cubicBezTo>
                  <a:pt x="324" y="162"/>
                  <a:pt x="324" y="162"/>
                  <a:pt x="324" y="162"/>
                </a:cubicBezTo>
                <a:lnTo>
                  <a:pt x="324" y="353"/>
                </a:lnTo>
                <a:close/>
                <a:moveTo>
                  <a:pt x="412" y="353"/>
                </a:moveTo>
                <a:lnTo>
                  <a:pt x="412" y="353"/>
                </a:lnTo>
                <a:cubicBezTo>
                  <a:pt x="354" y="353"/>
                  <a:pt x="354" y="353"/>
                  <a:pt x="354" y="353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412" y="162"/>
                  <a:pt x="412" y="162"/>
                  <a:pt x="412" y="162"/>
                </a:cubicBezTo>
                <a:cubicBezTo>
                  <a:pt x="412" y="162"/>
                  <a:pt x="412" y="338"/>
                  <a:pt x="412" y="353"/>
                </a:cubicBezTo>
                <a:close/>
                <a:moveTo>
                  <a:pt x="589" y="471"/>
                </a:moveTo>
                <a:lnTo>
                  <a:pt x="589" y="471"/>
                </a:lnTo>
                <a:cubicBezTo>
                  <a:pt x="457" y="383"/>
                  <a:pt x="457" y="383"/>
                  <a:pt x="457" y="383"/>
                </a:cubicBezTo>
                <a:cubicBezTo>
                  <a:pt x="457" y="353"/>
                  <a:pt x="457" y="162"/>
                  <a:pt x="457" y="147"/>
                </a:cubicBezTo>
                <a:cubicBezTo>
                  <a:pt x="589" y="44"/>
                  <a:pt x="589" y="44"/>
                  <a:pt x="589" y="44"/>
                </a:cubicBezTo>
                <a:cubicBezTo>
                  <a:pt x="589" y="74"/>
                  <a:pt x="589" y="456"/>
                  <a:pt x="589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91" tIns="34296" rIns="68591" bIns="34296" anchor="ctr"/>
          <a:lstStyle/>
          <a:p>
            <a:pPr>
              <a:defRPr/>
            </a:pPr>
            <a:endParaRPr lang="en-US" sz="2701">
              <a:latin typeface="Roboto Light" charset="0"/>
            </a:endParaRPr>
          </a:p>
        </p:txBody>
      </p:sp>
      <p:sp>
        <p:nvSpPr>
          <p:cNvPr id="191" name="Freeform 200"/>
          <p:cNvSpPr>
            <a:spLocks noChangeArrowheads="1"/>
          </p:cNvSpPr>
          <p:nvPr/>
        </p:nvSpPr>
        <p:spPr bwMode="auto">
          <a:xfrm>
            <a:off x="10074510" y="4837991"/>
            <a:ext cx="522236" cy="496363"/>
          </a:xfrm>
          <a:custGeom>
            <a:avLst/>
            <a:gdLst>
              <a:gd name="T0" fmla="*/ 309 w 634"/>
              <a:gd name="T1" fmla="*/ 44 h 604"/>
              <a:gd name="T2" fmla="*/ 309 w 634"/>
              <a:gd name="T3" fmla="*/ 44 h 604"/>
              <a:gd name="T4" fmla="*/ 14 w 634"/>
              <a:gd name="T5" fmla="*/ 220 h 604"/>
              <a:gd name="T6" fmla="*/ 14 w 634"/>
              <a:gd name="T7" fmla="*/ 220 h 604"/>
              <a:gd name="T8" fmla="*/ 279 w 634"/>
              <a:gd name="T9" fmla="*/ 338 h 604"/>
              <a:gd name="T10" fmla="*/ 338 w 634"/>
              <a:gd name="T11" fmla="*/ 338 h 604"/>
              <a:gd name="T12" fmla="*/ 603 w 634"/>
              <a:gd name="T13" fmla="*/ 220 h 604"/>
              <a:gd name="T14" fmla="*/ 603 w 634"/>
              <a:gd name="T15" fmla="*/ 161 h 604"/>
              <a:gd name="T16" fmla="*/ 338 w 634"/>
              <a:gd name="T17" fmla="*/ 14 h 604"/>
              <a:gd name="T18" fmla="*/ 279 w 634"/>
              <a:gd name="T19" fmla="*/ 14 h 604"/>
              <a:gd name="T20" fmla="*/ 14 w 634"/>
              <a:gd name="T21" fmla="*/ 161 h 604"/>
              <a:gd name="T22" fmla="*/ 14 w 634"/>
              <a:gd name="T23" fmla="*/ 220 h 604"/>
              <a:gd name="T24" fmla="*/ 309 w 634"/>
              <a:gd name="T25" fmla="*/ 44 h 604"/>
              <a:gd name="T26" fmla="*/ 309 w 634"/>
              <a:gd name="T27" fmla="*/ 44 h 604"/>
              <a:gd name="T28" fmla="*/ 588 w 634"/>
              <a:gd name="T29" fmla="*/ 191 h 604"/>
              <a:gd name="T30" fmla="*/ 309 w 634"/>
              <a:gd name="T31" fmla="*/ 309 h 604"/>
              <a:gd name="T32" fmla="*/ 44 w 634"/>
              <a:gd name="T33" fmla="*/ 191 h 604"/>
              <a:gd name="T34" fmla="*/ 309 w 634"/>
              <a:gd name="T35" fmla="*/ 44 h 604"/>
              <a:gd name="T36" fmla="*/ 309 w 634"/>
              <a:gd name="T37" fmla="*/ 559 h 604"/>
              <a:gd name="T38" fmla="*/ 309 w 634"/>
              <a:gd name="T39" fmla="*/ 559 h 604"/>
              <a:gd name="T40" fmla="*/ 44 w 634"/>
              <a:gd name="T41" fmla="*/ 441 h 604"/>
              <a:gd name="T42" fmla="*/ 0 w 634"/>
              <a:gd name="T43" fmla="*/ 427 h 604"/>
              <a:gd name="T44" fmla="*/ 14 w 634"/>
              <a:gd name="T45" fmla="*/ 471 h 604"/>
              <a:gd name="T46" fmla="*/ 279 w 634"/>
              <a:gd name="T47" fmla="*/ 589 h 604"/>
              <a:gd name="T48" fmla="*/ 338 w 634"/>
              <a:gd name="T49" fmla="*/ 589 h 604"/>
              <a:gd name="T50" fmla="*/ 603 w 634"/>
              <a:gd name="T51" fmla="*/ 471 h 604"/>
              <a:gd name="T52" fmla="*/ 633 w 634"/>
              <a:gd name="T53" fmla="*/ 427 h 604"/>
              <a:gd name="T54" fmla="*/ 588 w 634"/>
              <a:gd name="T55" fmla="*/ 441 h 604"/>
              <a:gd name="T56" fmla="*/ 309 w 634"/>
              <a:gd name="T57" fmla="*/ 559 h 604"/>
              <a:gd name="T58" fmla="*/ 14 w 634"/>
              <a:gd name="T59" fmla="*/ 338 h 604"/>
              <a:gd name="T60" fmla="*/ 14 w 634"/>
              <a:gd name="T61" fmla="*/ 338 h 604"/>
              <a:gd name="T62" fmla="*/ 279 w 634"/>
              <a:gd name="T63" fmla="*/ 471 h 604"/>
              <a:gd name="T64" fmla="*/ 338 w 634"/>
              <a:gd name="T65" fmla="*/ 471 h 604"/>
              <a:gd name="T66" fmla="*/ 603 w 634"/>
              <a:gd name="T67" fmla="*/ 338 h 604"/>
              <a:gd name="T68" fmla="*/ 633 w 634"/>
              <a:gd name="T69" fmla="*/ 294 h 604"/>
              <a:gd name="T70" fmla="*/ 588 w 634"/>
              <a:gd name="T71" fmla="*/ 309 h 604"/>
              <a:gd name="T72" fmla="*/ 309 w 634"/>
              <a:gd name="T73" fmla="*/ 441 h 604"/>
              <a:gd name="T74" fmla="*/ 44 w 634"/>
              <a:gd name="T75" fmla="*/ 309 h 604"/>
              <a:gd name="T76" fmla="*/ 0 w 634"/>
              <a:gd name="T77" fmla="*/ 294 h 604"/>
              <a:gd name="T78" fmla="*/ 14 w 634"/>
              <a:gd name="T79" fmla="*/ 338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91" tIns="34296" rIns="68591" bIns="34296" anchor="ctr"/>
          <a:lstStyle/>
          <a:p>
            <a:pPr>
              <a:defRPr/>
            </a:pPr>
            <a:endParaRPr lang="en-US" sz="2701">
              <a:latin typeface="Roboto Light" charset="0"/>
            </a:endParaRPr>
          </a:p>
        </p:txBody>
      </p:sp>
      <p:sp>
        <p:nvSpPr>
          <p:cNvPr id="192" name="Freeform 181"/>
          <p:cNvSpPr>
            <a:spLocks noChangeArrowheads="1"/>
          </p:cNvSpPr>
          <p:nvPr/>
        </p:nvSpPr>
        <p:spPr bwMode="auto">
          <a:xfrm>
            <a:off x="12563106" y="6181063"/>
            <a:ext cx="361881" cy="522372"/>
          </a:xfrm>
          <a:custGeom>
            <a:avLst/>
            <a:gdLst>
              <a:gd name="T0" fmla="*/ 442 w 443"/>
              <a:gd name="T1" fmla="*/ 368 h 634"/>
              <a:gd name="T2" fmla="*/ 442 w 443"/>
              <a:gd name="T3" fmla="*/ 368 h 634"/>
              <a:gd name="T4" fmla="*/ 398 w 443"/>
              <a:gd name="T5" fmla="*/ 368 h 634"/>
              <a:gd name="T6" fmla="*/ 221 w 443"/>
              <a:gd name="T7" fmla="*/ 515 h 634"/>
              <a:gd name="T8" fmla="*/ 44 w 443"/>
              <a:gd name="T9" fmla="*/ 368 h 634"/>
              <a:gd name="T10" fmla="*/ 0 w 443"/>
              <a:gd name="T11" fmla="*/ 368 h 634"/>
              <a:gd name="T12" fmla="*/ 206 w 443"/>
              <a:gd name="T13" fmla="*/ 545 h 634"/>
              <a:gd name="T14" fmla="*/ 206 w 443"/>
              <a:gd name="T15" fmla="*/ 589 h 634"/>
              <a:gd name="T16" fmla="*/ 177 w 443"/>
              <a:gd name="T17" fmla="*/ 589 h 634"/>
              <a:gd name="T18" fmla="*/ 162 w 443"/>
              <a:gd name="T19" fmla="*/ 604 h 634"/>
              <a:gd name="T20" fmla="*/ 177 w 443"/>
              <a:gd name="T21" fmla="*/ 633 h 634"/>
              <a:gd name="T22" fmla="*/ 265 w 443"/>
              <a:gd name="T23" fmla="*/ 633 h 634"/>
              <a:gd name="T24" fmla="*/ 280 w 443"/>
              <a:gd name="T25" fmla="*/ 604 h 634"/>
              <a:gd name="T26" fmla="*/ 265 w 443"/>
              <a:gd name="T27" fmla="*/ 589 h 634"/>
              <a:gd name="T28" fmla="*/ 236 w 443"/>
              <a:gd name="T29" fmla="*/ 589 h 634"/>
              <a:gd name="T30" fmla="*/ 236 w 443"/>
              <a:gd name="T31" fmla="*/ 545 h 634"/>
              <a:gd name="T32" fmla="*/ 442 w 443"/>
              <a:gd name="T33" fmla="*/ 368 h 634"/>
              <a:gd name="T34" fmla="*/ 221 w 443"/>
              <a:gd name="T35" fmla="*/ 471 h 634"/>
              <a:gd name="T36" fmla="*/ 221 w 443"/>
              <a:gd name="T37" fmla="*/ 471 h 634"/>
              <a:gd name="T38" fmla="*/ 353 w 443"/>
              <a:gd name="T39" fmla="*/ 339 h 634"/>
              <a:gd name="T40" fmla="*/ 353 w 443"/>
              <a:gd name="T41" fmla="*/ 132 h 634"/>
              <a:gd name="T42" fmla="*/ 221 w 443"/>
              <a:gd name="T43" fmla="*/ 0 h 634"/>
              <a:gd name="T44" fmla="*/ 89 w 443"/>
              <a:gd name="T45" fmla="*/ 132 h 634"/>
              <a:gd name="T46" fmla="*/ 89 w 443"/>
              <a:gd name="T47" fmla="*/ 339 h 634"/>
              <a:gd name="T48" fmla="*/ 221 w 443"/>
              <a:gd name="T49" fmla="*/ 471 h 634"/>
              <a:gd name="T50" fmla="*/ 118 w 443"/>
              <a:gd name="T51" fmla="*/ 132 h 634"/>
              <a:gd name="T52" fmla="*/ 118 w 443"/>
              <a:gd name="T53" fmla="*/ 132 h 634"/>
              <a:gd name="T54" fmla="*/ 221 w 443"/>
              <a:gd name="T55" fmla="*/ 44 h 634"/>
              <a:gd name="T56" fmla="*/ 324 w 443"/>
              <a:gd name="T57" fmla="*/ 132 h 634"/>
              <a:gd name="T58" fmla="*/ 324 w 443"/>
              <a:gd name="T59" fmla="*/ 339 h 634"/>
              <a:gd name="T60" fmla="*/ 221 w 443"/>
              <a:gd name="T61" fmla="*/ 427 h 634"/>
              <a:gd name="T62" fmla="*/ 118 w 443"/>
              <a:gd name="T63" fmla="*/ 339 h 634"/>
              <a:gd name="T64" fmla="*/ 118 w 443"/>
              <a:gd name="T65" fmla="*/ 132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3" h="634">
                <a:moveTo>
                  <a:pt x="442" y="368"/>
                </a:moveTo>
                <a:lnTo>
                  <a:pt x="442" y="368"/>
                </a:lnTo>
                <a:cubicBezTo>
                  <a:pt x="398" y="368"/>
                  <a:pt x="398" y="368"/>
                  <a:pt x="398" y="368"/>
                </a:cubicBezTo>
                <a:cubicBezTo>
                  <a:pt x="383" y="457"/>
                  <a:pt x="309" y="515"/>
                  <a:pt x="221" y="515"/>
                </a:cubicBezTo>
                <a:cubicBezTo>
                  <a:pt x="133" y="515"/>
                  <a:pt x="59" y="457"/>
                  <a:pt x="44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30" y="471"/>
                  <a:pt x="103" y="545"/>
                  <a:pt x="206" y="545"/>
                </a:cubicBezTo>
                <a:cubicBezTo>
                  <a:pt x="206" y="589"/>
                  <a:pt x="206" y="589"/>
                  <a:pt x="206" y="589"/>
                </a:cubicBezTo>
                <a:cubicBezTo>
                  <a:pt x="177" y="589"/>
                  <a:pt x="177" y="589"/>
                  <a:pt x="177" y="589"/>
                </a:cubicBezTo>
                <a:lnTo>
                  <a:pt x="162" y="604"/>
                </a:lnTo>
                <a:cubicBezTo>
                  <a:pt x="162" y="619"/>
                  <a:pt x="177" y="633"/>
                  <a:pt x="177" y="633"/>
                </a:cubicBezTo>
                <a:cubicBezTo>
                  <a:pt x="265" y="633"/>
                  <a:pt x="265" y="633"/>
                  <a:pt x="265" y="633"/>
                </a:cubicBezTo>
                <a:cubicBezTo>
                  <a:pt x="265" y="633"/>
                  <a:pt x="280" y="619"/>
                  <a:pt x="280" y="604"/>
                </a:cubicBezTo>
                <a:lnTo>
                  <a:pt x="265" y="589"/>
                </a:lnTo>
                <a:cubicBezTo>
                  <a:pt x="236" y="589"/>
                  <a:pt x="236" y="589"/>
                  <a:pt x="236" y="589"/>
                </a:cubicBezTo>
                <a:cubicBezTo>
                  <a:pt x="236" y="545"/>
                  <a:pt x="236" y="545"/>
                  <a:pt x="236" y="545"/>
                </a:cubicBezTo>
                <a:cubicBezTo>
                  <a:pt x="339" y="545"/>
                  <a:pt x="412" y="471"/>
                  <a:pt x="442" y="368"/>
                </a:cubicBezTo>
                <a:close/>
                <a:moveTo>
                  <a:pt x="221" y="471"/>
                </a:moveTo>
                <a:lnTo>
                  <a:pt x="221" y="471"/>
                </a:lnTo>
                <a:cubicBezTo>
                  <a:pt x="294" y="471"/>
                  <a:pt x="353" y="412"/>
                  <a:pt x="353" y="339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3" y="59"/>
                  <a:pt x="294" y="0"/>
                  <a:pt x="221" y="0"/>
                </a:cubicBezTo>
                <a:cubicBezTo>
                  <a:pt x="147" y="0"/>
                  <a:pt x="89" y="59"/>
                  <a:pt x="89" y="132"/>
                </a:cubicBezTo>
                <a:cubicBezTo>
                  <a:pt x="89" y="339"/>
                  <a:pt x="89" y="339"/>
                  <a:pt x="89" y="339"/>
                </a:cubicBezTo>
                <a:cubicBezTo>
                  <a:pt x="89" y="412"/>
                  <a:pt x="147" y="471"/>
                  <a:pt x="221" y="471"/>
                </a:cubicBezTo>
                <a:close/>
                <a:moveTo>
                  <a:pt x="118" y="132"/>
                </a:moveTo>
                <a:lnTo>
                  <a:pt x="118" y="132"/>
                </a:lnTo>
                <a:cubicBezTo>
                  <a:pt x="118" y="89"/>
                  <a:pt x="162" y="44"/>
                  <a:pt x="221" y="44"/>
                </a:cubicBezTo>
                <a:cubicBezTo>
                  <a:pt x="280" y="44"/>
                  <a:pt x="324" y="89"/>
                  <a:pt x="324" y="132"/>
                </a:cubicBezTo>
                <a:cubicBezTo>
                  <a:pt x="324" y="339"/>
                  <a:pt x="324" y="339"/>
                  <a:pt x="324" y="339"/>
                </a:cubicBezTo>
                <a:cubicBezTo>
                  <a:pt x="324" y="383"/>
                  <a:pt x="280" y="427"/>
                  <a:pt x="221" y="427"/>
                </a:cubicBezTo>
                <a:cubicBezTo>
                  <a:pt x="162" y="427"/>
                  <a:pt x="118" y="383"/>
                  <a:pt x="118" y="339"/>
                </a:cubicBezTo>
                <a:lnTo>
                  <a:pt x="118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91" tIns="34296" rIns="68591" bIns="34296" anchor="ctr"/>
          <a:lstStyle/>
          <a:p>
            <a:pPr>
              <a:defRPr/>
            </a:pPr>
            <a:endParaRPr lang="en-US" sz="2701">
              <a:latin typeface="Roboto Light" charset="0"/>
            </a:endParaRPr>
          </a:p>
        </p:txBody>
      </p:sp>
      <p:sp>
        <p:nvSpPr>
          <p:cNvPr id="194" name="Freeform 216"/>
          <p:cNvSpPr>
            <a:spLocks noChangeArrowheads="1"/>
          </p:cNvSpPr>
          <p:nvPr/>
        </p:nvSpPr>
        <p:spPr bwMode="auto">
          <a:xfrm>
            <a:off x="15007274" y="4822003"/>
            <a:ext cx="519519" cy="504560"/>
          </a:xfrm>
          <a:custGeom>
            <a:avLst/>
            <a:gdLst>
              <a:gd name="T0" fmla="*/ 560 w 634"/>
              <a:gd name="T1" fmla="*/ 0 h 619"/>
              <a:gd name="T2" fmla="*/ 560 w 634"/>
              <a:gd name="T3" fmla="*/ 0 h 619"/>
              <a:gd name="T4" fmla="*/ 89 w 634"/>
              <a:gd name="T5" fmla="*/ 0 h 619"/>
              <a:gd name="T6" fmla="*/ 0 w 634"/>
              <a:gd name="T7" fmla="*/ 74 h 619"/>
              <a:gd name="T8" fmla="*/ 0 w 634"/>
              <a:gd name="T9" fmla="*/ 545 h 619"/>
              <a:gd name="T10" fmla="*/ 89 w 634"/>
              <a:gd name="T11" fmla="*/ 618 h 619"/>
              <a:gd name="T12" fmla="*/ 560 w 634"/>
              <a:gd name="T13" fmla="*/ 618 h 619"/>
              <a:gd name="T14" fmla="*/ 633 w 634"/>
              <a:gd name="T15" fmla="*/ 545 h 619"/>
              <a:gd name="T16" fmla="*/ 633 w 634"/>
              <a:gd name="T17" fmla="*/ 74 h 619"/>
              <a:gd name="T18" fmla="*/ 560 w 634"/>
              <a:gd name="T19" fmla="*/ 0 h 619"/>
              <a:gd name="T20" fmla="*/ 89 w 634"/>
              <a:gd name="T21" fmla="*/ 589 h 619"/>
              <a:gd name="T22" fmla="*/ 89 w 634"/>
              <a:gd name="T23" fmla="*/ 589 h 619"/>
              <a:gd name="T24" fmla="*/ 45 w 634"/>
              <a:gd name="T25" fmla="*/ 545 h 619"/>
              <a:gd name="T26" fmla="*/ 45 w 634"/>
              <a:gd name="T27" fmla="*/ 530 h 619"/>
              <a:gd name="T28" fmla="*/ 207 w 634"/>
              <a:gd name="T29" fmla="*/ 383 h 619"/>
              <a:gd name="T30" fmla="*/ 398 w 634"/>
              <a:gd name="T31" fmla="*/ 589 h 619"/>
              <a:gd name="T32" fmla="*/ 89 w 634"/>
              <a:gd name="T33" fmla="*/ 589 h 619"/>
              <a:gd name="T34" fmla="*/ 589 w 634"/>
              <a:gd name="T35" fmla="*/ 545 h 619"/>
              <a:gd name="T36" fmla="*/ 589 w 634"/>
              <a:gd name="T37" fmla="*/ 545 h 619"/>
              <a:gd name="T38" fmla="*/ 560 w 634"/>
              <a:gd name="T39" fmla="*/ 589 h 619"/>
              <a:gd name="T40" fmla="*/ 457 w 634"/>
              <a:gd name="T41" fmla="*/ 589 h 619"/>
              <a:gd name="T42" fmla="*/ 310 w 634"/>
              <a:gd name="T43" fmla="*/ 442 h 619"/>
              <a:gd name="T44" fmla="*/ 471 w 634"/>
              <a:gd name="T45" fmla="*/ 265 h 619"/>
              <a:gd name="T46" fmla="*/ 589 w 634"/>
              <a:gd name="T47" fmla="*/ 383 h 619"/>
              <a:gd name="T48" fmla="*/ 589 w 634"/>
              <a:gd name="T49" fmla="*/ 545 h 619"/>
              <a:gd name="T50" fmla="*/ 589 w 634"/>
              <a:gd name="T51" fmla="*/ 339 h 619"/>
              <a:gd name="T52" fmla="*/ 589 w 634"/>
              <a:gd name="T53" fmla="*/ 339 h 619"/>
              <a:gd name="T54" fmla="*/ 471 w 634"/>
              <a:gd name="T55" fmla="*/ 206 h 619"/>
              <a:gd name="T56" fmla="*/ 280 w 634"/>
              <a:gd name="T57" fmla="*/ 412 h 619"/>
              <a:gd name="T58" fmla="*/ 207 w 634"/>
              <a:gd name="T59" fmla="*/ 324 h 619"/>
              <a:gd name="T60" fmla="*/ 45 w 634"/>
              <a:gd name="T61" fmla="*/ 471 h 619"/>
              <a:gd name="T62" fmla="*/ 45 w 634"/>
              <a:gd name="T63" fmla="*/ 74 h 619"/>
              <a:gd name="T64" fmla="*/ 89 w 634"/>
              <a:gd name="T65" fmla="*/ 29 h 619"/>
              <a:gd name="T66" fmla="*/ 560 w 634"/>
              <a:gd name="T67" fmla="*/ 29 h 619"/>
              <a:gd name="T68" fmla="*/ 589 w 634"/>
              <a:gd name="T69" fmla="*/ 74 h 619"/>
              <a:gd name="T70" fmla="*/ 589 w 634"/>
              <a:gd name="T71" fmla="*/ 339 h 619"/>
              <a:gd name="T72" fmla="*/ 162 w 634"/>
              <a:gd name="T73" fmla="*/ 74 h 619"/>
              <a:gd name="T74" fmla="*/ 162 w 634"/>
              <a:gd name="T75" fmla="*/ 74 h 619"/>
              <a:gd name="T76" fmla="*/ 89 w 634"/>
              <a:gd name="T77" fmla="*/ 147 h 619"/>
              <a:gd name="T78" fmla="*/ 162 w 634"/>
              <a:gd name="T79" fmla="*/ 236 h 619"/>
              <a:gd name="T80" fmla="*/ 236 w 634"/>
              <a:gd name="T81" fmla="*/ 147 h 619"/>
              <a:gd name="T82" fmla="*/ 162 w 634"/>
              <a:gd name="T83" fmla="*/ 74 h 619"/>
              <a:gd name="T84" fmla="*/ 162 w 634"/>
              <a:gd name="T85" fmla="*/ 192 h 619"/>
              <a:gd name="T86" fmla="*/ 162 w 634"/>
              <a:gd name="T87" fmla="*/ 192 h 619"/>
              <a:gd name="T88" fmla="*/ 118 w 634"/>
              <a:gd name="T89" fmla="*/ 147 h 619"/>
              <a:gd name="T90" fmla="*/ 162 w 634"/>
              <a:gd name="T91" fmla="*/ 118 h 619"/>
              <a:gd name="T92" fmla="*/ 207 w 634"/>
              <a:gd name="T93" fmla="*/ 147 h 619"/>
              <a:gd name="T94" fmla="*/ 162 w 634"/>
              <a:gd name="T95" fmla="*/ 19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4" h="619"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89" y="589"/>
                </a:moveTo>
                <a:lnTo>
                  <a:pt x="89" y="589"/>
                </a:lnTo>
                <a:cubicBezTo>
                  <a:pt x="59" y="589"/>
                  <a:pt x="45" y="559"/>
                  <a:pt x="45" y="545"/>
                </a:cubicBezTo>
                <a:cubicBezTo>
                  <a:pt x="45" y="530"/>
                  <a:pt x="45" y="530"/>
                  <a:pt x="45" y="530"/>
                </a:cubicBezTo>
                <a:cubicBezTo>
                  <a:pt x="207" y="383"/>
                  <a:pt x="207" y="383"/>
                  <a:pt x="207" y="383"/>
                </a:cubicBezTo>
                <a:cubicBezTo>
                  <a:pt x="398" y="589"/>
                  <a:pt x="398" y="589"/>
                  <a:pt x="398" y="589"/>
                </a:cubicBezTo>
                <a:lnTo>
                  <a:pt x="89" y="589"/>
                </a:ln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75" y="589"/>
                  <a:pt x="560" y="589"/>
                </a:cubicBezTo>
                <a:cubicBezTo>
                  <a:pt x="457" y="589"/>
                  <a:pt x="457" y="589"/>
                  <a:pt x="457" y="589"/>
                </a:cubicBezTo>
                <a:cubicBezTo>
                  <a:pt x="310" y="442"/>
                  <a:pt x="310" y="442"/>
                  <a:pt x="310" y="442"/>
                </a:cubicBezTo>
                <a:cubicBezTo>
                  <a:pt x="471" y="265"/>
                  <a:pt x="471" y="265"/>
                  <a:pt x="471" y="265"/>
                </a:cubicBezTo>
                <a:cubicBezTo>
                  <a:pt x="589" y="383"/>
                  <a:pt x="589" y="383"/>
                  <a:pt x="589" y="383"/>
                </a:cubicBezTo>
                <a:lnTo>
                  <a:pt x="589" y="545"/>
                </a:lnTo>
                <a:close/>
                <a:moveTo>
                  <a:pt x="589" y="339"/>
                </a:moveTo>
                <a:lnTo>
                  <a:pt x="589" y="339"/>
                </a:lnTo>
                <a:cubicBezTo>
                  <a:pt x="471" y="206"/>
                  <a:pt x="471" y="206"/>
                  <a:pt x="471" y="206"/>
                </a:cubicBezTo>
                <a:cubicBezTo>
                  <a:pt x="280" y="412"/>
                  <a:pt x="280" y="412"/>
                  <a:pt x="280" y="412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45" y="471"/>
                  <a:pt x="45" y="471"/>
                  <a:pt x="45" y="471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4"/>
                </a:cubicBezTo>
                <a:lnTo>
                  <a:pt x="589" y="339"/>
                </a:lnTo>
                <a:close/>
                <a:moveTo>
                  <a:pt x="162" y="74"/>
                </a:moveTo>
                <a:lnTo>
                  <a:pt x="162" y="74"/>
                </a:lnTo>
                <a:cubicBezTo>
                  <a:pt x="118" y="74"/>
                  <a:pt x="89" y="103"/>
                  <a:pt x="89" y="147"/>
                </a:cubicBezTo>
                <a:cubicBezTo>
                  <a:pt x="89" y="192"/>
                  <a:pt x="118" y="236"/>
                  <a:pt x="162" y="236"/>
                </a:cubicBezTo>
                <a:cubicBezTo>
                  <a:pt x="207" y="236"/>
                  <a:pt x="236" y="192"/>
                  <a:pt x="236" y="147"/>
                </a:cubicBezTo>
                <a:cubicBezTo>
                  <a:pt x="236" y="103"/>
                  <a:pt x="207" y="74"/>
                  <a:pt x="162" y="74"/>
                </a:cubicBezTo>
                <a:close/>
                <a:moveTo>
                  <a:pt x="162" y="192"/>
                </a:moveTo>
                <a:lnTo>
                  <a:pt x="162" y="192"/>
                </a:lnTo>
                <a:cubicBezTo>
                  <a:pt x="148" y="192"/>
                  <a:pt x="118" y="177"/>
                  <a:pt x="118" y="147"/>
                </a:cubicBezTo>
                <a:cubicBezTo>
                  <a:pt x="118" y="133"/>
                  <a:pt x="148" y="118"/>
                  <a:pt x="162" y="118"/>
                </a:cubicBezTo>
                <a:cubicBezTo>
                  <a:pt x="177" y="118"/>
                  <a:pt x="207" y="133"/>
                  <a:pt x="207" y="147"/>
                </a:cubicBezTo>
                <a:cubicBezTo>
                  <a:pt x="207" y="177"/>
                  <a:pt x="177" y="192"/>
                  <a:pt x="162" y="1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91" tIns="34296" rIns="68591" bIns="34296" anchor="ctr"/>
          <a:lstStyle/>
          <a:p>
            <a:pPr>
              <a:defRPr/>
            </a:pPr>
            <a:endParaRPr lang="en-US" sz="2701">
              <a:latin typeface="Roboto Light" charset="0"/>
            </a:endParaRPr>
          </a:p>
        </p:txBody>
      </p:sp>
      <p:sp>
        <p:nvSpPr>
          <p:cNvPr id="86" name="Rectangle 85"/>
          <p:cNvSpPr>
            <a:spLocks/>
          </p:cNvSpPr>
          <p:nvPr/>
        </p:nvSpPr>
        <p:spPr bwMode="auto">
          <a:xfrm>
            <a:off x="5510933" y="1863674"/>
            <a:ext cx="726801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Flowchart process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87" name="Rectangle 86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5" grpId="0" animBg="1"/>
      <p:bldP spid="66" grpId="0"/>
      <p:bldP spid="68" grpId="0" animBg="1"/>
      <p:bldP spid="69" grpId="0"/>
      <p:bldP spid="71" grpId="0" animBg="1"/>
      <p:bldP spid="72" grpId="0"/>
      <p:bldP spid="74" grpId="0" animBg="1"/>
      <p:bldP spid="75" grpId="0"/>
      <p:bldP spid="79" grpId="0"/>
      <p:bldP spid="81" grpId="0"/>
      <p:bldP spid="82" grpId="0"/>
      <p:bldP spid="83" grpId="0"/>
      <p:bldP spid="84" grpId="0"/>
      <p:bldP spid="129" grpId="0"/>
      <p:bldP spid="130" grpId="0"/>
      <p:bldP spid="145" grpId="0"/>
      <p:bldP spid="156" grpId="0"/>
      <p:bldP spid="157" grpId="0"/>
      <p:bldP spid="174" grpId="0" animBg="1"/>
      <p:bldP spid="175" grpId="0"/>
      <p:bldP spid="176" grpId="0"/>
      <p:bldP spid="182" grpId="0"/>
      <p:bldP spid="190" grpId="0" animBg="1"/>
      <p:bldP spid="191" grpId="0" animBg="1"/>
      <p:bldP spid="192" grpId="0" animBg="1"/>
      <p:bldP spid="19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 rot="2700000">
            <a:off x="3778133" y="4283900"/>
            <a:ext cx="2652451" cy="822960"/>
          </a:xfrm>
          <a:prstGeom prst="roundRect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26">
              <a:latin typeface="Roboto Light"/>
              <a:cs typeface="Roboto Light"/>
            </a:endParaRPr>
          </a:p>
        </p:txBody>
      </p:sp>
      <p:sp>
        <p:nvSpPr>
          <p:cNvPr id="37" name="Rounded Rectangle 36"/>
          <p:cNvSpPr/>
          <p:nvPr/>
        </p:nvSpPr>
        <p:spPr>
          <a:xfrm rot="8100000">
            <a:off x="3787815" y="5569458"/>
            <a:ext cx="2643612" cy="823174"/>
          </a:xfrm>
          <a:prstGeom prst="roundRect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26">
              <a:latin typeface="Roboto Light"/>
              <a:cs typeface="Roboto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309688" y="4926484"/>
            <a:ext cx="4853805" cy="823174"/>
          </a:xfrm>
          <a:prstGeom prst="roundRect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640247" bIns="0" rtlCol="0" anchor="ctr"/>
          <a:lstStyle/>
          <a:p>
            <a:pPr algn="ctr"/>
            <a:r>
              <a:rPr lang="en-US" sz="2776" dirty="0">
                <a:latin typeface="Roboto Light"/>
                <a:cs typeface="Roboto Light"/>
              </a:rPr>
              <a:t>Keyboard 1</a:t>
            </a:r>
          </a:p>
        </p:txBody>
      </p:sp>
      <p:sp useBgFill="1">
        <p:nvSpPr>
          <p:cNvPr id="39" name="Oval 38"/>
          <p:cNvSpPr/>
          <p:nvPr/>
        </p:nvSpPr>
        <p:spPr>
          <a:xfrm>
            <a:off x="5369527" y="4960445"/>
            <a:ext cx="749064" cy="755255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776" dirty="0">
                <a:solidFill>
                  <a:schemeClr val="tx1"/>
                </a:solidFill>
                <a:latin typeface="Roboto Light"/>
                <a:cs typeface="Roboto Light"/>
              </a:rPr>
              <a:t>01</a:t>
            </a:r>
          </a:p>
        </p:txBody>
      </p:sp>
      <p:sp>
        <p:nvSpPr>
          <p:cNvPr id="42" name="Rounded Rectangle 41"/>
          <p:cNvSpPr/>
          <p:nvPr/>
        </p:nvSpPr>
        <p:spPr>
          <a:xfrm rot="2700000">
            <a:off x="6538353" y="5565966"/>
            <a:ext cx="2652451" cy="822960"/>
          </a:xfrm>
          <a:prstGeom prst="roundRect">
            <a:avLst>
              <a:gd name="adj" fmla="val 50000"/>
            </a:avLst>
          </a:prstGeom>
          <a:solidFill>
            <a:schemeClr val="accent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64024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76">
              <a:latin typeface="Roboto Light"/>
              <a:cs typeface="Roboto Light"/>
            </a:endParaRPr>
          </a:p>
        </p:txBody>
      </p:sp>
      <p:sp>
        <p:nvSpPr>
          <p:cNvPr id="43" name="Rounded Rectangle 42"/>
          <p:cNvSpPr/>
          <p:nvPr/>
        </p:nvSpPr>
        <p:spPr>
          <a:xfrm rot="8100000">
            <a:off x="6548034" y="6851524"/>
            <a:ext cx="2643612" cy="823174"/>
          </a:xfrm>
          <a:prstGeom prst="roundRect">
            <a:avLst>
              <a:gd name="adj" fmla="val 50000"/>
            </a:avLst>
          </a:prstGeom>
          <a:solidFill>
            <a:schemeClr val="accent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64024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76">
              <a:latin typeface="Roboto Light"/>
              <a:cs typeface="Roboto Ligh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069907" y="6208550"/>
            <a:ext cx="4853805" cy="823174"/>
          </a:xfrm>
          <a:prstGeom prst="roundRect">
            <a:avLst>
              <a:gd name="adj" fmla="val 50000"/>
            </a:avLst>
          </a:prstGeom>
          <a:solidFill>
            <a:schemeClr val="accent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8783" tIns="0" rIns="640247" bIns="0" rtlCol="0" anchor="ctr"/>
          <a:lstStyle/>
          <a:p>
            <a:pPr algn="ctr"/>
            <a:r>
              <a:rPr lang="en-US" sz="2776" dirty="0">
                <a:latin typeface="Roboto Light"/>
                <a:cs typeface="Roboto Light"/>
              </a:rPr>
              <a:t>Keyboard 2</a:t>
            </a:r>
          </a:p>
        </p:txBody>
      </p:sp>
      <p:sp useBgFill="1">
        <p:nvSpPr>
          <p:cNvPr id="45" name="Oval 44"/>
          <p:cNvSpPr/>
          <p:nvPr/>
        </p:nvSpPr>
        <p:spPr>
          <a:xfrm>
            <a:off x="8129746" y="6242510"/>
            <a:ext cx="749064" cy="755255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776" dirty="0">
                <a:solidFill>
                  <a:schemeClr val="tx1"/>
                </a:solidFill>
                <a:latin typeface="Roboto Light"/>
                <a:cs typeface="Roboto Light"/>
              </a:rPr>
              <a:t>02</a:t>
            </a:r>
          </a:p>
        </p:txBody>
      </p:sp>
      <p:sp>
        <p:nvSpPr>
          <p:cNvPr id="47" name="Rounded Rectangle 46"/>
          <p:cNvSpPr/>
          <p:nvPr/>
        </p:nvSpPr>
        <p:spPr>
          <a:xfrm rot="2700000">
            <a:off x="11514566" y="6862671"/>
            <a:ext cx="2652451" cy="822960"/>
          </a:xfrm>
          <a:prstGeom prst="roundRect">
            <a:avLst>
              <a:gd name="adj" fmla="val 50000"/>
            </a:avLst>
          </a:prstGeom>
          <a:solidFill>
            <a:schemeClr val="accent3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64024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76">
              <a:latin typeface="Roboto Light"/>
              <a:cs typeface="Roboto Light"/>
            </a:endParaRPr>
          </a:p>
        </p:txBody>
      </p:sp>
      <p:sp>
        <p:nvSpPr>
          <p:cNvPr id="48" name="Rounded Rectangle 47"/>
          <p:cNvSpPr/>
          <p:nvPr/>
        </p:nvSpPr>
        <p:spPr>
          <a:xfrm rot="8100000">
            <a:off x="11524247" y="8148229"/>
            <a:ext cx="2643612" cy="823174"/>
          </a:xfrm>
          <a:prstGeom prst="roundRect">
            <a:avLst>
              <a:gd name="adj" fmla="val 50000"/>
            </a:avLst>
          </a:prstGeom>
          <a:solidFill>
            <a:schemeClr val="accent3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64024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76">
              <a:latin typeface="Roboto Light"/>
              <a:cs typeface="Roboto Ligh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823290" y="7505255"/>
            <a:ext cx="7076635" cy="823174"/>
          </a:xfrm>
          <a:prstGeom prst="roundRect">
            <a:avLst>
              <a:gd name="adj" fmla="val 50000"/>
            </a:avLst>
          </a:prstGeom>
          <a:solidFill>
            <a:schemeClr val="accent3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8783" tIns="0" rIns="640247" bIns="0" rtlCol="0" anchor="ctr"/>
          <a:lstStyle/>
          <a:p>
            <a:pPr algn="ctr"/>
            <a:r>
              <a:rPr lang="en-US" sz="2776" dirty="0">
                <a:latin typeface="Roboto Light"/>
                <a:cs typeface="Roboto Light"/>
              </a:rPr>
              <a:t>Keyboard 3</a:t>
            </a:r>
          </a:p>
        </p:txBody>
      </p:sp>
      <p:sp useBgFill="1">
        <p:nvSpPr>
          <p:cNvPr id="50" name="Oval 49"/>
          <p:cNvSpPr/>
          <p:nvPr/>
        </p:nvSpPr>
        <p:spPr>
          <a:xfrm>
            <a:off x="13105959" y="7539216"/>
            <a:ext cx="749064" cy="755255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776" dirty="0">
                <a:solidFill>
                  <a:schemeClr val="tx1"/>
                </a:solidFill>
                <a:latin typeface="Roboto Light"/>
                <a:cs typeface="Roboto Light"/>
              </a:rPr>
              <a:t>03</a:t>
            </a:r>
          </a:p>
        </p:txBody>
      </p:sp>
      <p:sp>
        <p:nvSpPr>
          <p:cNvPr id="52" name="Rounded Rectangle 51"/>
          <p:cNvSpPr/>
          <p:nvPr/>
        </p:nvSpPr>
        <p:spPr>
          <a:xfrm rot="2700000">
            <a:off x="14274785" y="8144737"/>
            <a:ext cx="2652451" cy="822960"/>
          </a:xfrm>
          <a:prstGeom prst="roundRect">
            <a:avLst>
              <a:gd name="adj" fmla="val 50000"/>
            </a:avLst>
          </a:prstGeom>
          <a:solidFill>
            <a:schemeClr val="accent4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64024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76">
              <a:latin typeface="Roboto Light"/>
              <a:cs typeface="Roboto Light"/>
            </a:endParaRPr>
          </a:p>
        </p:txBody>
      </p:sp>
      <p:sp>
        <p:nvSpPr>
          <p:cNvPr id="53" name="Rounded Rectangle 52"/>
          <p:cNvSpPr/>
          <p:nvPr/>
        </p:nvSpPr>
        <p:spPr>
          <a:xfrm rot="8100000">
            <a:off x="14284466" y="9430295"/>
            <a:ext cx="2643612" cy="823174"/>
          </a:xfrm>
          <a:prstGeom prst="roundRect">
            <a:avLst>
              <a:gd name="adj" fmla="val 50000"/>
            </a:avLst>
          </a:prstGeom>
          <a:solidFill>
            <a:schemeClr val="accent4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64024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76">
              <a:latin typeface="Roboto Light"/>
              <a:cs typeface="Roboto Ligh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1806340" y="8787321"/>
            <a:ext cx="4853805" cy="823174"/>
          </a:xfrm>
          <a:prstGeom prst="roundRect">
            <a:avLst>
              <a:gd name="adj" fmla="val 50000"/>
            </a:avLst>
          </a:prstGeom>
          <a:solidFill>
            <a:schemeClr val="accent4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8783" tIns="0" rIns="640247" bIns="0" rtlCol="0" anchor="ctr"/>
          <a:lstStyle/>
          <a:p>
            <a:pPr algn="ctr"/>
            <a:r>
              <a:rPr lang="en-US" sz="2776" dirty="0">
                <a:latin typeface="Roboto Light"/>
                <a:cs typeface="Roboto Light"/>
              </a:rPr>
              <a:t>Keyboard 4</a:t>
            </a:r>
          </a:p>
        </p:txBody>
      </p:sp>
      <p:sp useBgFill="1">
        <p:nvSpPr>
          <p:cNvPr id="55" name="Oval 54"/>
          <p:cNvSpPr/>
          <p:nvPr/>
        </p:nvSpPr>
        <p:spPr>
          <a:xfrm>
            <a:off x="15866178" y="8821282"/>
            <a:ext cx="749064" cy="755255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776" dirty="0">
                <a:solidFill>
                  <a:schemeClr val="tx1"/>
                </a:solidFill>
                <a:latin typeface="Roboto Light"/>
                <a:cs typeface="Roboto Light"/>
              </a:rPr>
              <a:t>04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522900" y="6802985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2823" y="6488651"/>
            <a:ext cx="1540182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latin typeface="Roboto Regular"/>
                <a:cs typeface="Roboto Regular"/>
              </a:rPr>
              <a:t>PICTURES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201499" y="8300867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84389" y="7986533"/>
            <a:ext cx="934247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latin typeface="Roboto Regular"/>
                <a:cs typeface="Roboto Regular"/>
              </a:rPr>
              <a:t>LOVE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979317" y="9445604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94880" y="9131271"/>
            <a:ext cx="1068900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latin typeface="Roboto Regular"/>
                <a:cs typeface="Roboto Regular"/>
              </a:rPr>
              <a:t>RADIO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2075802" y="10641401"/>
            <a:ext cx="2294169" cy="793623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Buying and selling a product lorem service.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815601" y="10327068"/>
            <a:ext cx="820434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dirty="0">
                <a:latin typeface="Roboto Regular"/>
                <a:cs typeface="Roboto Regular"/>
              </a:rPr>
              <a:t>SUN</a:t>
            </a:r>
          </a:p>
        </p:txBody>
      </p:sp>
      <p:sp>
        <p:nvSpPr>
          <p:cNvPr id="118" name="Freeform 75"/>
          <p:cNvSpPr>
            <a:spLocks noChangeArrowheads="1"/>
          </p:cNvSpPr>
          <p:nvPr/>
        </p:nvSpPr>
        <p:spPr bwMode="auto">
          <a:xfrm>
            <a:off x="12945198" y="9784960"/>
            <a:ext cx="533400" cy="549418"/>
          </a:xfrm>
          <a:custGeom>
            <a:avLst/>
            <a:gdLst>
              <a:gd name="T0" fmla="*/ 73 w 619"/>
              <a:gd name="T1" fmla="*/ 295 h 634"/>
              <a:gd name="T2" fmla="*/ 0 w 619"/>
              <a:gd name="T3" fmla="*/ 324 h 634"/>
              <a:gd name="T4" fmla="*/ 73 w 619"/>
              <a:gd name="T5" fmla="*/ 339 h 634"/>
              <a:gd name="T6" fmla="*/ 73 w 619"/>
              <a:gd name="T7" fmla="*/ 295 h 634"/>
              <a:gd name="T8" fmla="*/ 500 w 619"/>
              <a:gd name="T9" fmla="*/ 162 h 634"/>
              <a:gd name="T10" fmla="*/ 545 w 619"/>
              <a:gd name="T11" fmla="*/ 89 h 634"/>
              <a:gd name="T12" fmla="*/ 471 w 619"/>
              <a:gd name="T13" fmla="*/ 133 h 634"/>
              <a:gd name="T14" fmla="*/ 500 w 619"/>
              <a:gd name="T15" fmla="*/ 162 h 634"/>
              <a:gd name="T16" fmla="*/ 132 w 619"/>
              <a:gd name="T17" fmla="*/ 162 h 634"/>
              <a:gd name="T18" fmla="*/ 162 w 619"/>
              <a:gd name="T19" fmla="*/ 133 h 634"/>
              <a:gd name="T20" fmla="*/ 88 w 619"/>
              <a:gd name="T21" fmla="*/ 103 h 634"/>
              <a:gd name="T22" fmla="*/ 132 w 619"/>
              <a:gd name="T23" fmla="*/ 162 h 634"/>
              <a:gd name="T24" fmla="*/ 309 w 619"/>
              <a:gd name="T25" fmla="*/ 103 h 634"/>
              <a:gd name="T26" fmla="*/ 324 w 619"/>
              <a:gd name="T27" fmla="*/ 30 h 634"/>
              <a:gd name="T28" fmla="*/ 294 w 619"/>
              <a:gd name="T29" fmla="*/ 30 h 634"/>
              <a:gd name="T30" fmla="*/ 309 w 619"/>
              <a:gd name="T31" fmla="*/ 103 h 634"/>
              <a:gd name="T32" fmla="*/ 309 w 619"/>
              <a:gd name="T33" fmla="*/ 530 h 634"/>
              <a:gd name="T34" fmla="*/ 294 w 619"/>
              <a:gd name="T35" fmla="*/ 619 h 634"/>
              <a:gd name="T36" fmla="*/ 324 w 619"/>
              <a:gd name="T37" fmla="*/ 619 h 634"/>
              <a:gd name="T38" fmla="*/ 309 w 619"/>
              <a:gd name="T39" fmla="*/ 530 h 634"/>
              <a:gd name="T40" fmla="*/ 486 w 619"/>
              <a:gd name="T41" fmla="*/ 471 h 634"/>
              <a:gd name="T42" fmla="*/ 456 w 619"/>
              <a:gd name="T43" fmla="*/ 501 h 634"/>
              <a:gd name="T44" fmla="*/ 530 w 619"/>
              <a:gd name="T45" fmla="*/ 545 h 634"/>
              <a:gd name="T46" fmla="*/ 486 w 619"/>
              <a:gd name="T47" fmla="*/ 471 h 634"/>
              <a:gd name="T48" fmla="*/ 603 w 619"/>
              <a:gd name="T49" fmla="*/ 295 h 634"/>
              <a:gd name="T50" fmla="*/ 530 w 619"/>
              <a:gd name="T51" fmla="*/ 324 h 634"/>
              <a:gd name="T52" fmla="*/ 603 w 619"/>
              <a:gd name="T53" fmla="*/ 339 h 634"/>
              <a:gd name="T54" fmla="*/ 603 w 619"/>
              <a:gd name="T55" fmla="*/ 295 h 634"/>
              <a:gd name="T56" fmla="*/ 147 w 619"/>
              <a:gd name="T57" fmla="*/ 457 h 634"/>
              <a:gd name="T58" fmla="*/ 103 w 619"/>
              <a:gd name="T59" fmla="*/ 530 h 634"/>
              <a:gd name="T60" fmla="*/ 162 w 619"/>
              <a:gd name="T61" fmla="*/ 486 h 634"/>
              <a:gd name="T62" fmla="*/ 147 w 619"/>
              <a:gd name="T63" fmla="*/ 457 h 634"/>
              <a:gd name="T64" fmla="*/ 309 w 619"/>
              <a:gd name="T65" fmla="*/ 148 h 634"/>
              <a:gd name="T66" fmla="*/ 309 w 619"/>
              <a:gd name="T67" fmla="*/ 501 h 634"/>
              <a:gd name="T68" fmla="*/ 309 w 619"/>
              <a:gd name="T69" fmla="*/ 148 h 634"/>
              <a:gd name="T70" fmla="*/ 309 w 619"/>
              <a:gd name="T71" fmla="*/ 457 h 634"/>
              <a:gd name="T72" fmla="*/ 309 w 619"/>
              <a:gd name="T73" fmla="*/ 177 h 634"/>
              <a:gd name="T74" fmla="*/ 309 w 619"/>
              <a:gd name="T75" fmla="*/ 45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9" h="634">
                <a:moveTo>
                  <a:pt x="73" y="295"/>
                </a:moveTo>
                <a:lnTo>
                  <a:pt x="73" y="295"/>
                </a:lnTo>
                <a:cubicBezTo>
                  <a:pt x="15" y="295"/>
                  <a:pt x="15" y="295"/>
                  <a:pt x="15" y="295"/>
                </a:cubicBezTo>
                <a:cubicBezTo>
                  <a:pt x="0" y="295"/>
                  <a:pt x="0" y="310"/>
                  <a:pt x="0" y="324"/>
                </a:cubicBezTo>
                <a:cubicBezTo>
                  <a:pt x="0" y="324"/>
                  <a:pt x="0" y="339"/>
                  <a:pt x="15" y="339"/>
                </a:cubicBezTo>
                <a:cubicBezTo>
                  <a:pt x="73" y="339"/>
                  <a:pt x="73" y="339"/>
                  <a:pt x="73" y="339"/>
                </a:cubicBezTo>
                <a:cubicBezTo>
                  <a:pt x="88" y="339"/>
                  <a:pt x="88" y="324"/>
                  <a:pt x="88" y="324"/>
                </a:cubicBezTo>
                <a:cubicBezTo>
                  <a:pt x="88" y="310"/>
                  <a:pt x="88" y="295"/>
                  <a:pt x="73" y="295"/>
                </a:cubicBezTo>
                <a:close/>
                <a:moveTo>
                  <a:pt x="500" y="162"/>
                </a:moveTo>
                <a:lnTo>
                  <a:pt x="500" y="162"/>
                </a:lnTo>
                <a:cubicBezTo>
                  <a:pt x="545" y="118"/>
                  <a:pt x="545" y="118"/>
                  <a:pt x="545" y="118"/>
                </a:cubicBezTo>
                <a:cubicBezTo>
                  <a:pt x="545" y="103"/>
                  <a:pt x="545" y="103"/>
                  <a:pt x="545" y="89"/>
                </a:cubicBezTo>
                <a:cubicBezTo>
                  <a:pt x="530" y="89"/>
                  <a:pt x="515" y="89"/>
                  <a:pt x="515" y="89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56" y="133"/>
                  <a:pt x="456" y="148"/>
                  <a:pt x="471" y="162"/>
                </a:cubicBezTo>
                <a:cubicBezTo>
                  <a:pt x="471" y="162"/>
                  <a:pt x="486" y="162"/>
                  <a:pt x="500" y="162"/>
                </a:cubicBezTo>
                <a:close/>
                <a:moveTo>
                  <a:pt x="132" y="162"/>
                </a:moveTo>
                <a:lnTo>
                  <a:pt x="132" y="162"/>
                </a:lnTo>
                <a:cubicBezTo>
                  <a:pt x="132" y="177"/>
                  <a:pt x="147" y="177"/>
                  <a:pt x="162" y="162"/>
                </a:cubicBezTo>
                <a:cubicBezTo>
                  <a:pt x="162" y="162"/>
                  <a:pt x="162" y="148"/>
                  <a:pt x="162" y="13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03" y="89"/>
                  <a:pt x="88" y="89"/>
                  <a:pt x="88" y="103"/>
                </a:cubicBezTo>
                <a:cubicBezTo>
                  <a:pt x="73" y="103"/>
                  <a:pt x="73" y="118"/>
                  <a:pt x="88" y="118"/>
                </a:cubicBezTo>
                <a:lnTo>
                  <a:pt x="132" y="162"/>
                </a:lnTo>
                <a:close/>
                <a:moveTo>
                  <a:pt x="309" y="103"/>
                </a:moveTo>
                <a:lnTo>
                  <a:pt x="309" y="103"/>
                </a:lnTo>
                <a:cubicBezTo>
                  <a:pt x="324" y="103"/>
                  <a:pt x="324" y="89"/>
                  <a:pt x="324" y="89"/>
                </a:cubicBezTo>
                <a:cubicBezTo>
                  <a:pt x="324" y="30"/>
                  <a:pt x="324" y="30"/>
                  <a:pt x="324" y="30"/>
                </a:cubicBezTo>
                <a:cubicBezTo>
                  <a:pt x="324" y="15"/>
                  <a:pt x="324" y="0"/>
                  <a:pt x="309" y="0"/>
                </a:cubicBezTo>
                <a:cubicBezTo>
                  <a:pt x="294" y="0"/>
                  <a:pt x="294" y="15"/>
                  <a:pt x="294" y="30"/>
                </a:cubicBezTo>
                <a:cubicBezTo>
                  <a:pt x="294" y="89"/>
                  <a:pt x="294" y="89"/>
                  <a:pt x="294" y="89"/>
                </a:cubicBezTo>
                <a:cubicBezTo>
                  <a:pt x="294" y="89"/>
                  <a:pt x="294" y="103"/>
                  <a:pt x="309" y="103"/>
                </a:cubicBezTo>
                <a:close/>
                <a:moveTo>
                  <a:pt x="309" y="530"/>
                </a:moveTo>
                <a:lnTo>
                  <a:pt x="309" y="530"/>
                </a:lnTo>
                <a:cubicBezTo>
                  <a:pt x="294" y="530"/>
                  <a:pt x="294" y="545"/>
                  <a:pt x="294" y="560"/>
                </a:cubicBezTo>
                <a:cubicBezTo>
                  <a:pt x="294" y="619"/>
                  <a:pt x="294" y="619"/>
                  <a:pt x="294" y="619"/>
                </a:cubicBezTo>
                <a:cubicBezTo>
                  <a:pt x="294" y="619"/>
                  <a:pt x="294" y="633"/>
                  <a:pt x="309" y="633"/>
                </a:cubicBezTo>
                <a:cubicBezTo>
                  <a:pt x="324" y="633"/>
                  <a:pt x="324" y="619"/>
                  <a:pt x="324" y="619"/>
                </a:cubicBezTo>
                <a:cubicBezTo>
                  <a:pt x="324" y="560"/>
                  <a:pt x="324" y="560"/>
                  <a:pt x="324" y="560"/>
                </a:cubicBezTo>
                <a:cubicBezTo>
                  <a:pt x="324" y="545"/>
                  <a:pt x="324" y="530"/>
                  <a:pt x="309" y="530"/>
                </a:cubicBezTo>
                <a:close/>
                <a:moveTo>
                  <a:pt x="486" y="471"/>
                </a:moveTo>
                <a:lnTo>
                  <a:pt x="486" y="471"/>
                </a:lnTo>
                <a:cubicBezTo>
                  <a:pt x="486" y="471"/>
                  <a:pt x="471" y="471"/>
                  <a:pt x="456" y="471"/>
                </a:cubicBezTo>
                <a:cubicBezTo>
                  <a:pt x="456" y="486"/>
                  <a:pt x="456" y="486"/>
                  <a:pt x="456" y="501"/>
                </a:cubicBezTo>
                <a:cubicBezTo>
                  <a:pt x="500" y="545"/>
                  <a:pt x="500" y="545"/>
                  <a:pt x="500" y="545"/>
                </a:cubicBezTo>
                <a:cubicBezTo>
                  <a:pt x="515" y="545"/>
                  <a:pt x="530" y="545"/>
                  <a:pt x="530" y="545"/>
                </a:cubicBezTo>
                <a:cubicBezTo>
                  <a:pt x="545" y="530"/>
                  <a:pt x="545" y="516"/>
                  <a:pt x="530" y="516"/>
                </a:cubicBezTo>
                <a:lnTo>
                  <a:pt x="486" y="471"/>
                </a:lnTo>
                <a:close/>
                <a:moveTo>
                  <a:pt x="603" y="295"/>
                </a:moveTo>
                <a:lnTo>
                  <a:pt x="603" y="295"/>
                </a:lnTo>
                <a:cubicBezTo>
                  <a:pt x="545" y="295"/>
                  <a:pt x="545" y="295"/>
                  <a:pt x="545" y="295"/>
                </a:cubicBezTo>
                <a:cubicBezTo>
                  <a:pt x="530" y="295"/>
                  <a:pt x="530" y="310"/>
                  <a:pt x="530" y="324"/>
                </a:cubicBezTo>
                <a:cubicBezTo>
                  <a:pt x="530" y="324"/>
                  <a:pt x="530" y="339"/>
                  <a:pt x="545" y="339"/>
                </a:cubicBezTo>
                <a:cubicBezTo>
                  <a:pt x="603" y="339"/>
                  <a:pt x="603" y="339"/>
                  <a:pt x="603" y="339"/>
                </a:cubicBezTo>
                <a:cubicBezTo>
                  <a:pt x="618" y="339"/>
                  <a:pt x="618" y="324"/>
                  <a:pt x="618" y="324"/>
                </a:cubicBezTo>
                <a:cubicBezTo>
                  <a:pt x="618" y="310"/>
                  <a:pt x="618" y="295"/>
                  <a:pt x="603" y="295"/>
                </a:cubicBezTo>
                <a:close/>
                <a:moveTo>
                  <a:pt x="147" y="457"/>
                </a:moveTo>
                <a:lnTo>
                  <a:pt x="147" y="457"/>
                </a:lnTo>
                <a:cubicBezTo>
                  <a:pt x="103" y="501"/>
                  <a:pt x="103" y="501"/>
                  <a:pt x="103" y="501"/>
                </a:cubicBezTo>
                <a:cubicBezTo>
                  <a:pt x="88" y="516"/>
                  <a:pt x="88" y="516"/>
                  <a:pt x="103" y="530"/>
                </a:cubicBezTo>
                <a:cubicBezTo>
                  <a:pt x="103" y="530"/>
                  <a:pt x="118" y="530"/>
                  <a:pt x="132" y="530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77" y="486"/>
                  <a:pt x="177" y="471"/>
                  <a:pt x="162" y="457"/>
                </a:cubicBezTo>
                <a:lnTo>
                  <a:pt x="147" y="457"/>
                </a:lnTo>
                <a:close/>
                <a:moveTo>
                  <a:pt x="309" y="148"/>
                </a:moveTo>
                <a:lnTo>
                  <a:pt x="309" y="148"/>
                </a:lnTo>
                <a:cubicBezTo>
                  <a:pt x="206" y="148"/>
                  <a:pt x="132" y="221"/>
                  <a:pt x="132" y="324"/>
                </a:cubicBezTo>
                <a:cubicBezTo>
                  <a:pt x="132" y="412"/>
                  <a:pt x="206" y="501"/>
                  <a:pt x="309" y="501"/>
                </a:cubicBezTo>
                <a:cubicBezTo>
                  <a:pt x="412" y="501"/>
                  <a:pt x="486" y="412"/>
                  <a:pt x="486" y="324"/>
                </a:cubicBezTo>
                <a:cubicBezTo>
                  <a:pt x="486" y="221"/>
                  <a:pt x="412" y="148"/>
                  <a:pt x="309" y="148"/>
                </a:cubicBezTo>
                <a:close/>
                <a:moveTo>
                  <a:pt x="309" y="457"/>
                </a:moveTo>
                <a:lnTo>
                  <a:pt x="309" y="457"/>
                </a:lnTo>
                <a:cubicBezTo>
                  <a:pt x="236" y="457"/>
                  <a:pt x="177" y="398"/>
                  <a:pt x="177" y="324"/>
                </a:cubicBezTo>
                <a:cubicBezTo>
                  <a:pt x="177" y="251"/>
                  <a:pt x="236" y="177"/>
                  <a:pt x="309" y="177"/>
                </a:cubicBezTo>
                <a:cubicBezTo>
                  <a:pt x="383" y="177"/>
                  <a:pt x="441" y="251"/>
                  <a:pt x="441" y="324"/>
                </a:cubicBezTo>
                <a:cubicBezTo>
                  <a:pt x="441" y="398"/>
                  <a:pt x="383" y="457"/>
                  <a:pt x="309" y="4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 charset="0"/>
            </a:endParaRPr>
          </a:p>
        </p:txBody>
      </p:sp>
      <p:sp>
        <p:nvSpPr>
          <p:cNvPr id="119" name="Freeform 148"/>
          <p:cNvSpPr>
            <a:spLocks noChangeArrowheads="1"/>
          </p:cNvSpPr>
          <p:nvPr/>
        </p:nvSpPr>
        <p:spPr bwMode="auto">
          <a:xfrm>
            <a:off x="2392296" y="5925632"/>
            <a:ext cx="533400" cy="476374"/>
          </a:xfrm>
          <a:custGeom>
            <a:avLst/>
            <a:gdLst>
              <a:gd name="T0" fmla="*/ 545 w 619"/>
              <a:gd name="T1" fmla="*/ 74 h 546"/>
              <a:gd name="T2" fmla="*/ 545 w 619"/>
              <a:gd name="T3" fmla="*/ 74 h 546"/>
              <a:gd name="T4" fmla="*/ 486 w 619"/>
              <a:gd name="T5" fmla="*/ 74 h 546"/>
              <a:gd name="T6" fmla="*/ 471 w 619"/>
              <a:gd name="T7" fmla="*/ 30 h 546"/>
              <a:gd name="T8" fmla="*/ 427 w 619"/>
              <a:gd name="T9" fmla="*/ 0 h 546"/>
              <a:gd name="T10" fmla="*/ 191 w 619"/>
              <a:gd name="T11" fmla="*/ 0 h 546"/>
              <a:gd name="T12" fmla="*/ 147 w 619"/>
              <a:gd name="T13" fmla="*/ 30 h 546"/>
              <a:gd name="T14" fmla="*/ 132 w 619"/>
              <a:gd name="T15" fmla="*/ 74 h 546"/>
              <a:gd name="T16" fmla="*/ 73 w 619"/>
              <a:gd name="T17" fmla="*/ 74 h 546"/>
              <a:gd name="T18" fmla="*/ 0 w 619"/>
              <a:gd name="T19" fmla="*/ 147 h 546"/>
              <a:gd name="T20" fmla="*/ 0 w 619"/>
              <a:gd name="T21" fmla="*/ 472 h 546"/>
              <a:gd name="T22" fmla="*/ 73 w 619"/>
              <a:gd name="T23" fmla="*/ 545 h 546"/>
              <a:gd name="T24" fmla="*/ 545 w 619"/>
              <a:gd name="T25" fmla="*/ 545 h 546"/>
              <a:gd name="T26" fmla="*/ 618 w 619"/>
              <a:gd name="T27" fmla="*/ 472 h 546"/>
              <a:gd name="T28" fmla="*/ 618 w 619"/>
              <a:gd name="T29" fmla="*/ 147 h 546"/>
              <a:gd name="T30" fmla="*/ 545 w 619"/>
              <a:gd name="T31" fmla="*/ 74 h 546"/>
              <a:gd name="T32" fmla="*/ 589 w 619"/>
              <a:gd name="T33" fmla="*/ 472 h 546"/>
              <a:gd name="T34" fmla="*/ 589 w 619"/>
              <a:gd name="T35" fmla="*/ 472 h 546"/>
              <a:gd name="T36" fmla="*/ 545 w 619"/>
              <a:gd name="T37" fmla="*/ 501 h 546"/>
              <a:gd name="T38" fmla="*/ 73 w 619"/>
              <a:gd name="T39" fmla="*/ 501 h 546"/>
              <a:gd name="T40" fmla="*/ 29 w 619"/>
              <a:gd name="T41" fmla="*/ 472 h 546"/>
              <a:gd name="T42" fmla="*/ 29 w 619"/>
              <a:gd name="T43" fmla="*/ 147 h 546"/>
              <a:gd name="T44" fmla="*/ 73 w 619"/>
              <a:gd name="T45" fmla="*/ 118 h 546"/>
              <a:gd name="T46" fmla="*/ 147 w 619"/>
              <a:gd name="T47" fmla="*/ 118 h 546"/>
              <a:gd name="T48" fmla="*/ 177 w 619"/>
              <a:gd name="T49" fmla="*/ 74 h 546"/>
              <a:gd name="T50" fmla="*/ 206 w 619"/>
              <a:gd name="T51" fmla="*/ 30 h 546"/>
              <a:gd name="T52" fmla="*/ 412 w 619"/>
              <a:gd name="T53" fmla="*/ 30 h 546"/>
              <a:gd name="T54" fmla="*/ 441 w 619"/>
              <a:gd name="T55" fmla="*/ 74 h 546"/>
              <a:gd name="T56" fmla="*/ 471 w 619"/>
              <a:gd name="T57" fmla="*/ 118 h 546"/>
              <a:gd name="T58" fmla="*/ 545 w 619"/>
              <a:gd name="T59" fmla="*/ 118 h 546"/>
              <a:gd name="T60" fmla="*/ 589 w 619"/>
              <a:gd name="T61" fmla="*/ 147 h 546"/>
              <a:gd name="T62" fmla="*/ 589 w 619"/>
              <a:gd name="T63" fmla="*/ 472 h 546"/>
              <a:gd name="T64" fmla="*/ 309 w 619"/>
              <a:gd name="T65" fmla="*/ 147 h 546"/>
              <a:gd name="T66" fmla="*/ 309 w 619"/>
              <a:gd name="T67" fmla="*/ 147 h 546"/>
              <a:gd name="T68" fmla="*/ 147 w 619"/>
              <a:gd name="T69" fmla="*/ 310 h 546"/>
              <a:gd name="T70" fmla="*/ 309 w 619"/>
              <a:gd name="T71" fmla="*/ 472 h 546"/>
              <a:gd name="T72" fmla="*/ 471 w 619"/>
              <a:gd name="T73" fmla="*/ 310 h 546"/>
              <a:gd name="T74" fmla="*/ 309 w 619"/>
              <a:gd name="T75" fmla="*/ 147 h 546"/>
              <a:gd name="T76" fmla="*/ 309 w 619"/>
              <a:gd name="T77" fmla="*/ 427 h 546"/>
              <a:gd name="T78" fmla="*/ 309 w 619"/>
              <a:gd name="T79" fmla="*/ 427 h 546"/>
              <a:gd name="T80" fmla="*/ 191 w 619"/>
              <a:gd name="T81" fmla="*/ 310 h 546"/>
              <a:gd name="T82" fmla="*/ 309 w 619"/>
              <a:gd name="T83" fmla="*/ 192 h 546"/>
              <a:gd name="T84" fmla="*/ 427 w 619"/>
              <a:gd name="T85" fmla="*/ 310 h 546"/>
              <a:gd name="T86" fmla="*/ 309 w 619"/>
              <a:gd name="T87" fmla="*/ 42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9" h="546">
                <a:moveTo>
                  <a:pt x="545" y="74"/>
                </a:moveTo>
                <a:lnTo>
                  <a:pt x="545" y="74"/>
                </a:lnTo>
                <a:cubicBezTo>
                  <a:pt x="486" y="74"/>
                  <a:pt x="486" y="74"/>
                  <a:pt x="486" y="74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56" y="15"/>
                  <a:pt x="441" y="0"/>
                  <a:pt x="427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77" y="0"/>
                  <a:pt x="162" y="15"/>
                  <a:pt x="147" y="30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29" y="74"/>
                  <a:pt x="0" y="104"/>
                  <a:pt x="0" y="147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516"/>
                  <a:pt x="29" y="545"/>
                  <a:pt x="73" y="545"/>
                </a:cubicBezTo>
                <a:cubicBezTo>
                  <a:pt x="545" y="545"/>
                  <a:pt x="545" y="545"/>
                  <a:pt x="545" y="545"/>
                </a:cubicBezTo>
                <a:cubicBezTo>
                  <a:pt x="589" y="545"/>
                  <a:pt x="618" y="516"/>
                  <a:pt x="618" y="472"/>
                </a:cubicBezTo>
                <a:cubicBezTo>
                  <a:pt x="618" y="147"/>
                  <a:pt x="618" y="147"/>
                  <a:pt x="618" y="147"/>
                </a:cubicBezTo>
                <a:cubicBezTo>
                  <a:pt x="618" y="104"/>
                  <a:pt x="589" y="74"/>
                  <a:pt x="545" y="74"/>
                </a:cubicBezTo>
                <a:close/>
                <a:moveTo>
                  <a:pt x="589" y="472"/>
                </a:moveTo>
                <a:lnTo>
                  <a:pt x="589" y="472"/>
                </a:lnTo>
                <a:cubicBezTo>
                  <a:pt x="589" y="486"/>
                  <a:pt x="559" y="501"/>
                  <a:pt x="545" y="501"/>
                </a:cubicBezTo>
                <a:cubicBezTo>
                  <a:pt x="73" y="501"/>
                  <a:pt x="73" y="501"/>
                  <a:pt x="73" y="501"/>
                </a:cubicBezTo>
                <a:cubicBezTo>
                  <a:pt x="59" y="501"/>
                  <a:pt x="29" y="486"/>
                  <a:pt x="29" y="472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29" y="133"/>
                  <a:pt x="59" y="118"/>
                  <a:pt x="73" y="118"/>
                </a:cubicBezTo>
                <a:cubicBezTo>
                  <a:pt x="147" y="118"/>
                  <a:pt x="147" y="118"/>
                  <a:pt x="147" y="118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91" y="45"/>
                  <a:pt x="191" y="30"/>
                  <a:pt x="206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27" y="30"/>
                  <a:pt x="427" y="45"/>
                  <a:pt x="441" y="74"/>
                </a:cubicBezTo>
                <a:cubicBezTo>
                  <a:pt x="471" y="118"/>
                  <a:pt x="471" y="118"/>
                  <a:pt x="471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59" y="118"/>
                  <a:pt x="589" y="133"/>
                  <a:pt x="589" y="147"/>
                </a:cubicBezTo>
                <a:lnTo>
                  <a:pt x="589" y="472"/>
                </a:lnTo>
                <a:close/>
                <a:moveTo>
                  <a:pt x="309" y="147"/>
                </a:moveTo>
                <a:lnTo>
                  <a:pt x="309" y="147"/>
                </a:lnTo>
                <a:cubicBezTo>
                  <a:pt x="221" y="147"/>
                  <a:pt x="147" y="221"/>
                  <a:pt x="147" y="310"/>
                </a:cubicBezTo>
                <a:cubicBezTo>
                  <a:pt x="147" y="398"/>
                  <a:pt x="221" y="472"/>
                  <a:pt x="309" y="472"/>
                </a:cubicBezTo>
                <a:cubicBezTo>
                  <a:pt x="398" y="472"/>
                  <a:pt x="471" y="398"/>
                  <a:pt x="471" y="310"/>
                </a:cubicBezTo>
                <a:cubicBezTo>
                  <a:pt x="471" y="221"/>
                  <a:pt x="398" y="147"/>
                  <a:pt x="309" y="147"/>
                </a:cubicBezTo>
                <a:close/>
                <a:moveTo>
                  <a:pt x="309" y="427"/>
                </a:moveTo>
                <a:lnTo>
                  <a:pt x="309" y="427"/>
                </a:lnTo>
                <a:cubicBezTo>
                  <a:pt x="250" y="427"/>
                  <a:pt x="191" y="368"/>
                  <a:pt x="191" y="310"/>
                </a:cubicBezTo>
                <a:cubicBezTo>
                  <a:pt x="191" y="251"/>
                  <a:pt x="250" y="192"/>
                  <a:pt x="309" y="192"/>
                </a:cubicBezTo>
                <a:cubicBezTo>
                  <a:pt x="368" y="192"/>
                  <a:pt x="427" y="251"/>
                  <a:pt x="427" y="310"/>
                </a:cubicBezTo>
                <a:cubicBezTo>
                  <a:pt x="427" y="368"/>
                  <a:pt x="368" y="427"/>
                  <a:pt x="309" y="4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 charset="0"/>
            </a:endParaRPr>
          </a:p>
        </p:txBody>
      </p:sp>
      <p:sp>
        <p:nvSpPr>
          <p:cNvPr id="120" name="Freeform 71"/>
          <p:cNvSpPr>
            <a:spLocks noChangeArrowheads="1"/>
          </p:cNvSpPr>
          <p:nvPr/>
        </p:nvSpPr>
        <p:spPr bwMode="auto">
          <a:xfrm>
            <a:off x="5062720" y="7442954"/>
            <a:ext cx="533400" cy="524013"/>
          </a:xfrm>
          <a:custGeom>
            <a:avLst/>
            <a:gdLst>
              <a:gd name="T0" fmla="*/ 471 w 619"/>
              <a:gd name="T1" fmla="*/ 0 h 604"/>
              <a:gd name="T2" fmla="*/ 471 w 619"/>
              <a:gd name="T3" fmla="*/ 0 h 604"/>
              <a:gd name="T4" fmla="*/ 309 w 619"/>
              <a:gd name="T5" fmla="*/ 73 h 604"/>
              <a:gd name="T6" fmla="*/ 147 w 619"/>
              <a:gd name="T7" fmla="*/ 0 h 604"/>
              <a:gd name="T8" fmla="*/ 0 w 619"/>
              <a:gd name="T9" fmla="*/ 162 h 604"/>
              <a:gd name="T10" fmla="*/ 29 w 619"/>
              <a:gd name="T11" fmla="*/ 279 h 604"/>
              <a:gd name="T12" fmla="*/ 280 w 619"/>
              <a:gd name="T13" fmla="*/ 574 h 604"/>
              <a:gd name="T14" fmla="*/ 339 w 619"/>
              <a:gd name="T15" fmla="*/ 574 h 604"/>
              <a:gd name="T16" fmla="*/ 589 w 619"/>
              <a:gd name="T17" fmla="*/ 279 h 604"/>
              <a:gd name="T18" fmla="*/ 618 w 619"/>
              <a:gd name="T19" fmla="*/ 162 h 604"/>
              <a:gd name="T20" fmla="*/ 471 w 619"/>
              <a:gd name="T21" fmla="*/ 0 h 604"/>
              <a:gd name="T22" fmla="*/ 544 w 619"/>
              <a:gd name="T23" fmla="*/ 265 h 604"/>
              <a:gd name="T24" fmla="*/ 544 w 619"/>
              <a:gd name="T25" fmla="*/ 265 h 604"/>
              <a:gd name="T26" fmla="*/ 309 w 619"/>
              <a:gd name="T27" fmla="*/ 544 h 604"/>
              <a:gd name="T28" fmla="*/ 73 w 619"/>
              <a:gd name="T29" fmla="*/ 265 h 604"/>
              <a:gd name="T30" fmla="*/ 29 w 619"/>
              <a:gd name="T31" fmla="*/ 162 h 604"/>
              <a:gd name="T32" fmla="*/ 147 w 619"/>
              <a:gd name="T33" fmla="*/ 29 h 604"/>
              <a:gd name="T34" fmla="*/ 309 w 619"/>
              <a:gd name="T35" fmla="*/ 132 h 604"/>
              <a:gd name="T36" fmla="*/ 471 w 619"/>
              <a:gd name="T37" fmla="*/ 29 h 604"/>
              <a:gd name="T38" fmla="*/ 589 w 619"/>
              <a:gd name="T39" fmla="*/ 162 h 604"/>
              <a:gd name="T40" fmla="*/ 544 w 619"/>
              <a:gd name="T41" fmla="*/ 26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9" h="604">
                <a:moveTo>
                  <a:pt x="471" y="0"/>
                </a:moveTo>
                <a:lnTo>
                  <a:pt x="471" y="0"/>
                </a:lnTo>
                <a:cubicBezTo>
                  <a:pt x="397" y="0"/>
                  <a:pt x="353" y="44"/>
                  <a:pt x="309" y="73"/>
                </a:cubicBezTo>
                <a:cubicBezTo>
                  <a:pt x="265" y="29"/>
                  <a:pt x="221" y="0"/>
                  <a:pt x="147" y="0"/>
                </a:cubicBezTo>
                <a:cubicBezTo>
                  <a:pt x="59" y="0"/>
                  <a:pt x="0" y="73"/>
                  <a:pt x="0" y="162"/>
                </a:cubicBezTo>
                <a:cubicBezTo>
                  <a:pt x="0" y="206"/>
                  <a:pt x="15" y="250"/>
                  <a:pt x="29" y="279"/>
                </a:cubicBezTo>
                <a:cubicBezTo>
                  <a:pt x="280" y="574"/>
                  <a:pt x="280" y="574"/>
                  <a:pt x="280" y="574"/>
                </a:cubicBezTo>
                <a:cubicBezTo>
                  <a:pt x="309" y="603"/>
                  <a:pt x="309" y="603"/>
                  <a:pt x="339" y="574"/>
                </a:cubicBezTo>
                <a:cubicBezTo>
                  <a:pt x="589" y="279"/>
                  <a:pt x="589" y="279"/>
                  <a:pt x="589" y="279"/>
                </a:cubicBezTo>
                <a:cubicBezTo>
                  <a:pt x="603" y="250"/>
                  <a:pt x="618" y="206"/>
                  <a:pt x="618" y="162"/>
                </a:cubicBezTo>
                <a:cubicBezTo>
                  <a:pt x="618" y="73"/>
                  <a:pt x="559" y="0"/>
                  <a:pt x="471" y="0"/>
                </a:cubicBezTo>
                <a:close/>
                <a:moveTo>
                  <a:pt x="544" y="265"/>
                </a:moveTo>
                <a:lnTo>
                  <a:pt x="544" y="265"/>
                </a:lnTo>
                <a:cubicBezTo>
                  <a:pt x="309" y="544"/>
                  <a:pt x="309" y="544"/>
                  <a:pt x="309" y="544"/>
                </a:cubicBezTo>
                <a:cubicBezTo>
                  <a:pt x="73" y="265"/>
                  <a:pt x="73" y="265"/>
                  <a:pt x="73" y="265"/>
                </a:cubicBezTo>
                <a:cubicBezTo>
                  <a:pt x="44" y="235"/>
                  <a:pt x="29" y="206"/>
                  <a:pt x="29" y="162"/>
                </a:cubicBezTo>
                <a:cubicBezTo>
                  <a:pt x="29" y="103"/>
                  <a:pt x="88" y="44"/>
                  <a:pt x="147" y="29"/>
                </a:cubicBezTo>
                <a:cubicBezTo>
                  <a:pt x="206" y="29"/>
                  <a:pt x="280" y="88"/>
                  <a:pt x="309" y="132"/>
                </a:cubicBezTo>
                <a:cubicBezTo>
                  <a:pt x="339" y="103"/>
                  <a:pt x="412" y="29"/>
                  <a:pt x="471" y="29"/>
                </a:cubicBezTo>
                <a:cubicBezTo>
                  <a:pt x="530" y="29"/>
                  <a:pt x="589" y="103"/>
                  <a:pt x="589" y="162"/>
                </a:cubicBezTo>
                <a:cubicBezTo>
                  <a:pt x="589" y="206"/>
                  <a:pt x="574" y="235"/>
                  <a:pt x="544" y="2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 charset="0"/>
            </a:endParaRPr>
          </a:p>
        </p:txBody>
      </p:sp>
      <p:sp>
        <p:nvSpPr>
          <p:cNvPr id="121" name="Freeform 137"/>
          <p:cNvSpPr>
            <a:spLocks noChangeArrowheads="1"/>
          </p:cNvSpPr>
          <p:nvPr/>
        </p:nvSpPr>
        <p:spPr bwMode="auto">
          <a:xfrm>
            <a:off x="8833813" y="8608779"/>
            <a:ext cx="549274" cy="473196"/>
          </a:xfrm>
          <a:custGeom>
            <a:avLst/>
            <a:gdLst>
              <a:gd name="T0" fmla="*/ 221 w 634"/>
              <a:gd name="T1" fmla="*/ 236 h 546"/>
              <a:gd name="T2" fmla="*/ 221 w 634"/>
              <a:gd name="T3" fmla="*/ 236 h 546"/>
              <a:gd name="T4" fmla="*/ 103 w 634"/>
              <a:gd name="T5" fmla="*/ 236 h 546"/>
              <a:gd name="T6" fmla="*/ 73 w 634"/>
              <a:gd name="T7" fmla="*/ 250 h 546"/>
              <a:gd name="T8" fmla="*/ 103 w 634"/>
              <a:gd name="T9" fmla="*/ 280 h 546"/>
              <a:gd name="T10" fmla="*/ 221 w 634"/>
              <a:gd name="T11" fmla="*/ 280 h 546"/>
              <a:gd name="T12" fmla="*/ 235 w 634"/>
              <a:gd name="T13" fmla="*/ 250 h 546"/>
              <a:gd name="T14" fmla="*/ 221 w 634"/>
              <a:gd name="T15" fmla="*/ 236 h 546"/>
              <a:gd name="T16" fmla="*/ 221 w 634"/>
              <a:gd name="T17" fmla="*/ 398 h 546"/>
              <a:gd name="T18" fmla="*/ 221 w 634"/>
              <a:gd name="T19" fmla="*/ 398 h 546"/>
              <a:gd name="T20" fmla="*/ 103 w 634"/>
              <a:gd name="T21" fmla="*/ 398 h 546"/>
              <a:gd name="T22" fmla="*/ 73 w 634"/>
              <a:gd name="T23" fmla="*/ 412 h 546"/>
              <a:gd name="T24" fmla="*/ 103 w 634"/>
              <a:gd name="T25" fmla="*/ 427 h 546"/>
              <a:gd name="T26" fmla="*/ 221 w 634"/>
              <a:gd name="T27" fmla="*/ 427 h 546"/>
              <a:gd name="T28" fmla="*/ 235 w 634"/>
              <a:gd name="T29" fmla="*/ 412 h 546"/>
              <a:gd name="T30" fmla="*/ 221 w 634"/>
              <a:gd name="T31" fmla="*/ 398 h 546"/>
              <a:gd name="T32" fmla="*/ 221 w 634"/>
              <a:gd name="T33" fmla="*/ 309 h 546"/>
              <a:gd name="T34" fmla="*/ 221 w 634"/>
              <a:gd name="T35" fmla="*/ 309 h 546"/>
              <a:gd name="T36" fmla="*/ 103 w 634"/>
              <a:gd name="T37" fmla="*/ 309 h 546"/>
              <a:gd name="T38" fmla="*/ 73 w 634"/>
              <a:gd name="T39" fmla="*/ 339 h 546"/>
              <a:gd name="T40" fmla="*/ 103 w 634"/>
              <a:gd name="T41" fmla="*/ 354 h 546"/>
              <a:gd name="T42" fmla="*/ 221 w 634"/>
              <a:gd name="T43" fmla="*/ 354 h 546"/>
              <a:gd name="T44" fmla="*/ 235 w 634"/>
              <a:gd name="T45" fmla="*/ 339 h 546"/>
              <a:gd name="T46" fmla="*/ 221 w 634"/>
              <a:gd name="T47" fmla="*/ 309 h 546"/>
              <a:gd name="T48" fmla="*/ 412 w 634"/>
              <a:gd name="T49" fmla="*/ 221 h 546"/>
              <a:gd name="T50" fmla="*/ 412 w 634"/>
              <a:gd name="T51" fmla="*/ 221 h 546"/>
              <a:gd name="T52" fmla="*/ 294 w 634"/>
              <a:gd name="T53" fmla="*/ 339 h 546"/>
              <a:gd name="T54" fmla="*/ 412 w 634"/>
              <a:gd name="T55" fmla="*/ 457 h 546"/>
              <a:gd name="T56" fmla="*/ 530 w 634"/>
              <a:gd name="T57" fmla="*/ 339 h 546"/>
              <a:gd name="T58" fmla="*/ 412 w 634"/>
              <a:gd name="T59" fmla="*/ 221 h 546"/>
              <a:gd name="T60" fmla="*/ 412 w 634"/>
              <a:gd name="T61" fmla="*/ 412 h 546"/>
              <a:gd name="T62" fmla="*/ 412 w 634"/>
              <a:gd name="T63" fmla="*/ 412 h 546"/>
              <a:gd name="T64" fmla="*/ 338 w 634"/>
              <a:gd name="T65" fmla="*/ 339 h 546"/>
              <a:gd name="T66" fmla="*/ 412 w 634"/>
              <a:gd name="T67" fmla="*/ 250 h 546"/>
              <a:gd name="T68" fmla="*/ 485 w 634"/>
              <a:gd name="T69" fmla="*/ 339 h 546"/>
              <a:gd name="T70" fmla="*/ 412 w 634"/>
              <a:gd name="T71" fmla="*/ 412 h 546"/>
              <a:gd name="T72" fmla="*/ 544 w 634"/>
              <a:gd name="T73" fmla="*/ 118 h 546"/>
              <a:gd name="T74" fmla="*/ 544 w 634"/>
              <a:gd name="T75" fmla="*/ 118 h 546"/>
              <a:gd name="T76" fmla="*/ 515 w 634"/>
              <a:gd name="T77" fmla="*/ 118 h 546"/>
              <a:gd name="T78" fmla="*/ 294 w 634"/>
              <a:gd name="T79" fmla="*/ 0 h 546"/>
              <a:gd name="T80" fmla="*/ 279 w 634"/>
              <a:gd name="T81" fmla="*/ 15 h 546"/>
              <a:gd name="T82" fmla="*/ 279 w 634"/>
              <a:gd name="T83" fmla="*/ 30 h 546"/>
              <a:gd name="T84" fmla="*/ 426 w 634"/>
              <a:gd name="T85" fmla="*/ 118 h 546"/>
              <a:gd name="T86" fmla="*/ 73 w 634"/>
              <a:gd name="T87" fmla="*/ 118 h 546"/>
              <a:gd name="T88" fmla="*/ 0 w 634"/>
              <a:gd name="T89" fmla="*/ 191 h 546"/>
              <a:gd name="T90" fmla="*/ 0 w 634"/>
              <a:gd name="T91" fmla="*/ 471 h 546"/>
              <a:gd name="T92" fmla="*/ 73 w 634"/>
              <a:gd name="T93" fmla="*/ 545 h 546"/>
              <a:gd name="T94" fmla="*/ 544 w 634"/>
              <a:gd name="T95" fmla="*/ 545 h 546"/>
              <a:gd name="T96" fmla="*/ 633 w 634"/>
              <a:gd name="T97" fmla="*/ 471 h 546"/>
              <a:gd name="T98" fmla="*/ 633 w 634"/>
              <a:gd name="T99" fmla="*/ 191 h 546"/>
              <a:gd name="T100" fmla="*/ 544 w 634"/>
              <a:gd name="T101" fmla="*/ 118 h 546"/>
              <a:gd name="T102" fmla="*/ 588 w 634"/>
              <a:gd name="T103" fmla="*/ 471 h 546"/>
              <a:gd name="T104" fmla="*/ 588 w 634"/>
              <a:gd name="T105" fmla="*/ 471 h 546"/>
              <a:gd name="T106" fmla="*/ 544 w 634"/>
              <a:gd name="T107" fmla="*/ 516 h 546"/>
              <a:gd name="T108" fmla="*/ 73 w 634"/>
              <a:gd name="T109" fmla="*/ 516 h 546"/>
              <a:gd name="T110" fmla="*/ 44 w 634"/>
              <a:gd name="T111" fmla="*/ 471 h 546"/>
              <a:gd name="T112" fmla="*/ 44 w 634"/>
              <a:gd name="T113" fmla="*/ 191 h 546"/>
              <a:gd name="T114" fmla="*/ 73 w 634"/>
              <a:gd name="T115" fmla="*/ 162 h 546"/>
              <a:gd name="T116" fmla="*/ 544 w 634"/>
              <a:gd name="T117" fmla="*/ 162 h 546"/>
              <a:gd name="T118" fmla="*/ 588 w 634"/>
              <a:gd name="T119" fmla="*/ 191 h 546"/>
              <a:gd name="T120" fmla="*/ 588 w 634"/>
              <a:gd name="T121" fmla="*/ 47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34" h="546">
                <a:moveTo>
                  <a:pt x="221" y="236"/>
                </a:moveTo>
                <a:lnTo>
                  <a:pt x="221" y="236"/>
                </a:lnTo>
                <a:cubicBezTo>
                  <a:pt x="103" y="236"/>
                  <a:pt x="103" y="236"/>
                  <a:pt x="103" y="236"/>
                </a:cubicBezTo>
                <a:cubicBezTo>
                  <a:pt x="88" y="236"/>
                  <a:pt x="73" y="250"/>
                  <a:pt x="73" y="250"/>
                </a:cubicBezTo>
                <a:cubicBezTo>
                  <a:pt x="73" y="265"/>
                  <a:pt x="88" y="280"/>
                  <a:pt x="103" y="280"/>
                </a:cubicBezTo>
                <a:cubicBezTo>
                  <a:pt x="221" y="280"/>
                  <a:pt x="221" y="280"/>
                  <a:pt x="221" y="280"/>
                </a:cubicBezTo>
                <a:cubicBezTo>
                  <a:pt x="221" y="280"/>
                  <a:pt x="235" y="265"/>
                  <a:pt x="235" y="250"/>
                </a:cubicBezTo>
                <a:lnTo>
                  <a:pt x="221" y="236"/>
                </a:lnTo>
                <a:close/>
                <a:moveTo>
                  <a:pt x="221" y="398"/>
                </a:moveTo>
                <a:lnTo>
                  <a:pt x="221" y="398"/>
                </a:lnTo>
                <a:cubicBezTo>
                  <a:pt x="103" y="398"/>
                  <a:pt x="103" y="398"/>
                  <a:pt x="103" y="398"/>
                </a:cubicBezTo>
                <a:cubicBezTo>
                  <a:pt x="88" y="398"/>
                  <a:pt x="73" y="398"/>
                  <a:pt x="73" y="412"/>
                </a:cubicBezTo>
                <a:cubicBezTo>
                  <a:pt x="73" y="427"/>
                  <a:pt x="88" y="427"/>
                  <a:pt x="103" y="427"/>
                </a:cubicBezTo>
                <a:cubicBezTo>
                  <a:pt x="221" y="427"/>
                  <a:pt x="221" y="427"/>
                  <a:pt x="221" y="427"/>
                </a:cubicBezTo>
                <a:cubicBezTo>
                  <a:pt x="221" y="427"/>
                  <a:pt x="235" y="427"/>
                  <a:pt x="235" y="412"/>
                </a:cubicBezTo>
                <a:cubicBezTo>
                  <a:pt x="235" y="398"/>
                  <a:pt x="221" y="398"/>
                  <a:pt x="221" y="398"/>
                </a:cubicBezTo>
                <a:close/>
                <a:moveTo>
                  <a:pt x="221" y="309"/>
                </a:moveTo>
                <a:lnTo>
                  <a:pt x="221" y="309"/>
                </a:lnTo>
                <a:cubicBezTo>
                  <a:pt x="103" y="309"/>
                  <a:pt x="103" y="309"/>
                  <a:pt x="103" y="309"/>
                </a:cubicBezTo>
                <a:cubicBezTo>
                  <a:pt x="88" y="309"/>
                  <a:pt x="73" y="324"/>
                  <a:pt x="73" y="339"/>
                </a:cubicBezTo>
                <a:cubicBezTo>
                  <a:pt x="73" y="339"/>
                  <a:pt x="88" y="354"/>
                  <a:pt x="103" y="354"/>
                </a:cubicBezTo>
                <a:cubicBezTo>
                  <a:pt x="221" y="354"/>
                  <a:pt x="221" y="354"/>
                  <a:pt x="221" y="354"/>
                </a:cubicBezTo>
                <a:lnTo>
                  <a:pt x="235" y="339"/>
                </a:lnTo>
                <a:cubicBezTo>
                  <a:pt x="235" y="324"/>
                  <a:pt x="221" y="309"/>
                  <a:pt x="221" y="309"/>
                </a:cubicBezTo>
                <a:close/>
                <a:moveTo>
                  <a:pt x="412" y="221"/>
                </a:moveTo>
                <a:lnTo>
                  <a:pt x="412" y="221"/>
                </a:lnTo>
                <a:cubicBezTo>
                  <a:pt x="353" y="221"/>
                  <a:pt x="294" y="265"/>
                  <a:pt x="294" y="339"/>
                </a:cubicBezTo>
                <a:cubicBezTo>
                  <a:pt x="294" y="398"/>
                  <a:pt x="353" y="457"/>
                  <a:pt x="412" y="457"/>
                </a:cubicBezTo>
                <a:cubicBezTo>
                  <a:pt x="471" y="457"/>
                  <a:pt x="530" y="398"/>
                  <a:pt x="530" y="339"/>
                </a:cubicBezTo>
                <a:cubicBezTo>
                  <a:pt x="530" y="265"/>
                  <a:pt x="471" y="221"/>
                  <a:pt x="412" y="221"/>
                </a:cubicBezTo>
                <a:close/>
                <a:moveTo>
                  <a:pt x="412" y="412"/>
                </a:moveTo>
                <a:lnTo>
                  <a:pt x="412" y="412"/>
                </a:lnTo>
                <a:cubicBezTo>
                  <a:pt x="368" y="412"/>
                  <a:pt x="338" y="383"/>
                  <a:pt x="338" y="339"/>
                </a:cubicBezTo>
                <a:cubicBezTo>
                  <a:pt x="338" y="295"/>
                  <a:pt x="368" y="250"/>
                  <a:pt x="412" y="250"/>
                </a:cubicBezTo>
                <a:cubicBezTo>
                  <a:pt x="456" y="250"/>
                  <a:pt x="485" y="295"/>
                  <a:pt x="485" y="339"/>
                </a:cubicBezTo>
                <a:cubicBezTo>
                  <a:pt x="485" y="383"/>
                  <a:pt x="456" y="412"/>
                  <a:pt x="412" y="412"/>
                </a:cubicBezTo>
                <a:close/>
                <a:moveTo>
                  <a:pt x="544" y="118"/>
                </a:moveTo>
                <a:lnTo>
                  <a:pt x="544" y="118"/>
                </a:lnTo>
                <a:cubicBezTo>
                  <a:pt x="515" y="118"/>
                  <a:pt x="515" y="118"/>
                  <a:pt x="515" y="118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0"/>
                  <a:pt x="279" y="0"/>
                  <a:pt x="279" y="15"/>
                </a:cubicBezTo>
                <a:cubicBezTo>
                  <a:pt x="265" y="15"/>
                  <a:pt x="279" y="30"/>
                  <a:pt x="279" y="30"/>
                </a:cubicBezTo>
                <a:cubicBezTo>
                  <a:pt x="426" y="118"/>
                  <a:pt x="426" y="118"/>
                  <a:pt x="426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29" y="118"/>
                  <a:pt x="0" y="148"/>
                  <a:pt x="0" y="191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29" y="545"/>
                  <a:pt x="73" y="545"/>
                </a:cubicBezTo>
                <a:cubicBezTo>
                  <a:pt x="544" y="545"/>
                  <a:pt x="544" y="545"/>
                  <a:pt x="544" y="545"/>
                </a:cubicBezTo>
                <a:cubicBezTo>
                  <a:pt x="588" y="545"/>
                  <a:pt x="633" y="516"/>
                  <a:pt x="633" y="471"/>
                </a:cubicBezTo>
                <a:cubicBezTo>
                  <a:pt x="633" y="191"/>
                  <a:pt x="633" y="191"/>
                  <a:pt x="633" y="191"/>
                </a:cubicBezTo>
                <a:cubicBezTo>
                  <a:pt x="633" y="148"/>
                  <a:pt x="588" y="118"/>
                  <a:pt x="544" y="118"/>
                </a:cubicBezTo>
                <a:close/>
                <a:moveTo>
                  <a:pt x="588" y="471"/>
                </a:moveTo>
                <a:lnTo>
                  <a:pt x="588" y="471"/>
                </a:lnTo>
                <a:cubicBezTo>
                  <a:pt x="588" y="486"/>
                  <a:pt x="574" y="516"/>
                  <a:pt x="544" y="516"/>
                </a:cubicBezTo>
                <a:cubicBezTo>
                  <a:pt x="73" y="516"/>
                  <a:pt x="73" y="516"/>
                  <a:pt x="73" y="516"/>
                </a:cubicBezTo>
                <a:cubicBezTo>
                  <a:pt x="58" y="516"/>
                  <a:pt x="44" y="486"/>
                  <a:pt x="44" y="47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44" y="177"/>
                  <a:pt x="58" y="162"/>
                  <a:pt x="73" y="162"/>
                </a:cubicBezTo>
                <a:cubicBezTo>
                  <a:pt x="544" y="162"/>
                  <a:pt x="544" y="162"/>
                  <a:pt x="544" y="162"/>
                </a:cubicBezTo>
                <a:cubicBezTo>
                  <a:pt x="574" y="162"/>
                  <a:pt x="588" y="177"/>
                  <a:pt x="588" y="191"/>
                </a:cubicBezTo>
                <a:lnTo>
                  <a:pt x="588" y="47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 charset="0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 bwMode="auto">
          <a:xfrm>
            <a:off x="5608717" y="1863674"/>
            <a:ext cx="70724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Arrow infographic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8" grpId="0" animBg="1"/>
      <p:bldP spid="119" grpId="0" animBg="1"/>
      <p:bldP spid="120" grpId="0" animBg="1"/>
      <p:bldP spid="1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808" y="4460487"/>
            <a:ext cx="14541191" cy="268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0"/>
              </a:lnSpc>
            </a:pPr>
            <a:r>
              <a:rPr lang="en-US" sz="20000" b="1" spc="300" dirty="0" smtClean="0">
                <a:latin typeface="Bebas Neue" charset="0"/>
                <a:ea typeface="Bebas Neue" charset="0"/>
                <a:cs typeface="Bebas Neue" charset="0"/>
              </a:rPr>
              <a:t>thank you</a:t>
            </a:r>
            <a:endParaRPr lang="en-US" sz="20000" b="1" spc="300" dirty="0"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3957490" y="7658755"/>
            <a:ext cx="10377841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600" dirty="0" smtClean="0">
                <a:solidFill>
                  <a:schemeClr val="accent4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For more free presentations</a:t>
            </a:r>
          </a:p>
          <a:p>
            <a:pPr algn="ctr"/>
            <a:r>
              <a:rPr lang="en-US" sz="6500" b="1" spc="600" dirty="0" smtClean="0">
                <a:solidFill>
                  <a:schemeClr val="accent4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Visit: </a:t>
            </a:r>
            <a:r>
              <a:rPr lang="en-US" sz="6500" b="1" spc="600" dirty="0" smtClean="0">
                <a:solidFill>
                  <a:schemeClr val="accent4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  <a:hlinkClick r:id="rId2"/>
              </a:rPr>
              <a:t>https://</a:t>
            </a:r>
            <a:r>
              <a:rPr lang="en-US" sz="6500" b="1" spc="600" dirty="0" err="1" smtClean="0">
                <a:solidFill>
                  <a:schemeClr val="accent4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  <a:hlinkClick r:id="rId2"/>
              </a:rPr>
              <a:t>slidesmash.com</a:t>
            </a:r>
            <a:endParaRPr lang="en-US" sz="6500" b="1" spc="600" dirty="0">
              <a:solidFill>
                <a:schemeClr val="accent4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4"/>
          <p:cNvSpPr>
            <a:spLocks noChangeShapeType="1"/>
          </p:cNvSpPr>
          <p:nvPr/>
        </p:nvSpPr>
        <p:spPr bwMode="auto">
          <a:xfrm rot="10800000" flipH="1">
            <a:off x="10733789" y="4480338"/>
            <a:ext cx="4001691" cy="2879681"/>
          </a:xfrm>
          <a:prstGeom prst="line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 rot="10800000" flipH="1">
            <a:off x="10721884" y="6234583"/>
            <a:ext cx="4617244" cy="1119479"/>
          </a:xfrm>
          <a:prstGeom prst="line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10718311" y="7426711"/>
            <a:ext cx="4622006" cy="607377"/>
          </a:xfrm>
          <a:prstGeom prst="line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10731408" y="7420755"/>
            <a:ext cx="3996928" cy="2400925"/>
          </a:xfrm>
          <a:prstGeom prst="line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701">
              <a:latin typeface="Roboto Light"/>
            </a:endParaRPr>
          </a:p>
        </p:txBody>
      </p:sp>
      <p:sp>
        <p:nvSpPr>
          <p:cNvPr id="55" name="Oval 8"/>
          <p:cNvSpPr>
            <a:spLocks/>
          </p:cNvSpPr>
          <p:nvPr/>
        </p:nvSpPr>
        <p:spPr bwMode="auto">
          <a:xfrm>
            <a:off x="9442370" y="6077382"/>
            <a:ext cx="2616994" cy="2617675"/>
          </a:xfrm>
          <a:prstGeom prst="ellipse">
            <a:avLst/>
          </a:prstGeom>
          <a:solidFill>
            <a:schemeClr val="accent1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en-US" sz="2701" dirty="0">
              <a:solidFill>
                <a:srgbClr val="1A1A1A"/>
              </a:solidFill>
              <a:latin typeface="Roboto Light"/>
              <a:ea typeface="Roboto Light"/>
              <a:cs typeface="Roboto Light"/>
              <a:sym typeface="Source Sans Pro Semibold" charset="0"/>
            </a:endParaRPr>
          </a:p>
        </p:txBody>
      </p:sp>
      <p:sp>
        <p:nvSpPr>
          <p:cNvPr id="56" name="Oval 9"/>
          <p:cNvSpPr>
            <a:spLocks/>
          </p:cNvSpPr>
          <p:nvPr/>
        </p:nvSpPr>
        <p:spPr bwMode="auto">
          <a:xfrm>
            <a:off x="13869896" y="3564507"/>
            <a:ext cx="1750219" cy="1749484"/>
          </a:xfrm>
          <a:prstGeom prst="ellipse">
            <a:avLst/>
          </a:prstGeom>
          <a:solidFill>
            <a:schemeClr val="accent1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en-US" sz="2026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Source Sans Pro Semibold" charset="0"/>
            </a:endParaRPr>
          </a:p>
        </p:txBody>
      </p:sp>
      <p:sp>
        <p:nvSpPr>
          <p:cNvPr id="58" name="Oval 10"/>
          <p:cNvSpPr>
            <a:spLocks/>
          </p:cNvSpPr>
          <p:nvPr/>
        </p:nvSpPr>
        <p:spPr bwMode="auto">
          <a:xfrm>
            <a:off x="14471161" y="5323520"/>
            <a:ext cx="1750219" cy="1750675"/>
          </a:xfrm>
          <a:prstGeom prst="ellipse">
            <a:avLst/>
          </a:prstGeom>
          <a:solidFill>
            <a:schemeClr val="accent2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en-US" sz="2026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Source Sans Pro Semibold" charset="0"/>
            </a:endParaRPr>
          </a:p>
        </p:txBody>
      </p:sp>
      <p:sp>
        <p:nvSpPr>
          <p:cNvPr id="59" name="Oval 11"/>
          <p:cNvSpPr>
            <a:spLocks/>
          </p:cNvSpPr>
          <p:nvPr/>
        </p:nvSpPr>
        <p:spPr bwMode="auto">
          <a:xfrm>
            <a:off x="14471161" y="7195670"/>
            <a:ext cx="1750219" cy="1750675"/>
          </a:xfrm>
          <a:prstGeom prst="ellipse">
            <a:avLst/>
          </a:prstGeom>
          <a:solidFill>
            <a:schemeClr val="accent3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en-US" sz="2026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Source Sans Pro Semibold" charset="0"/>
            </a:endParaRPr>
          </a:p>
        </p:txBody>
      </p:sp>
      <p:sp>
        <p:nvSpPr>
          <p:cNvPr id="60" name="Oval 12"/>
          <p:cNvSpPr>
            <a:spLocks/>
          </p:cNvSpPr>
          <p:nvPr/>
        </p:nvSpPr>
        <p:spPr bwMode="auto">
          <a:xfrm>
            <a:off x="13872277" y="8978499"/>
            <a:ext cx="1749028" cy="1750675"/>
          </a:xfrm>
          <a:prstGeom prst="ellipse">
            <a:avLst/>
          </a:prstGeom>
          <a:solidFill>
            <a:schemeClr val="accent4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en-US" sz="2026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Source Sans Pro Semibold" charset="0"/>
            </a:endParaRPr>
          </a:p>
        </p:txBody>
      </p:sp>
      <p:sp>
        <p:nvSpPr>
          <p:cNvPr id="61" name="AutoShape 49"/>
          <p:cNvSpPr>
            <a:spLocks/>
          </p:cNvSpPr>
          <p:nvPr/>
        </p:nvSpPr>
        <p:spPr bwMode="auto">
          <a:xfrm>
            <a:off x="14379496" y="4079240"/>
            <a:ext cx="655351" cy="65840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143" y="21047"/>
                </a:moveTo>
                <a:cubicBezTo>
                  <a:pt x="3143" y="21200"/>
                  <a:pt x="3101" y="21329"/>
                  <a:pt x="3025" y="21435"/>
                </a:cubicBezTo>
                <a:cubicBezTo>
                  <a:pt x="2947" y="21544"/>
                  <a:pt x="2841" y="21599"/>
                  <a:pt x="2707" y="21599"/>
                </a:cubicBezTo>
                <a:lnTo>
                  <a:pt x="457" y="21599"/>
                </a:lnTo>
                <a:cubicBezTo>
                  <a:pt x="154" y="21599"/>
                  <a:pt x="0" y="21414"/>
                  <a:pt x="0" y="21047"/>
                </a:cubicBezTo>
                <a:lnTo>
                  <a:pt x="0" y="17393"/>
                </a:lnTo>
                <a:cubicBezTo>
                  <a:pt x="0" y="17244"/>
                  <a:pt x="46" y="17114"/>
                  <a:pt x="134" y="17006"/>
                </a:cubicBezTo>
                <a:cubicBezTo>
                  <a:pt x="225" y="16900"/>
                  <a:pt x="332" y="16844"/>
                  <a:pt x="457" y="16844"/>
                </a:cubicBezTo>
                <a:lnTo>
                  <a:pt x="2707" y="16844"/>
                </a:lnTo>
                <a:cubicBezTo>
                  <a:pt x="2834" y="16844"/>
                  <a:pt x="2937" y="16900"/>
                  <a:pt x="3018" y="17006"/>
                </a:cubicBezTo>
                <a:cubicBezTo>
                  <a:pt x="3101" y="17114"/>
                  <a:pt x="3143" y="17244"/>
                  <a:pt x="3143" y="17393"/>
                </a:cubicBezTo>
                <a:lnTo>
                  <a:pt x="3143" y="21047"/>
                </a:lnTo>
                <a:close/>
                <a:moveTo>
                  <a:pt x="7757" y="21047"/>
                </a:moveTo>
                <a:cubicBezTo>
                  <a:pt x="7757" y="21200"/>
                  <a:pt x="7715" y="21329"/>
                  <a:pt x="7634" y="21435"/>
                </a:cubicBezTo>
                <a:cubicBezTo>
                  <a:pt x="7551" y="21544"/>
                  <a:pt x="7448" y="21599"/>
                  <a:pt x="7324" y="21599"/>
                </a:cubicBezTo>
                <a:lnTo>
                  <a:pt x="5062" y="21599"/>
                </a:lnTo>
                <a:cubicBezTo>
                  <a:pt x="4934" y="21599"/>
                  <a:pt x="4829" y="21544"/>
                  <a:pt x="4739" y="21435"/>
                </a:cubicBezTo>
                <a:cubicBezTo>
                  <a:pt x="4648" y="21329"/>
                  <a:pt x="4604" y="21200"/>
                  <a:pt x="4604" y="21047"/>
                </a:cubicBezTo>
                <a:lnTo>
                  <a:pt x="4604" y="14947"/>
                </a:lnTo>
                <a:cubicBezTo>
                  <a:pt x="4604" y="14797"/>
                  <a:pt x="4648" y="14668"/>
                  <a:pt x="4739" y="14559"/>
                </a:cubicBezTo>
                <a:cubicBezTo>
                  <a:pt x="4829" y="14453"/>
                  <a:pt x="4934" y="14398"/>
                  <a:pt x="5062" y="14398"/>
                </a:cubicBezTo>
                <a:lnTo>
                  <a:pt x="7324" y="14398"/>
                </a:lnTo>
                <a:cubicBezTo>
                  <a:pt x="7448" y="14398"/>
                  <a:pt x="7551" y="14453"/>
                  <a:pt x="7634" y="14559"/>
                </a:cubicBezTo>
                <a:cubicBezTo>
                  <a:pt x="7715" y="14668"/>
                  <a:pt x="7757" y="14797"/>
                  <a:pt x="7757" y="14947"/>
                </a:cubicBezTo>
                <a:lnTo>
                  <a:pt x="7757" y="21047"/>
                </a:lnTo>
                <a:close/>
                <a:moveTo>
                  <a:pt x="12388" y="21047"/>
                </a:moveTo>
                <a:cubicBezTo>
                  <a:pt x="12388" y="21200"/>
                  <a:pt x="12342" y="21329"/>
                  <a:pt x="12251" y="21435"/>
                </a:cubicBezTo>
                <a:cubicBezTo>
                  <a:pt x="12165" y="21544"/>
                  <a:pt x="12055" y="21599"/>
                  <a:pt x="11928" y="21599"/>
                </a:cubicBezTo>
                <a:lnTo>
                  <a:pt x="9666" y="21599"/>
                </a:lnTo>
                <a:cubicBezTo>
                  <a:pt x="9541" y="21599"/>
                  <a:pt x="9434" y="21544"/>
                  <a:pt x="9343" y="21435"/>
                </a:cubicBezTo>
                <a:cubicBezTo>
                  <a:pt x="9255" y="21329"/>
                  <a:pt x="9208" y="21200"/>
                  <a:pt x="9208" y="21047"/>
                </a:cubicBezTo>
                <a:lnTo>
                  <a:pt x="9208" y="11546"/>
                </a:lnTo>
                <a:cubicBezTo>
                  <a:pt x="9208" y="11393"/>
                  <a:pt x="9255" y="11264"/>
                  <a:pt x="9343" y="11158"/>
                </a:cubicBezTo>
                <a:cubicBezTo>
                  <a:pt x="9434" y="11049"/>
                  <a:pt x="9541" y="10996"/>
                  <a:pt x="9666" y="10996"/>
                </a:cubicBezTo>
                <a:lnTo>
                  <a:pt x="11928" y="10996"/>
                </a:lnTo>
                <a:cubicBezTo>
                  <a:pt x="12055" y="10996"/>
                  <a:pt x="12165" y="11049"/>
                  <a:pt x="12251" y="11158"/>
                </a:cubicBezTo>
                <a:cubicBezTo>
                  <a:pt x="12342" y="11264"/>
                  <a:pt x="12388" y="11393"/>
                  <a:pt x="12388" y="11546"/>
                </a:cubicBezTo>
                <a:lnTo>
                  <a:pt x="12388" y="21047"/>
                </a:lnTo>
                <a:close/>
                <a:moveTo>
                  <a:pt x="16993" y="21047"/>
                </a:moveTo>
                <a:cubicBezTo>
                  <a:pt x="16993" y="21200"/>
                  <a:pt x="16946" y="21329"/>
                  <a:pt x="16856" y="21435"/>
                </a:cubicBezTo>
                <a:cubicBezTo>
                  <a:pt x="16767" y="21544"/>
                  <a:pt x="16660" y="21599"/>
                  <a:pt x="16535" y="21599"/>
                </a:cubicBezTo>
                <a:lnTo>
                  <a:pt x="14285" y="21599"/>
                </a:lnTo>
                <a:cubicBezTo>
                  <a:pt x="14158" y="21599"/>
                  <a:pt x="14055" y="21544"/>
                  <a:pt x="13974" y="21435"/>
                </a:cubicBezTo>
                <a:cubicBezTo>
                  <a:pt x="13894" y="21329"/>
                  <a:pt x="13850" y="21200"/>
                  <a:pt x="13850" y="21047"/>
                </a:cubicBezTo>
                <a:lnTo>
                  <a:pt x="13850" y="7058"/>
                </a:lnTo>
                <a:cubicBezTo>
                  <a:pt x="13850" y="6908"/>
                  <a:pt x="13891" y="6781"/>
                  <a:pt x="13967" y="6670"/>
                </a:cubicBezTo>
                <a:cubicBezTo>
                  <a:pt x="14045" y="6564"/>
                  <a:pt x="14151" y="6511"/>
                  <a:pt x="14285" y="6511"/>
                </a:cubicBezTo>
                <a:lnTo>
                  <a:pt x="16535" y="6511"/>
                </a:lnTo>
                <a:cubicBezTo>
                  <a:pt x="16660" y="6511"/>
                  <a:pt x="16767" y="6561"/>
                  <a:pt x="16855" y="6664"/>
                </a:cubicBezTo>
                <a:cubicBezTo>
                  <a:pt x="16946" y="6767"/>
                  <a:pt x="16993" y="6899"/>
                  <a:pt x="16993" y="7058"/>
                </a:cubicBezTo>
                <a:lnTo>
                  <a:pt x="16993" y="21047"/>
                </a:lnTo>
                <a:close/>
                <a:moveTo>
                  <a:pt x="21599" y="21047"/>
                </a:moveTo>
                <a:cubicBezTo>
                  <a:pt x="21599" y="21414"/>
                  <a:pt x="21448" y="21599"/>
                  <a:pt x="21139" y="21599"/>
                </a:cubicBezTo>
                <a:lnTo>
                  <a:pt x="18914" y="21599"/>
                </a:lnTo>
                <a:cubicBezTo>
                  <a:pt x="18611" y="21599"/>
                  <a:pt x="18456" y="21414"/>
                  <a:pt x="18456" y="21047"/>
                </a:cubicBezTo>
                <a:lnTo>
                  <a:pt x="18456" y="549"/>
                </a:lnTo>
                <a:cubicBezTo>
                  <a:pt x="18456" y="182"/>
                  <a:pt x="18608" y="0"/>
                  <a:pt x="18914" y="0"/>
                </a:cubicBezTo>
                <a:lnTo>
                  <a:pt x="21139" y="0"/>
                </a:lnTo>
                <a:cubicBezTo>
                  <a:pt x="21445" y="0"/>
                  <a:pt x="21599" y="182"/>
                  <a:pt x="21599" y="549"/>
                </a:cubicBezTo>
                <a:lnTo>
                  <a:pt x="21599" y="210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76203" tIns="76203" rIns="76203" bIns="76203" anchor="ctr"/>
          <a:lstStyle/>
          <a:p>
            <a:pPr defTabSz="685829">
              <a:defRPr/>
            </a:pPr>
            <a:endParaRPr lang="es-ES" sz="435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62" name="AutoShape 32"/>
          <p:cNvSpPr>
            <a:spLocks/>
          </p:cNvSpPr>
          <p:nvPr/>
        </p:nvSpPr>
        <p:spPr bwMode="auto">
          <a:xfrm>
            <a:off x="14979873" y="5839084"/>
            <a:ext cx="720887" cy="72424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51" y="7569"/>
                </a:moveTo>
                <a:cubicBezTo>
                  <a:pt x="21273" y="7569"/>
                  <a:pt x="21379" y="7618"/>
                  <a:pt x="21468" y="7727"/>
                </a:cubicBezTo>
                <a:cubicBezTo>
                  <a:pt x="21554" y="7834"/>
                  <a:pt x="21599" y="7958"/>
                  <a:pt x="21599" y="8105"/>
                </a:cubicBezTo>
                <a:lnTo>
                  <a:pt x="21599" y="13494"/>
                </a:lnTo>
                <a:cubicBezTo>
                  <a:pt x="21599" y="13641"/>
                  <a:pt x="21556" y="13768"/>
                  <a:pt x="21472" y="13872"/>
                </a:cubicBezTo>
                <a:cubicBezTo>
                  <a:pt x="21388" y="13978"/>
                  <a:pt x="21280" y="14033"/>
                  <a:pt x="21151" y="14033"/>
                </a:cubicBezTo>
                <a:lnTo>
                  <a:pt x="19807" y="14033"/>
                </a:lnTo>
                <a:lnTo>
                  <a:pt x="19807" y="19984"/>
                </a:lnTo>
                <a:cubicBezTo>
                  <a:pt x="19807" y="20419"/>
                  <a:pt x="19675" y="20796"/>
                  <a:pt x="19411" y="21116"/>
                </a:cubicBezTo>
                <a:cubicBezTo>
                  <a:pt x="19144" y="21438"/>
                  <a:pt x="18825" y="21599"/>
                  <a:pt x="18451" y="21599"/>
                </a:cubicBezTo>
                <a:lnTo>
                  <a:pt x="3146" y="21599"/>
                </a:lnTo>
                <a:cubicBezTo>
                  <a:pt x="2772" y="21599"/>
                  <a:pt x="2455" y="21438"/>
                  <a:pt x="2198" y="21116"/>
                </a:cubicBezTo>
                <a:cubicBezTo>
                  <a:pt x="1941" y="20796"/>
                  <a:pt x="1814" y="20419"/>
                  <a:pt x="1814" y="19984"/>
                </a:cubicBezTo>
                <a:lnTo>
                  <a:pt x="1814" y="14033"/>
                </a:lnTo>
                <a:lnTo>
                  <a:pt x="446" y="14033"/>
                </a:lnTo>
                <a:cubicBezTo>
                  <a:pt x="324" y="14033"/>
                  <a:pt x="218" y="13981"/>
                  <a:pt x="132" y="13880"/>
                </a:cubicBezTo>
                <a:cubicBezTo>
                  <a:pt x="43" y="13780"/>
                  <a:pt x="0" y="13650"/>
                  <a:pt x="0" y="13494"/>
                </a:cubicBezTo>
                <a:lnTo>
                  <a:pt x="0" y="8105"/>
                </a:lnTo>
                <a:cubicBezTo>
                  <a:pt x="0" y="7958"/>
                  <a:pt x="43" y="7834"/>
                  <a:pt x="132" y="7727"/>
                </a:cubicBezTo>
                <a:cubicBezTo>
                  <a:pt x="218" y="7618"/>
                  <a:pt x="324" y="7569"/>
                  <a:pt x="446" y="7569"/>
                </a:cubicBezTo>
                <a:lnTo>
                  <a:pt x="6638" y="7569"/>
                </a:lnTo>
                <a:cubicBezTo>
                  <a:pt x="6203" y="7569"/>
                  <a:pt x="5791" y="7468"/>
                  <a:pt x="5404" y="7270"/>
                </a:cubicBezTo>
                <a:cubicBezTo>
                  <a:pt x="5018" y="7074"/>
                  <a:pt x="4682" y="6803"/>
                  <a:pt x="4399" y="6466"/>
                </a:cubicBezTo>
                <a:cubicBezTo>
                  <a:pt x="4116" y="6126"/>
                  <a:pt x="3892" y="5723"/>
                  <a:pt x="3727" y="5266"/>
                </a:cubicBezTo>
                <a:cubicBezTo>
                  <a:pt x="3561" y="4808"/>
                  <a:pt x="3480" y="4316"/>
                  <a:pt x="3480" y="3789"/>
                </a:cubicBezTo>
                <a:cubicBezTo>
                  <a:pt x="3480" y="3267"/>
                  <a:pt x="3561" y="2775"/>
                  <a:pt x="3727" y="2312"/>
                </a:cubicBezTo>
                <a:cubicBezTo>
                  <a:pt x="3892" y="1845"/>
                  <a:pt x="4116" y="1445"/>
                  <a:pt x="4399" y="1102"/>
                </a:cubicBezTo>
                <a:cubicBezTo>
                  <a:pt x="4682" y="765"/>
                  <a:pt x="5016" y="495"/>
                  <a:pt x="5399" y="296"/>
                </a:cubicBezTo>
                <a:cubicBezTo>
                  <a:pt x="5781" y="100"/>
                  <a:pt x="6194" y="0"/>
                  <a:pt x="6638" y="0"/>
                </a:cubicBezTo>
                <a:cubicBezTo>
                  <a:pt x="7106" y="0"/>
                  <a:pt x="7550" y="112"/>
                  <a:pt x="7967" y="336"/>
                </a:cubicBezTo>
                <a:cubicBezTo>
                  <a:pt x="8385" y="561"/>
                  <a:pt x="8723" y="883"/>
                  <a:pt x="8985" y="1295"/>
                </a:cubicBezTo>
                <a:lnTo>
                  <a:pt x="10799" y="4094"/>
                </a:lnTo>
                <a:lnTo>
                  <a:pt x="12614" y="1295"/>
                </a:lnTo>
                <a:cubicBezTo>
                  <a:pt x="12883" y="883"/>
                  <a:pt x="13224" y="561"/>
                  <a:pt x="13636" y="336"/>
                </a:cubicBezTo>
                <a:cubicBezTo>
                  <a:pt x="14049" y="112"/>
                  <a:pt x="14493" y="0"/>
                  <a:pt x="14971" y="0"/>
                </a:cubicBezTo>
                <a:cubicBezTo>
                  <a:pt x="15405" y="0"/>
                  <a:pt x="15815" y="100"/>
                  <a:pt x="16199" y="296"/>
                </a:cubicBezTo>
                <a:cubicBezTo>
                  <a:pt x="16581" y="495"/>
                  <a:pt x="16915" y="765"/>
                  <a:pt x="17198" y="1102"/>
                </a:cubicBezTo>
                <a:cubicBezTo>
                  <a:pt x="17481" y="1445"/>
                  <a:pt x="17704" y="1845"/>
                  <a:pt x="17870" y="2303"/>
                </a:cubicBezTo>
                <a:cubicBezTo>
                  <a:pt x="18036" y="2761"/>
                  <a:pt x="18117" y="3259"/>
                  <a:pt x="18117" y="3789"/>
                </a:cubicBezTo>
                <a:cubicBezTo>
                  <a:pt x="18117" y="4315"/>
                  <a:pt x="18036" y="4808"/>
                  <a:pt x="17870" y="5266"/>
                </a:cubicBezTo>
                <a:cubicBezTo>
                  <a:pt x="17704" y="5723"/>
                  <a:pt x="17481" y="6126"/>
                  <a:pt x="17198" y="6466"/>
                </a:cubicBezTo>
                <a:cubicBezTo>
                  <a:pt x="16915" y="6803"/>
                  <a:pt x="16581" y="7074"/>
                  <a:pt x="16199" y="7269"/>
                </a:cubicBezTo>
                <a:cubicBezTo>
                  <a:pt x="15815" y="7468"/>
                  <a:pt x="15405" y="7569"/>
                  <a:pt x="14971" y="7569"/>
                </a:cubicBezTo>
                <a:lnTo>
                  <a:pt x="21151" y="7569"/>
                </a:lnTo>
                <a:close/>
                <a:moveTo>
                  <a:pt x="5294" y="3789"/>
                </a:moveTo>
                <a:cubicBezTo>
                  <a:pt x="5294" y="4243"/>
                  <a:pt x="5424" y="4621"/>
                  <a:pt x="5680" y="4929"/>
                </a:cubicBezTo>
                <a:cubicBezTo>
                  <a:pt x="5937" y="5234"/>
                  <a:pt x="6256" y="5389"/>
                  <a:pt x="6638" y="5389"/>
                </a:cubicBezTo>
                <a:lnTo>
                  <a:pt x="9362" y="5389"/>
                </a:lnTo>
                <a:lnTo>
                  <a:pt x="7629" y="2689"/>
                </a:lnTo>
                <a:cubicBezTo>
                  <a:pt x="7550" y="2597"/>
                  <a:pt x="7430" y="2484"/>
                  <a:pt x="7260" y="2349"/>
                </a:cubicBezTo>
                <a:cubicBezTo>
                  <a:pt x="7092" y="2217"/>
                  <a:pt x="6885" y="2150"/>
                  <a:pt x="6638" y="2150"/>
                </a:cubicBezTo>
                <a:cubicBezTo>
                  <a:pt x="6264" y="2150"/>
                  <a:pt x="5947" y="2312"/>
                  <a:pt x="5685" y="2634"/>
                </a:cubicBezTo>
                <a:cubicBezTo>
                  <a:pt x="5426" y="2954"/>
                  <a:pt x="5294" y="3342"/>
                  <a:pt x="5294" y="3789"/>
                </a:cubicBezTo>
                <a:moveTo>
                  <a:pt x="13063" y="7569"/>
                </a:moveTo>
                <a:lnTo>
                  <a:pt x="8534" y="7569"/>
                </a:lnTo>
                <a:lnTo>
                  <a:pt x="8534" y="18553"/>
                </a:lnTo>
                <a:cubicBezTo>
                  <a:pt x="8534" y="18856"/>
                  <a:pt x="8628" y="19118"/>
                  <a:pt x="8810" y="19334"/>
                </a:cubicBezTo>
                <a:cubicBezTo>
                  <a:pt x="8995" y="19547"/>
                  <a:pt x="9208" y="19656"/>
                  <a:pt x="9456" y="19656"/>
                </a:cubicBezTo>
                <a:lnTo>
                  <a:pt x="12144" y="19656"/>
                </a:lnTo>
                <a:cubicBezTo>
                  <a:pt x="12396" y="19656"/>
                  <a:pt x="12612" y="19547"/>
                  <a:pt x="12792" y="19334"/>
                </a:cubicBezTo>
                <a:cubicBezTo>
                  <a:pt x="12972" y="19118"/>
                  <a:pt x="13063" y="18856"/>
                  <a:pt x="13063" y="18553"/>
                </a:cubicBezTo>
                <a:lnTo>
                  <a:pt x="13063" y="7569"/>
                </a:lnTo>
                <a:close/>
                <a:moveTo>
                  <a:pt x="12235" y="5389"/>
                </a:moveTo>
                <a:lnTo>
                  <a:pt x="14971" y="5389"/>
                </a:lnTo>
                <a:cubicBezTo>
                  <a:pt x="15345" y="5389"/>
                  <a:pt x="15660" y="5234"/>
                  <a:pt x="15916" y="4929"/>
                </a:cubicBezTo>
                <a:cubicBezTo>
                  <a:pt x="16173" y="4621"/>
                  <a:pt x="16303" y="4243"/>
                  <a:pt x="16303" y="3789"/>
                </a:cubicBezTo>
                <a:cubicBezTo>
                  <a:pt x="16303" y="3339"/>
                  <a:pt x="16173" y="2954"/>
                  <a:pt x="15916" y="2634"/>
                </a:cubicBezTo>
                <a:cubicBezTo>
                  <a:pt x="15660" y="2312"/>
                  <a:pt x="15345" y="2150"/>
                  <a:pt x="14971" y="2150"/>
                </a:cubicBezTo>
                <a:cubicBezTo>
                  <a:pt x="14716" y="2150"/>
                  <a:pt x="14507" y="2217"/>
                  <a:pt x="14342" y="2349"/>
                </a:cubicBezTo>
                <a:cubicBezTo>
                  <a:pt x="14179" y="2484"/>
                  <a:pt x="14059" y="2597"/>
                  <a:pt x="13982" y="2689"/>
                </a:cubicBezTo>
                <a:lnTo>
                  <a:pt x="12235" y="53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76203" tIns="76203" rIns="76203" bIns="76203" anchor="ctr"/>
          <a:lstStyle/>
          <a:p>
            <a:pPr defTabSz="685829">
              <a:defRPr/>
            </a:pPr>
            <a:endParaRPr lang="es-ES" sz="435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84" name="AutoShape 37"/>
          <p:cNvSpPr>
            <a:spLocks/>
          </p:cNvSpPr>
          <p:nvPr/>
        </p:nvSpPr>
        <p:spPr bwMode="auto">
          <a:xfrm>
            <a:off x="15011451" y="7712567"/>
            <a:ext cx="655351" cy="7213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12" y="0"/>
                </a:moveTo>
                <a:cubicBezTo>
                  <a:pt x="20751" y="0"/>
                  <a:pt x="21033" y="104"/>
                  <a:pt x="21260" y="316"/>
                </a:cubicBezTo>
                <a:cubicBezTo>
                  <a:pt x="21487" y="530"/>
                  <a:pt x="21599" y="790"/>
                  <a:pt x="21599" y="1109"/>
                </a:cubicBezTo>
                <a:lnTo>
                  <a:pt x="21599" y="15003"/>
                </a:lnTo>
                <a:cubicBezTo>
                  <a:pt x="21599" y="15537"/>
                  <a:pt x="21466" y="16008"/>
                  <a:pt x="21203" y="16415"/>
                </a:cubicBezTo>
                <a:cubicBezTo>
                  <a:pt x="20936" y="16827"/>
                  <a:pt x="20582" y="17169"/>
                  <a:pt x="20143" y="17446"/>
                </a:cubicBezTo>
                <a:cubicBezTo>
                  <a:pt x="19700" y="17719"/>
                  <a:pt x="19219" y="17931"/>
                  <a:pt x="18701" y="18078"/>
                </a:cubicBezTo>
                <a:cubicBezTo>
                  <a:pt x="18177" y="18228"/>
                  <a:pt x="17668" y="18301"/>
                  <a:pt x="17174" y="18301"/>
                </a:cubicBezTo>
                <a:cubicBezTo>
                  <a:pt x="16686" y="18301"/>
                  <a:pt x="16172" y="18228"/>
                  <a:pt x="15644" y="18078"/>
                </a:cubicBezTo>
                <a:cubicBezTo>
                  <a:pt x="15117" y="17931"/>
                  <a:pt x="14642" y="17719"/>
                  <a:pt x="14215" y="17446"/>
                </a:cubicBezTo>
                <a:cubicBezTo>
                  <a:pt x="13788" y="17169"/>
                  <a:pt x="13445" y="16830"/>
                  <a:pt x="13179" y="16423"/>
                </a:cubicBezTo>
                <a:cubicBezTo>
                  <a:pt x="12912" y="16019"/>
                  <a:pt x="12779" y="15545"/>
                  <a:pt x="12779" y="15003"/>
                </a:cubicBezTo>
                <a:cubicBezTo>
                  <a:pt x="12779" y="14492"/>
                  <a:pt x="12912" y="14029"/>
                  <a:pt x="13179" y="13611"/>
                </a:cubicBezTo>
                <a:cubicBezTo>
                  <a:pt x="13445" y="13198"/>
                  <a:pt x="13788" y="12851"/>
                  <a:pt x="14215" y="12572"/>
                </a:cubicBezTo>
                <a:cubicBezTo>
                  <a:pt x="14642" y="12295"/>
                  <a:pt x="15117" y="12080"/>
                  <a:pt x="15644" y="11936"/>
                </a:cubicBezTo>
                <a:cubicBezTo>
                  <a:pt x="16172" y="11792"/>
                  <a:pt x="16686" y="11719"/>
                  <a:pt x="17174" y="11719"/>
                </a:cubicBezTo>
                <a:cubicBezTo>
                  <a:pt x="17441" y="11719"/>
                  <a:pt x="17692" y="11736"/>
                  <a:pt x="17940" y="11775"/>
                </a:cubicBezTo>
                <a:cubicBezTo>
                  <a:pt x="18183" y="11812"/>
                  <a:pt x="18422" y="11854"/>
                  <a:pt x="18652" y="11908"/>
                </a:cubicBezTo>
                <a:lnTo>
                  <a:pt x="18652" y="4648"/>
                </a:lnTo>
                <a:lnTo>
                  <a:pt x="8823" y="7285"/>
                </a:lnTo>
                <a:lnTo>
                  <a:pt x="8823" y="18301"/>
                </a:lnTo>
                <a:cubicBezTo>
                  <a:pt x="8823" y="18835"/>
                  <a:pt x="8690" y="19307"/>
                  <a:pt x="8423" y="19716"/>
                </a:cubicBezTo>
                <a:cubicBezTo>
                  <a:pt x="8157" y="20125"/>
                  <a:pt x="7811" y="20467"/>
                  <a:pt x="7384" y="20744"/>
                </a:cubicBezTo>
                <a:cubicBezTo>
                  <a:pt x="6960" y="21018"/>
                  <a:pt x="6485" y="21230"/>
                  <a:pt x="5955" y="21376"/>
                </a:cubicBezTo>
                <a:cubicBezTo>
                  <a:pt x="5428" y="21526"/>
                  <a:pt x="4919" y="21599"/>
                  <a:pt x="4425" y="21599"/>
                </a:cubicBezTo>
                <a:cubicBezTo>
                  <a:pt x="3913" y="21599"/>
                  <a:pt x="3398" y="21526"/>
                  <a:pt x="2880" y="21376"/>
                </a:cubicBezTo>
                <a:cubicBezTo>
                  <a:pt x="2362" y="21230"/>
                  <a:pt x="1887" y="21018"/>
                  <a:pt x="1450" y="20744"/>
                </a:cubicBezTo>
                <a:cubicBezTo>
                  <a:pt x="1014" y="20467"/>
                  <a:pt x="666" y="20125"/>
                  <a:pt x="399" y="19716"/>
                </a:cubicBezTo>
                <a:cubicBezTo>
                  <a:pt x="133" y="19307"/>
                  <a:pt x="0" y="18835"/>
                  <a:pt x="0" y="18301"/>
                </a:cubicBezTo>
                <a:cubicBezTo>
                  <a:pt x="0" y="17790"/>
                  <a:pt x="133" y="17327"/>
                  <a:pt x="399" y="16909"/>
                </a:cubicBezTo>
                <a:cubicBezTo>
                  <a:pt x="666" y="16497"/>
                  <a:pt x="1014" y="16149"/>
                  <a:pt x="1450" y="15870"/>
                </a:cubicBezTo>
                <a:cubicBezTo>
                  <a:pt x="1887" y="15590"/>
                  <a:pt x="2362" y="15376"/>
                  <a:pt x="2880" y="15229"/>
                </a:cubicBezTo>
                <a:cubicBezTo>
                  <a:pt x="3398" y="15079"/>
                  <a:pt x="3913" y="15003"/>
                  <a:pt x="4425" y="15003"/>
                </a:cubicBezTo>
                <a:cubicBezTo>
                  <a:pt x="4667" y="15003"/>
                  <a:pt x="4913" y="15023"/>
                  <a:pt x="5158" y="15059"/>
                </a:cubicBezTo>
                <a:cubicBezTo>
                  <a:pt x="5403" y="15096"/>
                  <a:pt x="5649" y="15144"/>
                  <a:pt x="5888" y="15209"/>
                </a:cubicBezTo>
                <a:lnTo>
                  <a:pt x="5888" y="4676"/>
                </a:lnTo>
                <a:cubicBezTo>
                  <a:pt x="5888" y="4433"/>
                  <a:pt x="5967" y="4216"/>
                  <a:pt x="6121" y="4029"/>
                </a:cubicBezTo>
                <a:cubicBezTo>
                  <a:pt x="6276" y="3837"/>
                  <a:pt x="6482" y="3707"/>
                  <a:pt x="6745" y="3634"/>
                </a:cubicBezTo>
                <a:cubicBezTo>
                  <a:pt x="6966" y="3583"/>
                  <a:pt x="7445" y="3453"/>
                  <a:pt x="8187" y="3241"/>
                </a:cubicBezTo>
                <a:cubicBezTo>
                  <a:pt x="8926" y="3035"/>
                  <a:pt x="9786" y="2798"/>
                  <a:pt x="10771" y="2533"/>
                </a:cubicBezTo>
                <a:cubicBezTo>
                  <a:pt x="11755" y="2267"/>
                  <a:pt x="12791" y="1985"/>
                  <a:pt x="13888" y="1688"/>
                </a:cubicBezTo>
                <a:cubicBezTo>
                  <a:pt x="14984" y="1392"/>
                  <a:pt x="16005" y="1118"/>
                  <a:pt x="16947" y="872"/>
                </a:cubicBezTo>
                <a:cubicBezTo>
                  <a:pt x="17892" y="624"/>
                  <a:pt x="18683" y="415"/>
                  <a:pt x="19328" y="248"/>
                </a:cubicBezTo>
                <a:cubicBezTo>
                  <a:pt x="19976" y="81"/>
                  <a:pt x="20336" y="0"/>
                  <a:pt x="204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76203" tIns="76203" rIns="76203" bIns="76203" anchor="ctr"/>
          <a:lstStyle/>
          <a:p>
            <a:pPr defTabSz="685829">
              <a:defRPr/>
            </a:pPr>
            <a:endParaRPr lang="es-ES" sz="435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85" name="AutoShape 12"/>
          <p:cNvSpPr>
            <a:spLocks/>
          </p:cNvSpPr>
          <p:nvPr/>
        </p:nvSpPr>
        <p:spPr bwMode="auto">
          <a:xfrm>
            <a:off x="14449997" y="9536136"/>
            <a:ext cx="595774" cy="655778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76203" tIns="76203" rIns="76203" bIns="76203" anchor="ctr"/>
          <a:lstStyle/>
          <a:p>
            <a:pPr defTabSz="685829">
              <a:defRPr/>
            </a:pPr>
            <a:endParaRPr lang="es-ES" sz="435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boto Regular" charset="0"/>
              <a:cs typeface="Roboto Regular" charset="0"/>
              <a:sym typeface="Gill Sans" charset="0"/>
            </a:endParaRPr>
          </a:p>
        </p:txBody>
      </p:sp>
      <p:sp>
        <p:nvSpPr>
          <p:cNvPr id="86" name="Freeform 22"/>
          <p:cNvSpPr>
            <a:spLocks noEditPoints="1"/>
          </p:cNvSpPr>
          <p:nvPr/>
        </p:nvSpPr>
        <p:spPr bwMode="auto">
          <a:xfrm>
            <a:off x="10171345" y="6826905"/>
            <a:ext cx="1170942" cy="1169073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8" tIns="68584" rIns="137168" bIns="68584" numCol="1" anchor="t" anchorCtr="0" compatLnSpc="1">
            <a:prstTxWarp prst="textNoShape">
              <a:avLst/>
            </a:prstTxWarp>
          </a:bodyPr>
          <a:lstStyle/>
          <a:p>
            <a:endParaRPr lang="id-ID" sz="2701" dirty="0">
              <a:latin typeface="Roboto Ligh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85424" y="7516587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65985" y="7070579"/>
            <a:ext cx="1419957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Day Light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536220" y="7539994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750258" y="7093985"/>
            <a:ext cx="1553005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Work Hard</a:t>
            </a:r>
          </a:p>
        </p:txBody>
      </p:sp>
      <p:sp>
        <p:nvSpPr>
          <p:cNvPr id="91" name="Freeform 162"/>
          <p:cNvSpPr>
            <a:spLocks noChangeArrowheads="1"/>
          </p:cNvSpPr>
          <p:nvPr/>
        </p:nvSpPr>
        <p:spPr bwMode="auto">
          <a:xfrm>
            <a:off x="2286320" y="6602577"/>
            <a:ext cx="431800" cy="381099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19 w 601"/>
              <a:gd name="T73" fmla="*/ 283 h 531"/>
              <a:gd name="T74" fmla="*/ 219 w 601"/>
              <a:gd name="T75" fmla="*/ 283 h 531"/>
              <a:gd name="T76" fmla="*/ 233 w 601"/>
              <a:gd name="T77" fmla="*/ 297 h 531"/>
              <a:gd name="T78" fmla="*/ 233 w 601"/>
              <a:gd name="T79" fmla="*/ 297 h 531"/>
              <a:gd name="T80" fmla="*/ 275 w 601"/>
              <a:gd name="T81" fmla="*/ 332 h 531"/>
              <a:gd name="T82" fmla="*/ 367 w 601"/>
              <a:gd name="T83" fmla="*/ 241 h 531"/>
              <a:gd name="T84" fmla="*/ 367 w 601"/>
              <a:gd name="T85" fmla="*/ 241 h 531"/>
              <a:gd name="T86" fmla="*/ 388 w 601"/>
              <a:gd name="T87" fmla="*/ 226 h 531"/>
              <a:gd name="T88" fmla="*/ 417 w 601"/>
              <a:gd name="T89" fmla="*/ 255 h 531"/>
              <a:gd name="T90" fmla="*/ 402 w 601"/>
              <a:gd name="T91" fmla="*/ 276 h 531"/>
              <a:gd name="T92" fmla="*/ 402 w 601"/>
              <a:gd name="T93" fmla="*/ 276 h 531"/>
              <a:gd name="T94" fmla="*/ 289 w 601"/>
              <a:gd name="T95" fmla="*/ 389 h 531"/>
              <a:gd name="T96" fmla="*/ 289 w 601"/>
              <a:gd name="T97" fmla="*/ 389 h 531"/>
              <a:gd name="T98" fmla="*/ 275 w 601"/>
              <a:gd name="T99" fmla="*/ 396 h 531"/>
              <a:gd name="T100" fmla="*/ 254 w 601"/>
              <a:gd name="T101" fmla="*/ 389 h 531"/>
              <a:gd name="T102" fmla="*/ 254 w 601"/>
              <a:gd name="T103" fmla="*/ 389 h 531"/>
              <a:gd name="T104" fmla="*/ 197 w 601"/>
              <a:gd name="T105" fmla="*/ 332 h 531"/>
              <a:gd name="T106" fmla="*/ 197 w 601"/>
              <a:gd name="T107" fmla="*/ 332 h 531"/>
              <a:gd name="T108" fmla="*/ 190 w 601"/>
              <a:gd name="T109" fmla="*/ 311 h 531"/>
              <a:gd name="T110" fmla="*/ 219 w 601"/>
              <a:gd name="T11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93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19" y="283"/>
                </a:moveTo>
                <a:lnTo>
                  <a:pt x="219" y="283"/>
                </a:lnTo>
                <a:cubicBezTo>
                  <a:pt x="226" y="283"/>
                  <a:pt x="233" y="290"/>
                  <a:pt x="233" y="297"/>
                </a:cubicBezTo>
                <a:lnTo>
                  <a:pt x="233" y="297"/>
                </a:lnTo>
                <a:cubicBezTo>
                  <a:pt x="275" y="332"/>
                  <a:pt x="275" y="332"/>
                  <a:pt x="275" y="332"/>
                </a:cubicBezTo>
                <a:cubicBezTo>
                  <a:pt x="367" y="241"/>
                  <a:pt x="367" y="241"/>
                  <a:pt x="367" y="241"/>
                </a:cubicBezTo>
                <a:lnTo>
                  <a:pt x="367" y="241"/>
                </a:lnTo>
                <a:cubicBezTo>
                  <a:pt x="374" y="234"/>
                  <a:pt x="381" y="226"/>
                  <a:pt x="388" y="226"/>
                </a:cubicBezTo>
                <a:cubicBezTo>
                  <a:pt x="402" y="226"/>
                  <a:pt x="417" y="241"/>
                  <a:pt x="417" y="255"/>
                </a:cubicBezTo>
                <a:cubicBezTo>
                  <a:pt x="417" y="262"/>
                  <a:pt x="410" y="269"/>
                  <a:pt x="402" y="276"/>
                </a:cubicBezTo>
                <a:lnTo>
                  <a:pt x="402" y="276"/>
                </a:lnTo>
                <a:cubicBezTo>
                  <a:pt x="289" y="389"/>
                  <a:pt x="289" y="389"/>
                  <a:pt x="289" y="389"/>
                </a:cubicBezTo>
                <a:lnTo>
                  <a:pt x="289" y="389"/>
                </a:lnTo>
                <a:cubicBezTo>
                  <a:pt x="289" y="396"/>
                  <a:pt x="282" y="396"/>
                  <a:pt x="275" y="396"/>
                </a:cubicBezTo>
                <a:cubicBezTo>
                  <a:pt x="268" y="396"/>
                  <a:pt x="261" y="396"/>
                  <a:pt x="254" y="389"/>
                </a:cubicBezTo>
                <a:lnTo>
                  <a:pt x="254" y="389"/>
                </a:lnTo>
                <a:cubicBezTo>
                  <a:pt x="197" y="332"/>
                  <a:pt x="197" y="332"/>
                  <a:pt x="197" y="332"/>
                </a:cubicBezTo>
                <a:lnTo>
                  <a:pt x="197" y="332"/>
                </a:lnTo>
                <a:cubicBezTo>
                  <a:pt x="190" y="325"/>
                  <a:pt x="190" y="318"/>
                  <a:pt x="190" y="311"/>
                </a:cubicBezTo>
                <a:cubicBezTo>
                  <a:pt x="190" y="297"/>
                  <a:pt x="197" y="283"/>
                  <a:pt x="219" y="2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53978" y="9717998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34539" y="9271989"/>
            <a:ext cx="1419957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Day Light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552934" y="9734713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833495" y="9288704"/>
            <a:ext cx="1419957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Day Light</a:t>
            </a:r>
          </a:p>
        </p:txBody>
      </p:sp>
      <p:sp>
        <p:nvSpPr>
          <p:cNvPr id="96" name="Freeform 106"/>
          <p:cNvSpPr>
            <a:spLocks noChangeArrowheads="1"/>
          </p:cNvSpPr>
          <p:nvPr/>
        </p:nvSpPr>
        <p:spPr bwMode="auto">
          <a:xfrm>
            <a:off x="2303034" y="8780582"/>
            <a:ext cx="434976" cy="393802"/>
          </a:xfrm>
          <a:custGeom>
            <a:avLst/>
            <a:gdLst>
              <a:gd name="T0" fmla="*/ 573 w 602"/>
              <a:gd name="T1" fmla="*/ 544 h 545"/>
              <a:gd name="T2" fmla="*/ 573 w 602"/>
              <a:gd name="T3" fmla="*/ 544 h 545"/>
              <a:gd name="T4" fmla="*/ 523 w 602"/>
              <a:gd name="T5" fmla="*/ 544 h 545"/>
              <a:gd name="T6" fmla="*/ 523 w 602"/>
              <a:gd name="T7" fmla="*/ 318 h 545"/>
              <a:gd name="T8" fmla="*/ 523 w 602"/>
              <a:gd name="T9" fmla="*/ 141 h 545"/>
              <a:gd name="T10" fmla="*/ 573 w 602"/>
              <a:gd name="T11" fmla="*/ 141 h 545"/>
              <a:gd name="T12" fmla="*/ 601 w 602"/>
              <a:gd name="T13" fmla="*/ 170 h 545"/>
              <a:gd name="T14" fmla="*/ 601 w 602"/>
              <a:gd name="T15" fmla="*/ 346 h 545"/>
              <a:gd name="T16" fmla="*/ 601 w 602"/>
              <a:gd name="T17" fmla="*/ 459 h 545"/>
              <a:gd name="T18" fmla="*/ 601 w 602"/>
              <a:gd name="T19" fmla="*/ 516 h 545"/>
              <a:gd name="T20" fmla="*/ 573 w 602"/>
              <a:gd name="T21" fmla="*/ 544 h 545"/>
              <a:gd name="T22" fmla="*/ 99 w 602"/>
              <a:gd name="T23" fmla="*/ 544 h 545"/>
              <a:gd name="T24" fmla="*/ 99 w 602"/>
              <a:gd name="T25" fmla="*/ 544 h 545"/>
              <a:gd name="T26" fmla="*/ 99 w 602"/>
              <a:gd name="T27" fmla="*/ 318 h 545"/>
              <a:gd name="T28" fmla="*/ 99 w 602"/>
              <a:gd name="T29" fmla="*/ 311 h 545"/>
              <a:gd name="T30" fmla="*/ 99 w 602"/>
              <a:gd name="T31" fmla="*/ 141 h 545"/>
              <a:gd name="T32" fmla="*/ 156 w 602"/>
              <a:gd name="T33" fmla="*/ 141 h 545"/>
              <a:gd name="T34" fmla="*/ 297 w 602"/>
              <a:gd name="T35" fmla="*/ 0 h 545"/>
              <a:gd name="T36" fmla="*/ 438 w 602"/>
              <a:gd name="T37" fmla="*/ 141 h 545"/>
              <a:gd name="T38" fmla="*/ 495 w 602"/>
              <a:gd name="T39" fmla="*/ 141 h 545"/>
              <a:gd name="T40" fmla="*/ 495 w 602"/>
              <a:gd name="T41" fmla="*/ 318 h 545"/>
              <a:gd name="T42" fmla="*/ 495 w 602"/>
              <a:gd name="T43" fmla="*/ 544 h 545"/>
              <a:gd name="T44" fmla="*/ 99 w 602"/>
              <a:gd name="T45" fmla="*/ 544 h 545"/>
              <a:gd name="T46" fmla="*/ 297 w 602"/>
              <a:gd name="T47" fmla="*/ 57 h 545"/>
              <a:gd name="T48" fmla="*/ 297 w 602"/>
              <a:gd name="T49" fmla="*/ 57 h 545"/>
              <a:gd name="T50" fmla="*/ 212 w 602"/>
              <a:gd name="T51" fmla="*/ 141 h 545"/>
              <a:gd name="T52" fmla="*/ 382 w 602"/>
              <a:gd name="T53" fmla="*/ 141 h 545"/>
              <a:gd name="T54" fmla="*/ 297 w 602"/>
              <a:gd name="T55" fmla="*/ 57 h 545"/>
              <a:gd name="T56" fmla="*/ 0 w 602"/>
              <a:gd name="T57" fmla="*/ 516 h 545"/>
              <a:gd name="T58" fmla="*/ 0 w 602"/>
              <a:gd name="T59" fmla="*/ 516 h 545"/>
              <a:gd name="T60" fmla="*/ 0 w 602"/>
              <a:gd name="T61" fmla="*/ 459 h 545"/>
              <a:gd name="T62" fmla="*/ 0 w 602"/>
              <a:gd name="T63" fmla="*/ 346 h 545"/>
              <a:gd name="T64" fmla="*/ 0 w 602"/>
              <a:gd name="T65" fmla="*/ 170 h 545"/>
              <a:gd name="T66" fmla="*/ 29 w 602"/>
              <a:gd name="T67" fmla="*/ 141 h 545"/>
              <a:gd name="T68" fmla="*/ 71 w 602"/>
              <a:gd name="T69" fmla="*/ 141 h 545"/>
              <a:gd name="T70" fmla="*/ 71 w 602"/>
              <a:gd name="T71" fmla="*/ 311 h 545"/>
              <a:gd name="T72" fmla="*/ 71 w 602"/>
              <a:gd name="T73" fmla="*/ 318 h 545"/>
              <a:gd name="T74" fmla="*/ 71 w 602"/>
              <a:gd name="T75" fmla="*/ 544 h 545"/>
              <a:gd name="T76" fmla="*/ 29 w 602"/>
              <a:gd name="T77" fmla="*/ 544 h 545"/>
              <a:gd name="T78" fmla="*/ 0 w 602"/>
              <a:gd name="T79" fmla="*/ 51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45">
                <a:moveTo>
                  <a:pt x="573" y="544"/>
                </a:moveTo>
                <a:lnTo>
                  <a:pt x="573" y="544"/>
                </a:lnTo>
                <a:cubicBezTo>
                  <a:pt x="523" y="544"/>
                  <a:pt x="523" y="544"/>
                  <a:pt x="523" y="544"/>
                </a:cubicBezTo>
                <a:cubicBezTo>
                  <a:pt x="523" y="318"/>
                  <a:pt x="523" y="318"/>
                  <a:pt x="523" y="318"/>
                </a:cubicBezTo>
                <a:cubicBezTo>
                  <a:pt x="523" y="141"/>
                  <a:pt x="523" y="141"/>
                  <a:pt x="523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48"/>
                  <a:pt x="601" y="170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30"/>
                  <a:pt x="587" y="544"/>
                  <a:pt x="573" y="544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99" y="318"/>
                  <a:pt x="99" y="318"/>
                  <a:pt x="99" y="318"/>
                </a:cubicBezTo>
                <a:cubicBezTo>
                  <a:pt x="99" y="311"/>
                  <a:pt x="99" y="311"/>
                  <a:pt x="99" y="311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6" y="64"/>
                  <a:pt x="219" y="0"/>
                  <a:pt x="297" y="0"/>
                </a:cubicBezTo>
                <a:cubicBezTo>
                  <a:pt x="375" y="0"/>
                  <a:pt x="438" y="64"/>
                  <a:pt x="438" y="141"/>
                </a:cubicBezTo>
                <a:cubicBezTo>
                  <a:pt x="495" y="141"/>
                  <a:pt x="495" y="141"/>
                  <a:pt x="495" y="141"/>
                </a:cubicBezTo>
                <a:cubicBezTo>
                  <a:pt x="495" y="318"/>
                  <a:pt x="495" y="318"/>
                  <a:pt x="495" y="318"/>
                </a:cubicBezTo>
                <a:cubicBezTo>
                  <a:pt x="495" y="544"/>
                  <a:pt x="495" y="544"/>
                  <a:pt x="495" y="544"/>
                </a:cubicBezTo>
                <a:lnTo>
                  <a:pt x="99" y="544"/>
                </a:lnTo>
                <a:close/>
                <a:moveTo>
                  <a:pt x="297" y="57"/>
                </a:moveTo>
                <a:lnTo>
                  <a:pt x="297" y="57"/>
                </a:lnTo>
                <a:cubicBezTo>
                  <a:pt x="255" y="57"/>
                  <a:pt x="212" y="92"/>
                  <a:pt x="212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92"/>
                  <a:pt x="347" y="57"/>
                  <a:pt x="297" y="57"/>
                </a:cubicBezTo>
                <a:close/>
                <a:moveTo>
                  <a:pt x="0" y="516"/>
                </a:moveTo>
                <a:lnTo>
                  <a:pt x="0" y="516"/>
                </a:lnTo>
                <a:cubicBezTo>
                  <a:pt x="0" y="459"/>
                  <a:pt x="0" y="459"/>
                  <a:pt x="0" y="459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48"/>
                  <a:pt x="7" y="141"/>
                  <a:pt x="29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311"/>
                  <a:pt x="71" y="311"/>
                  <a:pt x="71" y="311"/>
                </a:cubicBezTo>
                <a:cubicBezTo>
                  <a:pt x="71" y="318"/>
                  <a:pt x="71" y="318"/>
                  <a:pt x="71" y="318"/>
                </a:cubicBezTo>
                <a:cubicBezTo>
                  <a:pt x="71" y="544"/>
                  <a:pt x="71" y="544"/>
                  <a:pt x="7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0"/>
                  <a:pt x="0" y="5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978793" y="7516587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59354" y="7070579"/>
            <a:ext cx="1419957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Day Light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947347" y="9717998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227908" y="9271989"/>
            <a:ext cx="1419957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Day Light</a:t>
            </a:r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4710987" y="8763867"/>
            <a:ext cx="434974" cy="435087"/>
          </a:xfrm>
          <a:custGeom>
            <a:avLst/>
            <a:gdLst>
              <a:gd name="T0" fmla="*/ 304 w 602"/>
              <a:gd name="T1" fmla="*/ 601 h 602"/>
              <a:gd name="T2" fmla="*/ 304 w 602"/>
              <a:gd name="T3" fmla="*/ 601 h 602"/>
              <a:gd name="T4" fmla="*/ 0 w 602"/>
              <a:gd name="T5" fmla="*/ 304 h 602"/>
              <a:gd name="T6" fmla="*/ 304 w 602"/>
              <a:gd name="T7" fmla="*/ 0 h 602"/>
              <a:gd name="T8" fmla="*/ 601 w 602"/>
              <a:gd name="T9" fmla="*/ 304 h 602"/>
              <a:gd name="T10" fmla="*/ 304 w 602"/>
              <a:gd name="T11" fmla="*/ 601 h 602"/>
              <a:gd name="T12" fmla="*/ 304 w 602"/>
              <a:gd name="T13" fmla="*/ 57 h 602"/>
              <a:gd name="T14" fmla="*/ 304 w 602"/>
              <a:gd name="T15" fmla="*/ 57 h 602"/>
              <a:gd name="T16" fmla="*/ 57 w 602"/>
              <a:gd name="T17" fmla="*/ 304 h 602"/>
              <a:gd name="T18" fmla="*/ 304 w 602"/>
              <a:gd name="T19" fmla="*/ 544 h 602"/>
              <a:gd name="T20" fmla="*/ 544 w 602"/>
              <a:gd name="T21" fmla="*/ 304 h 602"/>
              <a:gd name="T22" fmla="*/ 304 w 602"/>
              <a:gd name="T23" fmla="*/ 57 h 602"/>
              <a:gd name="T24" fmla="*/ 304 w 602"/>
              <a:gd name="T25" fmla="*/ 431 h 602"/>
              <a:gd name="T26" fmla="*/ 304 w 602"/>
              <a:gd name="T27" fmla="*/ 431 h 602"/>
              <a:gd name="T28" fmla="*/ 247 w 602"/>
              <a:gd name="T29" fmla="*/ 354 h 602"/>
              <a:gd name="T30" fmla="*/ 304 w 602"/>
              <a:gd name="T31" fmla="*/ 149 h 602"/>
              <a:gd name="T32" fmla="*/ 353 w 602"/>
              <a:gd name="T33" fmla="*/ 354 h 602"/>
              <a:gd name="T34" fmla="*/ 304 w 602"/>
              <a:gd name="T35" fmla="*/ 43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4"/>
                  <a:pt x="304" y="544"/>
                </a:cubicBezTo>
                <a:cubicBezTo>
                  <a:pt x="438" y="544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304" y="431"/>
                </a:moveTo>
                <a:lnTo>
                  <a:pt x="304" y="431"/>
                </a:lnTo>
                <a:cubicBezTo>
                  <a:pt x="226" y="431"/>
                  <a:pt x="247" y="354"/>
                  <a:pt x="247" y="354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53" y="354"/>
                  <a:pt x="353" y="354"/>
                  <a:pt x="353" y="354"/>
                </a:cubicBezTo>
                <a:cubicBezTo>
                  <a:pt x="375" y="431"/>
                  <a:pt x="304" y="431"/>
                  <a:pt x="304" y="4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2" name="Freeform 57"/>
          <p:cNvSpPr>
            <a:spLocks noChangeArrowheads="1"/>
          </p:cNvSpPr>
          <p:nvPr/>
        </p:nvSpPr>
        <p:spPr bwMode="auto">
          <a:xfrm>
            <a:off x="4725718" y="6612599"/>
            <a:ext cx="434974" cy="381099"/>
          </a:xfrm>
          <a:custGeom>
            <a:avLst/>
            <a:gdLst>
              <a:gd name="T0" fmla="*/ 587 w 602"/>
              <a:gd name="T1" fmla="*/ 289 h 531"/>
              <a:gd name="T2" fmla="*/ 311 w 602"/>
              <a:gd name="T3" fmla="*/ 403 h 531"/>
              <a:gd name="T4" fmla="*/ 311 w 602"/>
              <a:gd name="T5" fmla="*/ 403 h 531"/>
              <a:gd name="T6" fmla="*/ 304 w 602"/>
              <a:gd name="T7" fmla="*/ 410 h 531"/>
              <a:gd name="T8" fmla="*/ 290 w 602"/>
              <a:gd name="T9" fmla="*/ 403 h 531"/>
              <a:gd name="T10" fmla="*/ 290 w 602"/>
              <a:gd name="T11" fmla="*/ 403 h 531"/>
              <a:gd name="T12" fmla="*/ 15 w 602"/>
              <a:gd name="T13" fmla="*/ 289 h 531"/>
              <a:gd name="T14" fmla="*/ 29 w 602"/>
              <a:gd name="T15" fmla="*/ 240 h 531"/>
              <a:gd name="T16" fmla="*/ 43 w 602"/>
              <a:gd name="T17" fmla="*/ 240 h 531"/>
              <a:gd name="T18" fmla="*/ 43 w 602"/>
              <a:gd name="T19" fmla="*/ 240 h 531"/>
              <a:gd name="T20" fmla="*/ 566 w 602"/>
              <a:gd name="T21" fmla="*/ 240 h 531"/>
              <a:gd name="T22" fmla="*/ 566 w 602"/>
              <a:gd name="T23" fmla="*/ 240 h 531"/>
              <a:gd name="T24" fmla="*/ 573 w 602"/>
              <a:gd name="T25" fmla="*/ 240 h 531"/>
              <a:gd name="T26" fmla="*/ 587 w 602"/>
              <a:gd name="T27" fmla="*/ 289 h 531"/>
              <a:gd name="T28" fmla="*/ 587 w 602"/>
              <a:gd name="T29" fmla="*/ 169 h 531"/>
              <a:gd name="T30" fmla="*/ 311 w 602"/>
              <a:gd name="T31" fmla="*/ 282 h 531"/>
              <a:gd name="T32" fmla="*/ 311 w 602"/>
              <a:gd name="T33" fmla="*/ 282 h 531"/>
              <a:gd name="T34" fmla="*/ 304 w 602"/>
              <a:gd name="T35" fmla="*/ 282 h 531"/>
              <a:gd name="T36" fmla="*/ 290 w 602"/>
              <a:gd name="T37" fmla="*/ 282 h 531"/>
              <a:gd name="T38" fmla="*/ 290 w 602"/>
              <a:gd name="T39" fmla="*/ 282 h 531"/>
              <a:gd name="T40" fmla="*/ 15 w 602"/>
              <a:gd name="T41" fmla="*/ 169 h 531"/>
              <a:gd name="T42" fmla="*/ 15 w 602"/>
              <a:gd name="T43" fmla="*/ 120 h 531"/>
              <a:gd name="T44" fmla="*/ 290 w 602"/>
              <a:gd name="T45" fmla="*/ 7 h 531"/>
              <a:gd name="T46" fmla="*/ 290 w 602"/>
              <a:gd name="T47" fmla="*/ 7 h 531"/>
              <a:gd name="T48" fmla="*/ 304 w 602"/>
              <a:gd name="T49" fmla="*/ 0 h 531"/>
              <a:gd name="T50" fmla="*/ 311 w 602"/>
              <a:gd name="T51" fmla="*/ 7 h 531"/>
              <a:gd name="T52" fmla="*/ 311 w 602"/>
              <a:gd name="T53" fmla="*/ 7 h 531"/>
              <a:gd name="T54" fmla="*/ 587 w 602"/>
              <a:gd name="T55" fmla="*/ 120 h 531"/>
              <a:gd name="T56" fmla="*/ 587 w 602"/>
              <a:gd name="T57" fmla="*/ 169 h 531"/>
              <a:gd name="T58" fmla="*/ 29 w 602"/>
              <a:gd name="T59" fmla="*/ 360 h 531"/>
              <a:gd name="T60" fmla="*/ 43 w 602"/>
              <a:gd name="T61" fmla="*/ 360 h 531"/>
              <a:gd name="T62" fmla="*/ 43 w 602"/>
              <a:gd name="T63" fmla="*/ 360 h 531"/>
              <a:gd name="T64" fmla="*/ 566 w 602"/>
              <a:gd name="T65" fmla="*/ 360 h 531"/>
              <a:gd name="T66" fmla="*/ 566 w 602"/>
              <a:gd name="T67" fmla="*/ 360 h 531"/>
              <a:gd name="T68" fmla="*/ 573 w 602"/>
              <a:gd name="T69" fmla="*/ 360 h 531"/>
              <a:gd name="T70" fmla="*/ 587 w 602"/>
              <a:gd name="T71" fmla="*/ 417 h 531"/>
              <a:gd name="T72" fmla="*/ 311 w 602"/>
              <a:gd name="T73" fmla="*/ 530 h 531"/>
              <a:gd name="T74" fmla="*/ 311 w 602"/>
              <a:gd name="T75" fmla="*/ 530 h 531"/>
              <a:gd name="T76" fmla="*/ 304 w 602"/>
              <a:gd name="T77" fmla="*/ 530 h 531"/>
              <a:gd name="T78" fmla="*/ 290 w 602"/>
              <a:gd name="T79" fmla="*/ 530 h 531"/>
              <a:gd name="T80" fmla="*/ 290 w 602"/>
              <a:gd name="T81" fmla="*/ 530 h 531"/>
              <a:gd name="T82" fmla="*/ 15 w 602"/>
              <a:gd name="T83" fmla="*/ 417 h 531"/>
              <a:gd name="T84" fmla="*/ 29 w 602"/>
              <a:gd name="T85" fmla="*/ 3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lnTo>
                  <a:pt x="311" y="403"/>
                </a:lnTo>
                <a:lnTo>
                  <a:pt x="311" y="403"/>
                </a:lnTo>
                <a:lnTo>
                  <a:pt x="311" y="403"/>
                </a:ln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lnTo>
                  <a:pt x="290" y="403"/>
                </a:lnTo>
                <a:lnTo>
                  <a:pt x="290" y="403"/>
                </a:lnTo>
                <a:lnTo>
                  <a:pt x="290" y="403"/>
                </a:lnTo>
                <a:cubicBezTo>
                  <a:pt x="15" y="289"/>
                  <a:pt x="15" y="289"/>
                  <a:pt x="15" y="289"/>
                </a:cubicBezTo>
                <a:lnTo>
                  <a:pt x="15" y="289"/>
                </a:ln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lnTo>
                  <a:pt x="43" y="240"/>
                </a:lnTo>
                <a:lnTo>
                  <a:pt x="43" y="240"/>
                </a:lnTo>
                <a:lnTo>
                  <a:pt x="43" y="240"/>
                </a:ln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66" y="240"/>
                </a:lnTo>
                <a:lnTo>
                  <a:pt x="566" y="240"/>
                </a:lnTo>
                <a:lnTo>
                  <a:pt x="566" y="240"/>
                </a:ln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11" y="282"/>
                </a:lnTo>
                <a:lnTo>
                  <a:pt x="311" y="282"/>
                </a:lnTo>
                <a:lnTo>
                  <a:pt x="311" y="282"/>
                </a:ln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lnTo>
                  <a:pt x="290" y="282"/>
                </a:lnTo>
                <a:lnTo>
                  <a:pt x="290" y="282"/>
                </a:lnTo>
                <a:lnTo>
                  <a:pt x="290" y="282"/>
                </a:lnTo>
                <a:cubicBezTo>
                  <a:pt x="15" y="169"/>
                  <a:pt x="15" y="169"/>
                  <a:pt x="15" y="169"/>
                </a:cubicBezTo>
                <a:lnTo>
                  <a:pt x="15" y="169"/>
                </a:ln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lnTo>
                  <a:pt x="15" y="120"/>
                </a:lnTo>
                <a:cubicBezTo>
                  <a:pt x="290" y="7"/>
                  <a:pt x="290" y="7"/>
                  <a:pt x="290" y="7"/>
                </a:cubicBezTo>
                <a:lnTo>
                  <a:pt x="290" y="7"/>
                </a:lnTo>
                <a:lnTo>
                  <a:pt x="290" y="7"/>
                </a:lnTo>
                <a:lnTo>
                  <a:pt x="290" y="7"/>
                </a:ln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lnTo>
                  <a:pt x="311" y="7"/>
                </a:lnTo>
                <a:lnTo>
                  <a:pt x="311" y="7"/>
                </a:lnTo>
                <a:lnTo>
                  <a:pt x="311" y="7"/>
                </a:lnTo>
                <a:cubicBezTo>
                  <a:pt x="587" y="120"/>
                  <a:pt x="587" y="120"/>
                  <a:pt x="587" y="120"/>
                </a:cubicBezTo>
                <a:lnTo>
                  <a:pt x="587" y="120"/>
                </a:ln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lnTo>
                  <a:pt x="43" y="360"/>
                </a:lnTo>
                <a:lnTo>
                  <a:pt x="43" y="360"/>
                </a:lnTo>
                <a:lnTo>
                  <a:pt x="43" y="360"/>
                </a:ln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66" y="360"/>
                </a:lnTo>
                <a:lnTo>
                  <a:pt x="566" y="360"/>
                </a:lnTo>
                <a:lnTo>
                  <a:pt x="566" y="360"/>
                </a:ln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lnTo>
                  <a:pt x="587" y="417"/>
                </a:lnTo>
                <a:cubicBezTo>
                  <a:pt x="311" y="530"/>
                  <a:pt x="311" y="530"/>
                  <a:pt x="311" y="530"/>
                </a:cubicBezTo>
                <a:lnTo>
                  <a:pt x="311" y="530"/>
                </a:lnTo>
                <a:lnTo>
                  <a:pt x="311" y="530"/>
                </a:lnTo>
                <a:lnTo>
                  <a:pt x="311" y="530"/>
                </a:ln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lnTo>
                  <a:pt x="290" y="530"/>
                </a:lnTo>
                <a:lnTo>
                  <a:pt x="290" y="530"/>
                </a:lnTo>
                <a:lnTo>
                  <a:pt x="290" y="530"/>
                </a:lnTo>
                <a:cubicBezTo>
                  <a:pt x="15" y="417"/>
                  <a:pt x="15" y="417"/>
                  <a:pt x="15" y="417"/>
                </a:cubicBezTo>
                <a:lnTo>
                  <a:pt x="15" y="417"/>
                </a:ln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4" name="Freeform 99"/>
          <p:cNvSpPr>
            <a:spLocks noChangeAspect="1" noChangeArrowheads="1"/>
          </p:cNvSpPr>
          <p:nvPr/>
        </p:nvSpPr>
        <p:spPr bwMode="auto">
          <a:xfrm>
            <a:off x="7000904" y="6637054"/>
            <a:ext cx="486316" cy="296695"/>
          </a:xfrm>
          <a:custGeom>
            <a:avLst/>
            <a:gdLst>
              <a:gd name="T0" fmla="*/ 381 w 497"/>
              <a:gd name="T1" fmla="*/ 151 h 303"/>
              <a:gd name="T2" fmla="*/ 381 w 497"/>
              <a:gd name="T3" fmla="*/ 151 h 303"/>
              <a:gd name="T4" fmla="*/ 434 w 497"/>
              <a:gd name="T5" fmla="*/ 45 h 303"/>
              <a:gd name="T6" fmla="*/ 470 w 497"/>
              <a:gd name="T7" fmla="*/ 45 h 303"/>
              <a:gd name="T8" fmla="*/ 381 w 497"/>
              <a:gd name="T9" fmla="*/ 0 h 303"/>
              <a:gd name="T10" fmla="*/ 133 w 497"/>
              <a:gd name="T11" fmla="*/ 0 h 303"/>
              <a:gd name="T12" fmla="*/ 0 w 497"/>
              <a:gd name="T13" fmla="*/ 151 h 303"/>
              <a:gd name="T14" fmla="*/ 133 w 497"/>
              <a:gd name="T15" fmla="*/ 302 h 303"/>
              <a:gd name="T16" fmla="*/ 381 w 497"/>
              <a:gd name="T17" fmla="*/ 302 h 303"/>
              <a:gd name="T18" fmla="*/ 470 w 497"/>
              <a:gd name="T19" fmla="*/ 257 h 303"/>
              <a:gd name="T20" fmla="*/ 434 w 497"/>
              <a:gd name="T21" fmla="*/ 257 h 303"/>
              <a:gd name="T22" fmla="*/ 381 w 497"/>
              <a:gd name="T23" fmla="*/ 151 h 303"/>
              <a:gd name="T24" fmla="*/ 310 w 497"/>
              <a:gd name="T25" fmla="*/ 196 h 303"/>
              <a:gd name="T26" fmla="*/ 310 w 497"/>
              <a:gd name="T27" fmla="*/ 196 h 303"/>
              <a:gd name="T28" fmla="*/ 302 w 497"/>
              <a:gd name="T29" fmla="*/ 196 h 303"/>
              <a:gd name="T30" fmla="*/ 221 w 497"/>
              <a:gd name="T31" fmla="*/ 169 h 303"/>
              <a:gd name="T32" fmla="*/ 212 w 497"/>
              <a:gd name="T33" fmla="*/ 196 h 303"/>
              <a:gd name="T34" fmla="*/ 186 w 497"/>
              <a:gd name="T35" fmla="*/ 204 h 303"/>
              <a:gd name="T36" fmla="*/ 98 w 497"/>
              <a:gd name="T37" fmla="*/ 125 h 303"/>
              <a:gd name="T38" fmla="*/ 89 w 497"/>
              <a:gd name="T39" fmla="*/ 107 h 303"/>
              <a:gd name="T40" fmla="*/ 106 w 497"/>
              <a:gd name="T41" fmla="*/ 107 h 303"/>
              <a:gd name="T42" fmla="*/ 177 w 497"/>
              <a:gd name="T43" fmla="*/ 143 h 303"/>
              <a:gd name="T44" fmla="*/ 195 w 497"/>
              <a:gd name="T45" fmla="*/ 116 h 303"/>
              <a:gd name="T46" fmla="*/ 221 w 497"/>
              <a:gd name="T47" fmla="*/ 107 h 303"/>
              <a:gd name="T48" fmla="*/ 310 w 497"/>
              <a:gd name="T49" fmla="*/ 187 h 303"/>
              <a:gd name="T50" fmla="*/ 310 w 497"/>
              <a:gd name="T51" fmla="*/ 196 h 303"/>
              <a:gd name="T52" fmla="*/ 470 w 497"/>
              <a:gd name="T53" fmla="*/ 98 h 303"/>
              <a:gd name="T54" fmla="*/ 470 w 497"/>
              <a:gd name="T55" fmla="*/ 98 h 303"/>
              <a:gd name="T56" fmla="*/ 452 w 497"/>
              <a:gd name="T57" fmla="*/ 98 h 303"/>
              <a:gd name="T58" fmla="*/ 425 w 497"/>
              <a:gd name="T59" fmla="*/ 151 h 303"/>
              <a:gd name="T60" fmla="*/ 452 w 497"/>
              <a:gd name="T61" fmla="*/ 204 h 303"/>
              <a:gd name="T62" fmla="*/ 470 w 497"/>
              <a:gd name="T63" fmla="*/ 204 h 303"/>
              <a:gd name="T64" fmla="*/ 496 w 497"/>
              <a:gd name="T65" fmla="*/ 151 h 303"/>
              <a:gd name="T66" fmla="*/ 470 w 497"/>
              <a:gd name="T67" fmla="*/ 98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303">
                <a:moveTo>
                  <a:pt x="381" y="151"/>
                </a:moveTo>
                <a:lnTo>
                  <a:pt x="381" y="151"/>
                </a:lnTo>
                <a:cubicBezTo>
                  <a:pt x="381" y="90"/>
                  <a:pt x="417" y="45"/>
                  <a:pt x="434" y="45"/>
                </a:cubicBezTo>
                <a:cubicBezTo>
                  <a:pt x="443" y="45"/>
                  <a:pt x="470" y="45"/>
                  <a:pt x="470" y="45"/>
                </a:cubicBezTo>
                <a:cubicBezTo>
                  <a:pt x="452" y="18"/>
                  <a:pt x="443" y="0"/>
                  <a:pt x="381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36" y="0"/>
                  <a:pt x="0" y="90"/>
                  <a:pt x="0" y="151"/>
                </a:cubicBezTo>
                <a:cubicBezTo>
                  <a:pt x="0" y="213"/>
                  <a:pt x="36" y="302"/>
                  <a:pt x="133" y="302"/>
                </a:cubicBezTo>
                <a:cubicBezTo>
                  <a:pt x="381" y="302"/>
                  <a:pt x="381" y="302"/>
                  <a:pt x="381" y="302"/>
                </a:cubicBezTo>
                <a:cubicBezTo>
                  <a:pt x="443" y="302"/>
                  <a:pt x="452" y="284"/>
                  <a:pt x="470" y="257"/>
                </a:cubicBezTo>
                <a:cubicBezTo>
                  <a:pt x="470" y="257"/>
                  <a:pt x="461" y="257"/>
                  <a:pt x="434" y="257"/>
                </a:cubicBezTo>
                <a:cubicBezTo>
                  <a:pt x="417" y="257"/>
                  <a:pt x="381" y="222"/>
                  <a:pt x="381" y="151"/>
                </a:cubicBezTo>
                <a:close/>
                <a:moveTo>
                  <a:pt x="310" y="196"/>
                </a:moveTo>
                <a:lnTo>
                  <a:pt x="310" y="196"/>
                </a:lnTo>
                <a:cubicBezTo>
                  <a:pt x="310" y="204"/>
                  <a:pt x="302" y="196"/>
                  <a:pt x="302" y="196"/>
                </a:cubicBezTo>
                <a:cubicBezTo>
                  <a:pt x="221" y="169"/>
                  <a:pt x="221" y="169"/>
                  <a:pt x="221" y="169"/>
                </a:cubicBezTo>
                <a:cubicBezTo>
                  <a:pt x="221" y="169"/>
                  <a:pt x="221" y="178"/>
                  <a:pt x="212" y="196"/>
                </a:cubicBezTo>
                <a:cubicBezTo>
                  <a:pt x="204" y="204"/>
                  <a:pt x="204" y="222"/>
                  <a:pt x="186" y="204"/>
                </a:cubicBezTo>
                <a:cubicBezTo>
                  <a:pt x="159" y="187"/>
                  <a:pt x="98" y="125"/>
                  <a:pt x="98" y="125"/>
                </a:cubicBezTo>
                <a:cubicBezTo>
                  <a:pt x="98" y="125"/>
                  <a:pt x="89" y="116"/>
                  <a:pt x="89" y="107"/>
                </a:cubicBezTo>
                <a:cubicBezTo>
                  <a:pt x="98" y="107"/>
                  <a:pt x="106" y="107"/>
                  <a:pt x="106" y="10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77" y="143"/>
                  <a:pt x="186" y="125"/>
                  <a:pt x="195" y="116"/>
                </a:cubicBezTo>
                <a:cubicBezTo>
                  <a:pt x="195" y="98"/>
                  <a:pt x="204" y="90"/>
                  <a:pt x="221" y="107"/>
                </a:cubicBezTo>
                <a:cubicBezTo>
                  <a:pt x="239" y="116"/>
                  <a:pt x="310" y="187"/>
                  <a:pt x="310" y="187"/>
                </a:cubicBezTo>
                <a:cubicBezTo>
                  <a:pt x="310" y="187"/>
                  <a:pt x="319" y="196"/>
                  <a:pt x="310" y="196"/>
                </a:cubicBezTo>
                <a:close/>
                <a:moveTo>
                  <a:pt x="470" y="98"/>
                </a:moveTo>
                <a:lnTo>
                  <a:pt x="470" y="98"/>
                </a:lnTo>
                <a:cubicBezTo>
                  <a:pt x="452" y="98"/>
                  <a:pt x="452" y="98"/>
                  <a:pt x="452" y="98"/>
                </a:cubicBezTo>
                <a:cubicBezTo>
                  <a:pt x="434" y="98"/>
                  <a:pt x="425" y="125"/>
                  <a:pt x="425" y="151"/>
                </a:cubicBezTo>
                <a:cubicBezTo>
                  <a:pt x="425" y="178"/>
                  <a:pt x="434" y="204"/>
                  <a:pt x="452" y="204"/>
                </a:cubicBezTo>
                <a:cubicBezTo>
                  <a:pt x="470" y="204"/>
                  <a:pt x="470" y="204"/>
                  <a:pt x="470" y="204"/>
                </a:cubicBezTo>
                <a:cubicBezTo>
                  <a:pt x="478" y="204"/>
                  <a:pt x="496" y="178"/>
                  <a:pt x="496" y="151"/>
                </a:cubicBezTo>
                <a:cubicBezTo>
                  <a:pt x="496" y="125"/>
                  <a:pt x="478" y="98"/>
                  <a:pt x="470" y="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5" name="Freeform 22"/>
          <p:cNvSpPr>
            <a:spLocks noChangeAspect="1" noChangeArrowheads="1"/>
          </p:cNvSpPr>
          <p:nvPr/>
        </p:nvSpPr>
        <p:spPr bwMode="auto">
          <a:xfrm>
            <a:off x="6987616" y="8733670"/>
            <a:ext cx="478154" cy="478277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159642" y="4822928"/>
            <a:ext cx="7197722" cy="1138781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just">
              <a:lnSpc>
                <a:spcPts val="255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advertising, selling and delivering products to people. People who work in corporate marketing departments.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176355" y="4134607"/>
            <a:ext cx="2719992" cy="683721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1" dirty="0">
                <a:latin typeface="Roboto Regular"/>
                <a:ea typeface="Roboto Regular" charset="0"/>
                <a:cs typeface="Roboto Regular"/>
              </a:rPr>
              <a:t>Six </a:t>
            </a:r>
            <a:r>
              <a:rPr lang="en-US" sz="3001" dirty="0" err="1">
                <a:latin typeface="Roboto Regular"/>
                <a:ea typeface="Roboto Regular" charset="0"/>
                <a:cs typeface="Roboto Regular"/>
              </a:rPr>
              <a:t>Obejetives</a:t>
            </a:r>
            <a:endParaRPr lang="en-US" sz="3001" dirty="0">
              <a:latin typeface="Roboto Regular"/>
              <a:ea typeface="Roboto Regular" charset="0"/>
              <a:cs typeface="Roboto Regular"/>
            </a:endParaRPr>
          </a:p>
        </p:txBody>
      </p:sp>
      <p:sp>
        <p:nvSpPr>
          <p:cNvPr id="43" name="Rectangle 42"/>
          <p:cNvSpPr>
            <a:spLocks/>
          </p:cNvSpPr>
          <p:nvPr/>
        </p:nvSpPr>
        <p:spPr bwMode="auto">
          <a:xfrm>
            <a:off x="5425419" y="1863674"/>
            <a:ext cx="743902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COMPANY OBJECTIVES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5316"/>
      </p:ext>
    </p:extLst>
  </p:cSld>
  <p:clrMapOvr>
    <a:masterClrMapping/>
  </p:clrMapOvr>
  <p:transition spd="slow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  <p:bldP spid="53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84" grpId="0" animBg="1"/>
      <p:bldP spid="85" grpId="0" animBg="1"/>
      <p:bldP spid="86" grpId="0" animBg="1"/>
      <p:bldP spid="87" grpId="0"/>
      <p:bldP spid="88" grpId="0"/>
      <p:bldP spid="89" grpId="0"/>
      <p:bldP spid="90" grpId="0"/>
      <p:bldP spid="91" grpId="0" animBg="1"/>
      <p:bldP spid="92" grpId="0"/>
      <p:bldP spid="93" grpId="0"/>
      <p:bldP spid="94" grpId="0"/>
      <p:bldP spid="95" grpId="0"/>
      <p:bldP spid="96" grpId="0" animBg="1"/>
      <p:bldP spid="97" grpId="0"/>
      <p:bldP spid="98" grpId="0"/>
      <p:bldP spid="99" grpId="0"/>
      <p:bldP spid="100" grpId="0"/>
      <p:bldP spid="101" grpId="0" animBg="1"/>
      <p:bldP spid="102" grpId="0" animBg="1"/>
      <p:bldP spid="104" grpId="0" animBg="1"/>
      <p:bldP spid="105" grpId="0" animBg="1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86195" y="4759882"/>
            <a:ext cx="5203207" cy="5211955"/>
            <a:chOff x="6361113" y="1190625"/>
            <a:chExt cx="4470400" cy="4476750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361113" y="1190625"/>
              <a:ext cx="4470400" cy="4476750"/>
            </a:xfrm>
            <a:custGeom>
              <a:avLst/>
              <a:gdLst>
                <a:gd name="T0" fmla="*/ 397 w 397"/>
                <a:gd name="T1" fmla="*/ 199 h 397"/>
                <a:gd name="T2" fmla="*/ 199 w 397"/>
                <a:gd name="T3" fmla="*/ 397 h 397"/>
                <a:gd name="T4" fmla="*/ 0 w 397"/>
                <a:gd name="T5" fmla="*/ 199 h 397"/>
                <a:gd name="T6" fmla="*/ 200 w 397"/>
                <a:gd name="T7" fmla="*/ 0 h 397"/>
                <a:gd name="T8" fmla="*/ 397 w 397"/>
                <a:gd name="T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397">
                  <a:moveTo>
                    <a:pt x="397" y="199"/>
                  </a:moveTo>
                  <a:cubicBezTo>
                    <a:pt x="397" y="308"/>
                    <a:pt x="308" y="397"/>
                    <a:pt x="199" y="397"/>
                  </a:cubicBezTo>
                  <a:cubicBezTo>
                    <a:pt x="89" y="397"/>
                    <a:pt x="0" y="308"/>
                    <a:pt x="0" y="199"/>
                  </a:cubicBezTo>
                  <a:cubicBezTo>
                    <a:pt x="0" y="89"/>
                    <a:pt x="90" y="0"/>
                    <a:pt x="200" y="0"/>
                  </a:cubicBezTo>
                  <a:cubicBezTo>
                    <a:pt x="309" y="0"/>
                    <a:pt x="397" y="89"/>
                    <a:pt x="397" y="199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accent1"/>
                </a:gs>
                <a:gs pos="82000">
                  <a:schemeClr val="accent1">
                    <a:lumMod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V="1">
              <a:off x="6664326" y="3389313"/>
              <a:ext cx="1949450" cy="293688"/>
            </a:xfrm>
            <a:prstGeom prst="line">
              <a:avLst/>
            </a:prstGeom>
            <a:noFill/>
            <a:ln w="11113" cap="flat">
              <a:solidFill>
                <a:srgbClr val="2D00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8613776" y="3389313"/>
              <a:ext cx="1430338" cy="395288"/>
            </a:xfrm>
            <a:prstGeom prst="line">
              <a:avLst/>
            </a:prstGeom>
            <a:noFill/>
            <a:ln w="11113" cap="flat">
              <a:solidFill>
                <a:srgbClr val="2D00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664326" y="1190625"/>
              <a:ext cx="1949450" cy="2492375"/>
            </a:xfrm>
            <a:custGeom>
              <a:avLst/>
              <a:gdLst>
                <a:gd name="T0" fmla="*/ 0 w 173"/>
                <a:gd name="T1" fmla="*/ 221 h 221"/>
                <a:gd name="T2" fmla="*/ 173 w 173"/>
                <a:gd name="T3" fmla="*/ 0 h 221"/>
                <a:gd name="T4" fmla="*/ 173 w 173"/>
                <a:gd name="T5" fmla="*/ 195 h 221"/>
                <a:gd name="T6" fmla="*/ 0 w 173"/>
                <a:gd name="T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21">
                  <a:moveTo>
                    <a:pt x="0" y="221"/>
                  </a:moveTo>
                  <a:cubicBezTo>
                    <a:pt x="0" y="111"/>
                    <a:pt x="82" y="0"/>
                    <a:pt x="173" y="0"/>
                  </a:cubicBezTo>
                  <a:cubicBezTo>
                    <a:pt x="173" y="195"/>
                    <a:pt x="173" y="195"/>
                    <a:pt x="173" y="195"/>
                  </a:cubicBezTo>
                  <a:lnTo>
                    <a:pt x="0" y="2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115176" y="1674813"/>
              <a:ext cx="1498600" cy="1939925"/>
            </a:xfrm>
            <a:custGeom>
              <a:avLst/>
              <a:gdLst>
                <a:gd name="T0" fmla="*/ 0 w 133"/>
                <a:gd name="T1" fmla="*/ 172 h 172"/>
                <a:gd name="T2" fmla="*/ 133 w 133"/>
                <a:gd name="T3" fmla="*/ 0 h 172"/>
                <a:gd name="T4" fmla="*/ 133 w 133"/>
                <a:gd name="T5" fmla="*/ 152 h 172"/>
                <a:gd name="T6" fmla="*/ 0 w 133"/>
                <a:gd name="T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72">
                  <a:moveTo>
                    <a:pt x="0" y="172"/>
                  </a:moveTo>
                  <a:cubicBezTo>
                    <a:pt x="0" y="87"/>
                    <a:pt x="63" y="0"/>
                    <a:pt x="133" y="0"/>
                  </a:cubicBezTo>
                  <a:cubicBezTo>
                    <a:pt x="133" y="152"/>
                    <a:pt x="133" y="152"/>
                    <a:pt x="133" y="152"/>
                  </a:cubicBezTo>
                  <a:lnTo>
                    <a:pt x="0" y="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566026" y="2171700"/>
              <a:ext cx="1047750" cy="1376363"/>
            </a:xfrm>
            <a:custGeom>
              <a:avLst/>
              <a:gdLst>
                <a:gd name="T0" fmla="*/ 0 w 93"/>
                <a:gd name="T1" fmla="*/ 122 h 122"/>
                <a:gd name="T2" fmla="*/ 93 w 93"/>
                <a:gd name="T3" fmla="*/ 0 h 122"/>
                <a:gd name="T4" fmla="*/ 93 w 93"/>
                <a:gd name="T5" fmla="*/ 108 h 122"/>
                <a:gd name="T6" fmla="*/ 0 w 93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2">
                  <a:moveTo>
                    <a:pt x="0" y="122"/>
                  </a:moveTo>
                  <a:cubicBezTo>
                    <a:pt x="0" y="61"/>
                    <a:pt x="44" y="0"/>
                    <a:pt x="93" y="0"/>
                  </a:cubicBezTo>
                  <a:cubicBezTo>
                    <a:pt x="93" y="108"/>
                    <a:pt x="93" y="108"/>
                    <a:pt x="93" y="108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016876" y="2655888"/>
              <a:ext cx="596900" cy="823913"/>
            </a:xfrm>
            <a:custGeom>
              <a:avLst/>
              <a:gdLst>
                <a:gd name="T0" fmla="*/ 0 w 53"/>
                <a:gd name="T1" fmla="*/ 73 h 73"/>
                <a:gd name="T2" fmla="*/ 53 w 53"/>
                <a:gd name="T3" fmla="*/ 0 h 73"/>
                <a:gd name="T4" fmla="*/ 53 w 53"/>
                <a:gd name="T5" fmla="*/ 65 h 73"/>
                <a:gd name="T6" fmla="*/ 0 w 53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73">
                  <a:moveTo>
                    <a:pt x="0" y="73"/>
                  </a:moveTo>
                  <a:cubicBezTo>
                    <a:pt x="0" y="37"/>
                    <a:pt x="25" y="0"/>
                    <a:pt x="53" y="0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0" y="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664326" y="3389313"/>
              <a:ext cx="3379788" cy="496888"/>
            </a:xfrm>
            <a:custGeom>
              <a:avLst/>
              <a:gdLst>
                <a:gd name="T0" fmla="*/ 0 w 300"/>
                <a:gd name="T1" fmla="*/ 26 h 44"/>
                <a:gd name="T2" fmla="*/ 172 w 300"/>
                <a:gd name="T3" fmla="*/ 44 h 44"/>
                <a:gd name="T4" fmla="*/ 300 w 300"/>
                <a:gd name="T5" fmla="*/ 35 h 44"/>
                <a:gd name="T6" fmla="*/ 173 w 300"/>
                <a:gd name="T7" fmla="*/ 0 h 44"/>
                <a:gd name="T8" fmla="*/ 0 w 300"/>
                <a:gd name="T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4">
                  <a:moveTo>
                    <a:pt x="0" y="26"/>
                  </a:moveTo>
                  <a:cubicBezTo>
                    <a:pt x="34" y="37"/>
                    <a:pt x="98" y="44"/>
                    <a:pt x="172" y="44"/>
                  </a:cubicBezTo>
                  <a:cubicBezTo>
                    <a:pt x="221" y="44"/>
                    <a:pt x="266" y="41"/>
                    <a:pt x="300" y="35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115176" y="3389313"/>
              <a:ext cx="2601913" cy="384175"/>
            </a:xfrm>
            <a:custGeom>
              <a:avLst/>
              <a:gdLst>
                <a:gd name="T0" fmla="*/ 0 w 231"/>
                <a:gd name="T1" fmla="*/ 20 h 34"/>
                <a:gd name="T2" fmla="*/ 132 w 231"/>
                <a:gd name="T3" fmla="*/ 34 h 34"/>
                <a:gd name="T4" fmla="*/ 231 w 231"/>
                <a:gd name="T5" fmla="*/ 27 h 34"/>
                <a:gd name="T6" fmla="*/ 133 w 231"/>
                <a:gd name="T7" fmla="*/ 0 h 34"/>
                <a:gd name="T8" fmla="*/ 0 w 231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4">
                  <a:moveTo>
                    <a:pt x="0" y="20"/>
                  </a:moveTo>
                  <a:cubicBezTo>
                    <a:pt x="27" y="28"/>
                    <a:pt x="76" y="34"/>
                    <a:pt x="132" y="34"/>
                  </a:cubicBezTo>
                  <a:cubicBezTo>
                    <a:pt x="170" y="34"/>
                    <a:pt x="204" y="31"/>
                    <a:pt x="231" y="27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7566026" y="3389313"/>
              <a:ext cx="1812925" cy="260350"/>
            </a:xfrm>
            <a:custGeom>
              <a:avLst/>
              <a:gdLst>
                <a:gd name="T0" fmla="*/ 161 w 161"/>
                <a:gd name="T1" fmla="*/ 19 h 23"/>
                <a:gd name="T2" fmla="*/ 92 w 161"/>
                <a:gd name="T3" fmla="*/ 23 h 23"/>
                <a:gd name="T4" fmla="*/ 0 w 161"/>
                <a:gd name="T5" fmla="*/ 14 h 23"/>
                <a:gd name="T6" fmla="*/ 93 w 161"/>
                <a:gd name="T7" fmla="*/ 0 h 23"/>
                <a:gd name="T8" fmla="*/ 161 w 161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">
                  <a:moveTo>
                    <a:pt x="161" y="19"/>
                  </a:moveTo>
                  <a:cubicBezTo>
                    <a:pt x="142" y="21"/>
                    <a:pt x="118" y="23"/>
                    <a:pt x="92" y="23"/>
                  </a:cubicBezTo>
                  <a:cubicBezTo>
                    <a:pt x="54" y="23"/>
                    <a:pt x="20" y="19"/>
                    <a:pt x="0" y="14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161" y="1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016876" y="3389313"/>
              <a:ext cx="1023938" cy="146050"/>
            </a:xfrm>
            <a:custGeom>
              <a:avLst/>
              <a:gdLst>
                <a:gd name="T0" fmla="*/ 0 w 91"/>
                <a:gd name="T1" fmla="*/ 8 h 13"/>
                <a:gd name="T2" fmla="*/ 53 w 91"/>
                <a:gd name="T3" fmla="*/ 13 h 13"/>
                <a:gd name="T4" fmla="*/ 91 w 91"/>
                <a:gd name="T5" fmla="*/ 10 h 13"/>
                <a:gd name="T6" fmla="*/ 53 w 91"/>
                <a:gd name="T7" fmla="*/ 0 h 13"/>
                <a:gd name="T8" fmla="*/ 0 w 9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">
                  <a:moveTo>
                    <a:pt x="0" y="8"/>
                  </a:moveTo>
                  <a:cubicBezTo>
                    <a:pt x="13" y="11"/>
                    <a:pt x="32" y="13"/>
                    <a:pt x="53" y="13"/>
                  </a:cubicBezTo>
                  <a:cubicBezTo>
                    <a:pt x="67" y="13"/>
                    <a:pt x="80" y="12"/>
                    <a:pt x="91" y="1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8613776" y="1190625"/>
              <a:ext cx="1430338" cy="2593975"/>
            </a:xfrm>
            <a:custGeom>
              <a:avLst/>
              <a:gdLst>
                <a:gd name="T0" fmla="*/ 0 w 127"/>
                <a:gd name="T1" fmla="*/ 0 h 230"/>
                <a:gd name="T2" fmla="*/ 127 w 127"/>
                <a:gd name="T3" fmla="*/ 230 h 230"/>
                <a:gd name="T4" fmla="*/ 0 w 127"/>
                <a:gd name="T5" fmla="*/ 195 h 230"/>
                <a:gd name="T6" fmla="*/ 0 w 127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30">
                  <a:moveTo>
                    <a:pt x="0" y="0"/>
                  </a:moveTo>
                  <a:cubicBezTo>
                    <a:pt x="67" y="0"/>
                    <a:pt x="127" y="120"/>
                    <a:pt x="127" y="230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613776" y="1674813"/>
              <a:ext cx="1103313" cy="2019300"/>
            </a:xfrm>
            <a:custGeom>
              <a:avLst/>
              <a:gdLst>
                <a:gd name="T0" fmla="*/ 0 w 98"/>
                <a:gd name="T1" fmla="*/ 0 h 179"/>
                <a:gd name="T2" fmla="*/ 98 w 98"/>
                <a:gd name="T3" fmla="*/ 179 h 179"/>
                <a:gd name="T4" fmla="*/ 0 w 98"/>
                <a:gd name="T5" fmla="*/ 152 h 179"/>
                <a:gd name="T6" fmla="*/ 0 w 98"/>
                <a:gd name="T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79">
                  <a:moveTo>
                    <a:pt x="0" y="0"/>
                  </a:moveTo>
                  <a:cubicBezTo>
                    <a:pt x="52" y="0"/>
                    <a:pt x="98" y="94"/>
                    <a:pt x="98" y="179"/>
                  </a:cubicBezTo>
                  <a:cubicBezTo>
                    <a:pt x="0" y="152"/>
                    <a:pt x="0" y="152"/>
                    <a:pt x="0" y="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613776" y="2171700"/>
              <a:ext cx="765175" cy="1431925"/>
            </a:xfrm>
            <a:custGeom>
              <a:avLst/>
              <a:gdLst>
                <a:gd name="T0" fmla="*/ 0 w 68"/>
                <a:gd name="T1" fmla="*/ 0 h 127"/>
                <a:gd name="T2" fmla="*/ 68 w 68"/>
                <a:gd name="T3" fmla="*/ 127 h 127"/>
                <a:gd name="T4" fmla="*/ 0 w 68"/>
                <a:gd name="T5" fmla="*/ 108 h 127"/>
                <a:gd name="T6" fmla="*/ 0 w 68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7">
                  <a:moveTo>
                    <a:pt x="0" y="0"/>
                  </a:moveTo>
                  <a:cubicBezTo>
                    <a:pt x="36" y="0"/>
                    <a:pt x="68" y="66"/>
                    <a:pt x="68" y="127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613776" y="2655888"/>
              <a:ext cx="427038" cy="846138"/>
            </a:xfrm>
            <a:custGeom>
              <a:avLst/>
              <a:gdLst>
                <a:gd name="T0" fmla="*/ 0 w 38"/>
                <a:gd name="T1" fmla="*/ 0 h 75"/>
                <a:gd name="T2" fmla="*/ 38 w 38"/>
                <a:gd name="T3" fmla="*/ 75 h 75"/>
                <a:gd name="T4" fmla="*/ 0 w 38"/>
                <a:gd name="T5" fmla="*/ 65 h 75"/>
                <a:gd name="T6" fmla="*/ 0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0" y="0"/>
                  </a:moveTo>
                  <a:cubicBezTo>
                    <a:pt x="21" y="0"/>
                    <a:pt x="38" y="40"/>
                    <a:pt x="38" y="7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2701">
                <a:latin typeface="Roboto Light"/>
              </a:endParaRPr>
            </a:p>
          </p:txBody>
        </p:sp>
      </p:grpSp>
      <p:cxnSp>
        <p:nvCxnSpPr>
          <p:cNvPr id="44" name="Straight Arrow Connector 43"/>
          <p:cNvCxnSpPr>
            <a:stCxn id="66" idx="2"/>
          </p:cNvCxnSpPr>
          <p:nvPr/>
        </p:nvCxnSpPr>
        <p:spPr>
          <a:xfrm flipH="1" flipV="1">
            <a:off x="5325815" y="6750205"/>
            <a:ext cx="4037652" cy="132581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007129" y="7145276"/>
            <a:ext cx="4356338" cy="239013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5640527" y="6465782"/>
            <a:ext cx="3722940" cy="12783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982423" y="5106143"/>
            <a:ext cx="3381044" cy="106714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363467" y="4548555"/>
            <a:ext cx="958507" cy="958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8019" rtlCol="0" anchor="ctr"/>
          <a:lstStyle/>
          <a:p>
            <a:pPr algn="ctr"/>
            <a:endParaRPr lang="en-US" sz="2101" dirty="0">
              <a:latin typeface="Roboto Regular"/>
              <a:cs typeface="Roboto Regular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9363467" y="6060085"/>
            <a:ext cx="958507" cy="958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8019" rtlCol="0" anchor="ctr"/>
          <a:lstStyle/>
          <a:p>
            <a:pPr algn="ctr"/>
            <a:endParaRPr lang="en-US" sz="2101" dirty="0">
              <a:latin typeface="Roboto Regular"/>
              <a:cs typeface="Roboto Regular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9363467" y="7596579"/>
            <a:ext cx="958507" cy="95888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8019" rtlCol="0" anchor="ctr"/>
          <a:lstStyle/>
          <a:p>
            <a:pPr algn="ctr"/>
            <a:endParaRPr lang="en-US" sz="2101" dirty="0">
              <a:latin typeface="Roboto Regular"/>
              <a:cs typeface="Roboto Regular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9363467" y="9130464"/>
            <a:ext cx="958507" cy="95888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8019" rtlCol="0" anchor="ctr"/>
          <a:lstStyle/>
          <a:p>
            <a:pPr algn="ctr"/>
            <a:endParaRPr lang="en-US" sz="2101" dirty="0">
              <a:latin typeface="Roboto Regular"/>
              <a:cs typeface="Roboto Regula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606008" y="4817211"/>
            <a:ext cx="5379348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551"/>
              </a:lnSpc>
              <a:defRPr/>
            </a:pPr>
            <a:r>
              <a:rPr lang="en-US" sz="1575" dirty="0">
                <a:latin typeface="Roboto Light"/>
                <a:cs typeface="Roboto Light"/>
              </a:rPr>
              <a:t>Marketing is based on thinking about the business in terms of customer needs and their satisfaction. from selling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599107" y="4394659"/>
            <a:ext cx="1260923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PICTURES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606008" y="6345042"/>
            <a:ext cx="5379348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551"/>
              </a:lnSpc>
              <a:defRPr/>
            </a:pPr>
            <a:r>
              <a:rPr lang="en-US" sz="1575" dirty="0">
                <a:latin typeface="Roboto Light"/>
                <a:cs typeface="Roboto Light"/>
              </a:rPr>
              <a:t>Marketing is based on thinking about the business in terms of customer needs and their satisfaction. from selling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99107" y="5922490"/>
            <a:ext cx="1365117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CALENDAR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606008" y="9400704"/>
            <a:ext cx="5379348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551"/>
              </a:lnSpc>
              <a:defRPr/>
            </a:pPr>
            <a:r>
              <a:rPr lang="en-US" sz="1575" dirty="0">
                <a:latin typeface="Roboto Light"/>
                <a:cs typeface="Roboto Light"/>
              </a:rPr>
              <a:t>Marketing is based on thinking about the business in terms of customer needs and their satisfaction. from selling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599107" y="8978152"/>
            <a:ext cx="916918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WORLD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6008" y="7872874"/>
            <a:ext cx="5379348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551"/>
              </a:lnSpc>
              <a:defRPr/>
            </a:pPr>
            <a:r>
              <a:rPr lang="en-US" sz="1575" dirty="0">
                <a:latin typeface="Roboto Light"/>
                <a:cs typeface="Roboto Light"/>
              </a:rPr>
              <a:t>Marketing is based on thinking about the business in terms of customer needs and their satisfaction. from selling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99107" y="7450322"/>
            <a:ext cx="1922642" cy="436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2026" b="1" cap="all" spc="40" dirty="0">
                <a:latin typeface="Roboto Regular"/>
                <a:cs typeface="Roboto Regular"/>
              </a:rPr>
              <a:t>GREAT TARGET</a:t>
            </a:r>
          </a:p>
        </p:txBody>
      </p:sp>
      <p:sp>
        <p:nvSpPr>
          <p:cNvPr id="76" name="Freeform 9"/>
          <p:cNvSpPr>
            <a:spLocks noChangeArrowheads="1"/>
          </p:cNvSpPr>
          <p:nvPr/>
        </p:nvSpPr>
        <p:spPr bwMode="auto">
          <a:xfrm>
            <a:off x="9625490" y="7843176"/>
            <a:ext cx="449774" cy="449889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77" name="Freeform 39"/>
          <p:cNvSpPr>
            <a:spLocks noChangeArrowheads="1"/>
          </p:cNvSpPr>
          <p:nvPr/>
        </p:nvSpPr>
        <p:spPr bwMode="auto">
          <a:xfrm>
            <a:off x="9614135" y="6294202"/>
            <a:ext cx="468359" cy="468481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78" name="Freeform 79"/>
          <p:cNvSpPr>
            <a:spLocks noChangeArrowheads="1"/>
          </p:cNvSpPr>
          <p:nvPr/>
        </p:nvSpPr>
        <p:spPr bwMode="auto">
          <a:xfrm>
            <a:off x="9602927" y="9332516"/>
            <a:ext cx="501815" cy="505662"/>
          </a:xfrm>
          <a:custGeom>
            <a:avLst/>
            <a:gdLst>
              <a:gd name="T0" fmla="*/ 239 w 479"/>
              <a:gd name="T1" fmla="*/ 0 h 479"/>
              <a:gd name="T2" fmla="*/ 239 w 479"/>
              <a:gd name="T3" fmla="*/ 0 h 479"/>
              <a:gd name="T4" fmla="*/ 0 w 479"/>
              <a:gd name="T5" fmla="*/ 239 h 479"/>
              <a:gd name="T6" fmla="*/ 239 w 479"/>
              <a:gd name="T7" fmla="*/ 478 h 479"/>
              <a:gd name="T8" fmla="*/ 478 w 479"/>
              <a:gd name="T9" fmla="*/ 239 h 479"/>
              <a:gd name="T10" fmla="*/ 239 w 479"/>
              <a:gd name="T11" fmla="*/ 0 h 479"/>
              <a:gd name="T12" fmla="*/ 443 w 479"/>
              <a:gd name="T13" fmla="*/ 239 h 479"/>
              <a:gd name="T14" fmla="*/ 443 w 479"/>
              <a:gd name="T15" fmla="*/ 239 h 479"/>
              <a:gd name="T16" fmla="*/ 399 w 479"/>
              <a:gd name="T17" fmla="*/ 363 h 479"/>
              <a:gd name="T18" fmla="*/ 390 w 479"/>
              <a:gd name="T19" fmla="*/ 328 h 479"/>
              <a:gd name="T20" fmla="*/ 399 w 479"/>
              <a:gd name="T21" fmla="*/ 257 h 479"/>
              <a:gd name="T22" fmla="*/ 372 w 479"/>
              <a:gd name="T23" fmla="*/ 204 h 479"/>
              <a:gd name="T24" fmla="*/ 319 w 479"/>
              <a:gd name="T25" fmla="*/ 178 h 479"/>
              <a:gd name="T26" fmla="*/ 346 w 479"/>
              <a:gd name="T27" fmla="*/ 88 h 479"/>
              <a:gd name="T28" fmla="*/ 293 w 479"/>
              <a:gd name="T29" fmla="*/ 62 h 479"/>
              <a:gd name="T30" fmla="*/ 301 w 479"/>
              <a:gd name="T31" fmla="*/ 53 h 479"/>
              <a:gd name="T32" fmla="*/ 443 w 479"/>
              <a:gd name="T33" fmla="*/ 239 h 479"/>
              <a:gd name="T34" fmla="*/ 212 w 479"/>
              <a:gd name="T35" fmla="*/ 44 h 479"/>
              <a:gd name="T36" fmla="*/ 212 w 479"/>
              <a:gd name="T37" fmla="*/ 44 h 479"/>
              <a:gd name="T38" fmla="*/ 186 w 479"/>
              <a:gd name="T39" fmla="*/ 62 h 479"/>
              <a:gd name="T40" fmla="*/ 150 w 479"/>
              <a:gd name="T41" fmla="*/ 88 h 479"/>
              <a:gd name="T42" fmla="*/ 115 w 479"/>
              <a:gd name="T43" fmla="*/ 133 h 479"/>
              <a:gd name="T44" fmla="*/ 133 w 479"/>
              <a:gd name="T45" fmla="*/ 159 h 479"/>
              <a:gd name="T46" fmla="*/ 177 w 479"/>
              <a:gd name="T47" fmla="*/ 159 h 479"/>
              <a:gd name="T48" fmla="*/ 248 w 479"/>
              <a:gd name="T49" fmla="*/ 239 h 479"/>
              <a:gd name="T50" fmla="*/ 186 w 479"/>
              <a:gd name="T51" fmla="*/ 292 h 479"/>
              <a:gd name="T52" fmla="*/ 177 w 479"/>
              <a:gd name="T53" fmla="*/ 337 h 479"/>
              <a:gd name="T54" fmla="*/ 177 w 479"/>
              <a:gd name="T55" fmla="*/ 390 h 479"/>
              <a:gd name="T56" fmla="*/ 133 w 479"/>
              <a:gd name="T57" fmla="*/ 345 h 479"/>
              <a:gd name="T58" fmla="*/ 124 w 479"/>
              <a:gd name="T59" fmla="*/ 284 h 479"/>
              <a:gd name="T60" fmla="*/ 88 w 479"/>
              <a:gd name="T61" fmla="*/ 239 h 479"/>
              <a:gd name="T62" fmla="*/ 106 w 479"/>
              <a:gd name="T63" fmla="*/ 186 h 479"/>
              <a:gd name="T64" fmla="*/ 53 w 479"/>
              <a:gd name="T65" fmla="*/ 169 h 479"/>
              <a:gd name="T66" fmla="*/ 212 w 479"/>
              <a:gd name="T67" fmla="*/ 44 h 479"/>
              <a:gd name="T68" fmla="*/ 177 w 479"/>
              <a:gd name="T69" fmla="*/ 434 h 479"/>
              <a:gd name="T70" fmla="*/ 177 w 479"/>
              <a:gd name="T71" fmla="*/ 434 h 479"/>
              <a:gd name="T72" fmla="*/ 204 w 479"/>
              <a:gd name="T73" fmla="*/ 416 h 479"/>
              <a:gd name="T74" fmla="*/ 239 w 479"/>
              <a:gd name="T75" fmla="*/ 407 h 479"/>
              <a:gd name="T76" fmla="*/ 293 w 479"/>
              <a:gd name="T77" fmla="*/ 390 h 479"/>
              <a:gd name="T78" fmla="*/ 354 w 479"/>
              <a:gd name="T79" fmla="*/ 407 h 479"/>
              <a:gd name="T80" fmla="*/ 239 w 479"/>
              <a:gd name="T81" fmla="*/ 443 h 479"/>
              <a:gd name="T82" fmla="*/ 177 w 479"/>
              <a:gd name="T83" fmla="*/ 43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79" name="Freeform 133"/>
          <p:cNvSpPr>
            <a:spLocks noChangeArrowheads="1"/>
          </p:cNvSpPr>
          <p:nvPr/>
        </p:nvSpPr>
        <p:spPr bwMode="auto">
          <a:xfrm>
            <a:off x="9591807" y="4749927"/>
            <a:ext cx="524115" cy="501945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52" name="Rectangle 51"/>
          <p:cNvSpPr>
            <a:spLocks/>
          </p:cNvSpPr>
          <p:nvPr/>
        </p:nvSpPr>
        <p:spPr bwMode="auto">
          <a:xfrm>
            <a:off x="5549397" y="1863674"/>
            <a:ext cx="719107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CORE ITEM FEATURES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3" name="Rectangle 52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xmlns:p14="http://schemas.microsoft.com/office/powerpoint/2010/main"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20143" y="5035079"/>
            <a:ext cx="7519335" cy="7519335"/>
            <a:chOff x="2881884" y="2997201"/>
            <a:chExt cx="8949014" cy="8949014"/>
          </a:xfrm>
        </p:grpSpPr>
        <p:sp>
          <p:nvSpPr>
            <p:cNvPr id="3" name="Freeform 2"/>
            <p:cNvSpPr/>
            <p:nvPr/>
          </p:nvSpPr>
          <p:spPr>
            <a:xfrm>
              <a:off x="2881884" y="2997201"/>
              <a:ext cx="8949014" cy="8949014"/>
            </a:xfrm>
            <a:custGeom>
              <a:avLst/>
              <a:gdLst>
                <a:gd name="connsiteX0" fmla="*/ 0 w 8949014"/>
                <a:gd name="connsiteY0" fmla="*/ 4474507 h 8949014"/>
                <a:gd name="connsiteX1" fmla="*/ 4474507 w 8949014"/>
                <a:gd name="connsiteY1" fmla="*/ 0 h 8949014"/>
                <a:gd name="connsiteX2" fmla="*/ 8949014 w 8949014"/>
                <a:gd name="connsiteY2" fmla="*/ 4474507 h 8949014"/>
                <a:gd name="connsiteX3" fmla="*/ 4474507 w 8949014"/>
                <a:gd name="connsiteY3" fmla="*/ 8949014 h 8949014"/>
                <a:gd name="connsiteX4" fmla="*/ 0 w 8949014"/>
                <a:gd name="connsiteY4" fmla="*/ 4474507 h 8949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9014" h="8949014">
                  <a:moveTo>
                    <a:pt x="0" y="4474507"/>
                  </a:moveTo>
                  <a:cubicBezTo>
                    <a:pt x="0" y="2003305"/>
                    <a:pt x="2003305" y="0"/>
                    <a:pt x="4474507" y="0"/>
                  </a:cubicBezTo>
                  <a:cubicBezTo>
                    <a:pt x="6945709" y="0"/>
                    <a:pt x="8949014" y="2003305"/>
                    <a:pt x="8949014" y="4474507"/>
                  </a:cubicBezTo>
                  <a:cubicBezTo>
                    <a:pt x="8949014" y="6945709"/>
                    <a:pt x="6945709" y="8949014"/>
                    <a:pt x="4474507" y="8949014"/>
                  </a:cubicBezTo>
                  <a:cubicBezTo>
                    <a:pt x="2003305" y="8949014"/>
                    <a:pt x="0" y="6945709"/>
                    <a:pt x="0" y="4474507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895" tIns="394364" rIns="2476895" bIns="5429497" numCol="1" spcCol="1270" anchor="ctr" anchorCtr="0">
              <a:noAutofit/>
            </a:bodyPr>
            <a:lstStyle/>
            <a:p>
              <a:pPr algn="ctr" defTabSz="3668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rgbClr val="FFFFFF"/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6786" y="4710972"/>
              <a:ext cx="7159211" cy="7159211"/>
            </a:xfrm>
            <a:custGeom>
              <a:avLst/>
              <a:gdLst>
                <a:gd name="connsiteX0" fmla="*/ 0 w 7159211"/>
                <a:gd name="connsiteY0" fmla="*/ 3579606 h 7159211"/>
                <a:gd name="connsiteX1" fmla="*/ 3579606 w 7159211"/>
                <a:gd name="connsiteY1" fmla="*/ 0 h 7159211"/>
                <a:gd name="connsiteX2" fmla="*/ 7159212 w 7159211"/>
                <a:gd name="connsiteY2" fmla="*/ 3579606 h 7159211"/>
                <a:gd name="connsiteX3" fmla="*/ 3579606 w 7159211"/>
                <a:gd name="connsiteY3" fmla="*/ 7159212 h 7159211"/>
                <a:gd name="connsiteX4" fmla="*/ 0 w 7159211"/>
                <a:gd name="connsiteY4" fmla="*/ 3579606 h 715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9211" h="7159211">
                  <a:moveTo>
                    <a:pt x="0" y="3579606"/>
                  </a:moveTo>
                  <a:cubicBezTo>
                    <a:pt x="0" y="1602644"/>
                    <a:pt x="1602644" y="0"/>
                    <a:pt x="3579606" y="0"/>
                  </a:cubicBezTo>
                  <a:cubicBezTo>
                    <a:pt x="5556568" y="0"/>
                    <a:pt x="7159212" y="1602644"/>
                    <a:pt x="7159212" y="3579606"/>
                  </a:cubicBezTo>
                  <a:cubicBezTo>
                    <a:pt x="7159212" y="5556568"/>
                    <a:pt x="5556568" y="7159212"/>
                    <a:pt x="3579606" y="7159212"/>
                  </a:cubicBezTo>
                  <a:cubicBezTo>
                    <a:pt x="1602644" y="7159212"/>
                    <a:pt x="0" y="5556568"/>
                    <a:pt x="0" y="3579606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5544" tIns="380938" rIns="1805545" bIns="4140502" numCol="1" spcCol="1270" anchor="ctr" anchorCtr="0">
              <a:noAutofit/>
            </a:bodyPr>
            <a:lstStyle/>
            <a:p>
              <a:pPr algn="ctr" defTabSz="3668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rgbClr val="FFFFFF"/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671687" y="6411375"/>
              <a:ext cx="5369408" cy="5369408"/>
            </a:xfrm>
            <a:custGeom>
              <a:avLst/>
              <a:gdLst>
                <a:gd name="connsiteX0" fmla="*/ 0 w 5369408"/>
                <a:gd name="connsiteY0" fmla="*/ 2684704 h 5369408"/>
                <a:gd name="connsiteX1" fmla="*/ 2684704 w 5369408"/>
                <a:gd name="connsiteY1" fmla="*/ 0 h 5369408"/>
                <a:gd name="connsiteX2" fmla="*/ 5369408 w 5369408"/>
                <a:gd name="connsiteY2" fmla="*/ 2684704 h 5369408"/>
                <a:gd name="connsiteX3" fmla="*/ 2684704 w 5369408"/>
                <a:gd name="connsiteY3" fmla="*/ 5369408 h 5369408"/>
                <a:gd name="connsiteX4" fmla="*/ 0 w 5369408"/>
                <a:gd name="connsiteY4" fmla="*/ 2684704 h 536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408" h="5369408">
                  <a:moveTo>
                    <a:pt x="0" y="2684704"/>
                  </a:moveTo>
                  <a:cubicBezTo>
                    <a:pt x="0" y="1201983"/>
                    <a:pt x="1201983" y="0"/>
                    <a:pt x="2684704" y="0"/>
                  </a:cubicBezTo>
                  <a:cubicBezTo>
                    <a:pt x="4167425" y="0"/>
                    <a:pt x="5369408" y="1201983"/>
                    <a:pt x="5369408" y="2684704"/>
                  </a:cubicBezTo>
                  <a:cubicBezTo>
                    <a:pt x="5369408" y="4167425"/>
                    <a:pt x="4167425" y="5369408"/>
                    <a:pt x="2684704" y="5369408"/>
                  </a:cubicBezTo>
                  <a:cubicBezTo>
                    <a:pt x="1201983" y="5369408"/>
                    <a:pt x="0" y="4167425"/>
                    <a:pt x="0" y="2684704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4193" tIns="360797" rIns="1134193" bIns="2878364" numCol="1" spcCol="1270" anchor="ctr" anchorCtr="0">
              <a:noAutofit/>
            </a:bodyPr>
            <a:lstStyle/>
            <a:p>
              <a:pPr algn="ctr" defTabSz="3668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rgbClr val="FFFFFF"/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566589" y="8112457"/>
              <a:ext cx="3579605" cy="3579605"/>
            </a:xfrm>
            <a:custGeom>
              <a:avLst/>
              <a:gdLst>
                <a:gd name="connsiteX0" fmla="*/ 0 w 3579605"/>
                <a:gd name="connsiteY0" fmla="*/ 1789803 h 3579605"/>
                <a:gd name="connsiteX1" fmla="*/ 1789803 w 3579605"/>
                <a:gd name="connsiteY1" fmla="*/ 0 h 3579605"/>
                <a:gd name="connsiteX2" fmla="*/ 3579606 w 3579605"/>
                <a:gd name="connsiteY2" fmla="*/ 1789803 h 3579605"/>
                <a:gd name="connsiteX3" fmla="*/ 1789803 w 3579605"/>
                <a:gd name="connsiteY3" fmla="*/ 3579606 h 3579605"/>
                <a:gd name="connsiteX4" fmla="*/ 0 w 3579605"/>
                <a:gd name="connsiteY4" fmla="*/ 1789803 h 357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9605" h="3579605">
                  <a:moveTo>
                    <a:pt x="0" y="1789803"/>
                  </a:moveTo>
                  <a:cubicBezTo>
                    <a:pt x="0" y="801322"/>
                    <a:pt x="801322" y="0"/>
                    <a:pt x="1789803" y="0"/>
                  </a:cubicBezTo>
                  <a:cubicBezTo>
                    <a:pt x="2778284" y="0"/>
                    <a:pt x="3579606" y="801322"/>
                    <a:pt x="3579606" y="1789803"/>
                  </a:cubicBezTo>
                  <a:cubicBezTo>
                    <a:pt x="3579606" y="2778284"/>
                    <a:pt x="2778284" y="3579606"/>
                    <a:pt x="1789803" y="3579606"/>
                  </a:cubicBezTo>
                  <a:cubicBezTo>
                    <a:pt x="801322" y="3579606"/>
                    <a:pt x="0" y="2778284"/>
                    <a:pt x="0" y="1789803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1957" tIns="730040" rIns="451957" bIns="730041" numCol="1" spcCol="1270" anchor="ctr" anchorCtr="0">
              <a:noAutofit/>
            </a:bodyPr>
            <a:lstStyle/>
            <a:p>
              <a:pPr algn="ctr" defTabSz="3668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rgbClr val="FFFFFF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222494" y="6981327"/>
            <a:ext cx="1880018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b="1" dirty="0">
                <a:solidFill>
                  <a:schemeClr val="bg1"/>
                </a:solidFill>
                <a:latin typeface="Roboto Regular"/>
                <a:cs typeface="Roboto Regular"/>
              </a:rPr>
              <a:t>KEYBOARD 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22494" y="8452178"/>
            <a:ext cx="1880018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b="1" dirty="0">
                <a:solidFill>
                  <a:schemeClr val="bg1"/>
                </a:solidFill>
                <a:latin typeface="Roboto Regular"/>
                <a:cs typeface="Roboto Regular"/>
              </a:rPr>
              <a:t>KEYBOARD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229709" y="10513286"/>
            <a:ext cx="1865591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b="1" dirty="0">
                <a:solidFill>
                  <a:schemeClr val="bg1"/>
                </a:solidFill>
                <a:latin typeface="Roboto Regular"/>
                <a:cs typeface="Roboto Regular"/>
              </a:rPr>
              <a:t>CORE VALUE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222494" y="5560621"/>
            <a:ext cx="1880018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id-ID" sz="2101" b="1" dirty="0">
                <a:solidFill>
                  <a:schemeClr val="bg1"/>
                </a:solidFill>
                <a:latin typeface="Roboto Regular"/>
                <a:cs typeface="Roboto Regular"/>
              </a:rPr>
              <a:t>KEYBOARD 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4603999" y="5453666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847696" y="5007658"/>
            <a:ext cx="1493695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Tittle Text</a:t>
            </a:r>
          </a:p>
        </p:txBody>
      </p:sp>
      <p:sp>
        <p:nvSpPr>
          <p:cNvPr id="95" name="Freeform 162"/>
          <p:cNvSpPr>
            <a:spLocks noChangeArrowheads="1"/>
          </p:cNvSpPr>
          <p:nvPr/>
        </p:nvSpPr>
        <p:spPr bwMode="auto">
          <a:xfrm>
            <a:off x="15354099" y="4516250"/>
            <a:ext cx="431800" cy="381099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19 w 601"/>
              <a:gd name="T73" fmla="*/ 283 h 531"/>
              <a:gd name="T74" fmla="*/ 219 w 601"/>
              <a:gd name="T75" fmla="*/ 283 h 531"/>
              <a:gd name="T76" fmla="*/ 233 w 601"/>
              <a:gd name="T77" fmla="*/ 297 h 531"/>
              <a:gd name="T78" fmla="*/ 233 w 601"/>
              <a:gd name="T79" fmla="*/ 297 h 531"/>
              <a:gd name="T80" fmla="*/ 275 w 601"/>
              <a:gd name="T81" fmla="*/ 332 h 531"/>
              <a:gd name="T82" fmla="*/ 367 w 601"/>
              <a:gd name="T83" fmla="*/ 241 h 531"/>
              <a:gd name="T84" fmla="*/ 367 w 601"/>
              <a:gd name="T85" fmla="*/ 241 h 531"/>
              <a:gd name="T86" fmla="*/ 388 w 601"/>
              <a:gd name="T87" fmla="*/ 226 h 531"/>
              <a:gd name="T88" fmla="*/ 417 w 601"/>
              <a:gd name="T89" fmla="*/ 255 h 531"/>
              <a:gd name="T90" fmla="*/ 402 w 601"/>
              <a:gd name="T91" fmla="*/ 276 h 531"/>
              <a:gd name="T92" fmla="*/ 402 w 601"/>
              <a:gd name="T93" fmla="*/ 276 h 531"/>
              <a:gd name="T94" fmla="*/ 289 w 601"/>
              <a:gd name="T95" fmla="*/ 389 h 531"/>
              <a:gd name="T96" fmla="*/ 289 w 601"/>
              <a:gd name="T97" fmla="*/ 389 h 531"/>
              <a:gd name="T98" fmla="*/ 275 w 601"/>
              <a:gd name="T99" fmla="*/ 396 h 531"/>
              <a:gd name="T100" fmla="*/ 254 w 601"/>
              <a:gd name="T101" fmla="*/ 389 h 531"/>
              <a:gd name="T102" fmla="*/ 254 w 601"/>
              <a:gd name="T103" fmla="*/ 389 h 531"/>
              <a:gd name="T104" fmla="*/ 197 w 601"/>
              <a:gd name="T105" fmla="*/ 332 h 531"/>
              <a:gd name="T106" fmla="*/ 197 w 601"/>
              <a:gd name="T107" fmla="*/ 332 h 531"/>
              <a:gd name="T108" fmla="*/ 190 w 601"/>
              <a:gd name="T109" fmla="*/ 311 h 531"/>
              <a:gd name="T110" fmla="*/ 219 w 601"/>
              <a:gd name="T11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93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19" y="283"/>
                </a:moveTo>
                <a:lnTo>
                  <a:pt x="219" y="283"/>
                </a:lnTo>
                <a:cubicBezTo>
                  <a:pt x="226" y="283"/>
                  <a:pt x="233" y="290"/>
                  <a:pt x="233" y="297"/>
                </a:cubicBezTo>
                <a:lnTo>
                  <a:pt x="233" y="297"/>
                </a:lnTo>
                <a:cubicBezTo>
                  <a:pt x="275" y="332"/>
                  <a:pt x="275" y="332"/>
                  <a:pt x="275" y="332"/>
                </a:cubicBezTo>
                <a:cubicBezTo>
                  <a:pt x="367" y="241"/>
                  <a:pt x="367" y="241"/>
                  <a:pt x="367" y="241"/>
                </a:cubicBezTo>
                <a:lnTo>
                  <a:pt x="367" y="241"/>
                </a:lnTo>
                <a:cubicBezTo>
                  <a:pt x="374" y="234"/>
                  <a:pt x="381" y="226"/>
                  <a:pt x="388" y="226"/>
                </a:cubicBezTo>
                <a:cubicBezTo>
                  <a:pt x="402" y="226"/>
                  <a:pt x="417" y="241"/>
                  <a:pt x="417" y="255"/>
                </a:cubicBezTo>
                <a:cubicBezTo>
                  <a:pt x="417" y="262"/>
                  <a:pt x="410" y="269"/>
                  <a:pt x="402" y="276"/>
                </a:cubicBezTo>
                <a:lnTo>
                  <a:pt x="402" y="276"/>
                </a:lnTo>
                <a:cubicBezTo>
                  <a:pt x="289" y="389"/>
                  <a:pt x="289" y="389"/>
                  <a:pt x="289" y="389"/>
                </a:cubicBezTo>
                <a:lnTo>
                  <a:pt x="289" y="389"/>
                </a:lnTo>
                <a:cubicBezTo>
                  <a:pt x="289" y="396"/>
                  <a:pt x="282" y="396"/>
                  <a:pt x="275" y="396"/>
                </a:cubicBezTo>
                <a:cubicBezTo>
                  <a:pt x="268" y="396"/>
                  <a:pt x="261" y="396"/>
                  <a:pt x="254" y="389"/>
                </a:cubicBezTo>
                <a:lnTo>
                  <a:pt x="254" y="389"/>
                </a:lnTo>
                <a:cubicBezTo>
                  <a:pt x="197" y="332"/>
                  <a:pt x="197" y="332"/>
                  <a:pt x="197" y="332"/>
                </a:cubicBezTo>
                <a:lnTo>
                  <a:pt x="197" y="332"/>
                </a:lnTo>
                <a:cubicBezTo>
                  <a:pt x="190" y="325"/>
                  <a:pt x="190" y="318"/>
                  <a:pt x="190" y="311"/>
                </a:cubicBezTo>
                <a:cubicBezTo>
                  <a:pt x="190" y="297"/>
                  <a:pt x="197" y="283"/>
                  <a:pt x="219" y="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603999" y="9607073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847694" y="9161064"/>
            <a:ext cx="1493695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Tittle Text</a:t>
            </a:r>
          </a:p>
        </p:txBody>
      </p:sp>
      <p:sp>
        <p:nvSpPr>
          <p:cNvPr id="100" name="Freeform 106"/>
          <p:cNvSpPr>
            <a:spLocks noChangeArrowheads="1"/>
          </p:cNvSpPr>
          <p:nvPr/>
        </p:nvSpPr>
        <p:spPr bwMode="auto">
          <a:xfrm>
            <a:off x="15354100" y="8652942"/>
            <a:ext cx="434976" cy="393802"/>
          </a:xfrm>
          <a:custGeom>
            <a:avLst/>
            <a:gdLst>
              <a:gd name="T0" fmla="*/ 573 w 602"/>
              <a:gd name="T1" fmla="*/ 544 h 545"/>
              <a:gd name="T2" fmla="*/ 573 w 602"/>
              <a:gd name="T3" fmla="*/ 544 h 545"/>
              <a:gd name="T4" fmla="*/ 523 w 602"/>
              <a:gd name="T5" fmla="*/ 544 h 545"/>
              <a:gd name="T6" fmla="*/ 523 w 602"/>
              <a:gd name="T7" fmla="*/ 318 h 545"/>
              <a:gd name="T8" fmla="*/ 523 w 602"/>
              <a:gd name="T9" fmla="*/ 141 h 545"/>
              <a:gd name="T10" fmla="*/ 573 w 602"/>
              <a:gd name="T11" fmla="*/ 141 h 545"/>
              <a:gd name="T12" fmla="*/ 601 w 602"/>
              <a:gd name="T13" fmla="*/ 170 h 545"/>
              <a:gd name="T14" fmla="*/ 601 w 602"/>
              <a:gd name="T15" fmla="*/ 346 h 545"/>
              <a:gd name="T16" fmla="*/ 601 w 602"/>
              <a:gd name="T17" fmla="*/ 459 h 545"/>
              <a:gd name="T18" fmla="*/ 601 w 602"/>
              <a:gd name="T19" fmla="*/ 516 h 545"/>
              <a:gd name="T20" fmla="*/ 573 w 602"/>
              <a:gd name="T21" fmla="*/ 544 h 545"/>
              <a:gd name="T22" fmla="*/ 99 w 602"/>
              <a:gd name="T23" fmla="*/ 544 h 545"/>
              <a:gd name="T24" fmla="*/ 99 w 602"/>
              <a:gd name="T25" fmla="*/ 544 h 545"/>
              <a:gd name="T26" fmla="*/ 99 w 602"/>
              <a:gd name="T27" fmla="*/ 318 h 545"/>
              <a:gd name="T28" fmla="*/ 99 w 602"/>
              <a:gd name="T29" fmla="*/ 311 h 545"/>
              <a:gd name="T30" fmla="*/ 99 w 602"/>
              <a:gd name="T31" fmla="*/ 141 h 545"/>
              <a:gd name="T32" fmla="*/ 156 w 602"/>
              <a:gd name="T33" fmla="*/ 141 h 545"/>
              <a:gd name="T34" fmla="*/ 297 w 602"/>
              <a:gd name="T35" fmla="*/ 0 h 545"/>
              <a:gd name="T36" fmla="*/ 438 w 602"/>
              <a:gd name="T37" fmla="*/ 141 h 545"/>
              <a:gd name="T38" fmla="*/ 495 w 602"/>
              <a:gd name="T39" fmla="*/ 141 h 545"/>
              <a:gd name="T40" fmla="*/ 495 w 602"/>
              <a:gd name="T41" fmla="*/ 318 h 545"/>
              <a:gd name="T42" fmla="*/ 495 w 602"/>
              <a:gd name="T43" fmla="*/ 544 h 545"/>
              <a:gd name="T44" fmla="*/ 99 w 602"/>
              <a:gd name="T45" fmla="*/ 544 h 545"/>
              <a:gd name="T46" fmla="*/ 297 w 602"/>
              <a:gd name="T47" fmla="*/ 57 h 545"/>
              <a:gd name="T48" fmla="*/ 297 w 602"/>
              <a:gd name="T49" fmla="*/ 57 h 545"/>
              <a:gd name="T50" fmla="*/ 212 w 602"/>
              <a:gd name="T51" fmla="*/ 141 h 545"/>
              <a:gd name="T52" fmla="*/ 382 w 602"/>
              <a:gd name="T53" fmla="*/ 141 h 545"/>
              <a:gd name="T54" fmla="*/ 297 w 602"/>
              <a:gd name="T55" fmla="*/ 57 h 545"/>
              <a:gd name="T56" fmla="*/ 0 w 602"/>
              <a:gd name="T57" fmla="*/ 516 h 545"/>
              <a:gd name="T58" fmla="*/ 0 w 602"/>
              <a:gd name="T59" fmla="*/ 516 h 545"/>
              <a:gd name="T60" fmla="*/ 0 w 602"/>
              <a:gd name="T61" fmla="*/ 459 h 545"/>
              <a:gd name="T62" fmla="*/ 0 w 602"/>
              <a:gd name="T63" fmla="*/ 346 h 545"/>
              <a:gd name="T64" fmla="*/ 0 w 602"/>
              <a:gd name="T65" fmla="*/ 170 h 545"/>
              <a:gd name="T66" fmla="*/ 29 w 602"/>
              <a:gd name="T67" fmla="*/ 141 h 545"/>
              <a:gd name="T68" fmla="*/ 71 w 602"/>
              <a:gd name="T69" fmla="*/ 141 h 545"/>
              <a:gd name="T70" fmla="*/ 71 w 602"/>
              <a:gd name="T71" fmla="*/ 311 h 545"/>
              <a:gd name="T72" fmla="*/ 71 w 602"/>
              <a:gd name="T73" fmla="*/ 318 h 545"/>
              <a:gd name="T74" fmla="*/ 71 w 602"/>
              <a:gd name="T75" fmla="*/ 544 h 545"/>
              <a:gd name="T76" fmla="*/ 29 w 602"/>
              <a:gd name="T77" fmla="*/ 544 h 545"/>
              <a:gd name="T78" fmla="*/ 0 w 602"/>
              <a:gd name="T79" fmla="*/ 51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45">
                <a:moveTo>
                  <a:pt x="573" y="544"/>
                </a:moveTo>
                <a:lnTo>
                  <a:pt x="573" y="544"/>
                </a:lnTo>
                <a:cubicBezTo>
                  <a:pt x="523" y="544"/>
                  <a:pt x="523" y="544"/>
                  <a:pt x="523" y="544"/>
                </a:cubicBezTo>
                <a:cubicBezTo>
                  <a:pt x="523" y="318"/>
                  <a:pt x="523" y="318"/>
                  <a:pt x="523" y="318"/>
                </a:cubicBezTo>
                <a:cubicBezTo>
                  <a:pt x="523" y="141"/>
                  <a:pt x="523" y="141"/>
                  <a:pt x="523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48"/>
                  <a:pt x="601" y="170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30"/>
                  <a:pt x="587" y="544"/>
                  <a:pt x="573" y="544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99" y="318"/>
                  <a:pt x="99" y="318"/>
                  <a:pt x="99" y="318"/>
                </a:cubicBezTo>
                <a:cubicBezTo>
                  <a:pt x="99" y="311"/>
                  <a:pt x="99" y="311"/>
                  <a:pt x="99" y="311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6" y="64"/>
                  <a:pt x="219" y="0"/>
                  <a:pt x="297" y="0"/>
                </a:cubicBezTo>
                <a:cubicBezTo>
                  <a:pt x="375" y="0"/>
                  <a:pt x="438" y="64"/>
                  <a:pt x="438" y="141"/>
                </a:cubicBezTo>
                <a:cubicBezTo>
                  <a:pt x="495" y="141"/>
                  <a:pt x="495" y="141"/>
                  <a:pt x="495" y="141"/>
                </a:cubicBezTo>
                <a:cubicBezTo>
                  <a:pt x="495" y="318"/>
                  <a:pt x="495" y="318"/>
                  <a:pt x="495" y="318"/>
                </a:cubicBezTo>
                <a:cubicBezTo>
                  <a:pt x="495" y="544"/>
                  <a:pt x="495" y="544"/>
                  <a:pt x="495" y="544"/>
                </a:cubicBezTo>
                <a:lnTo>
                  <a:pt x="99" y="544"/>
                </a:lnTo>
                <a:close/>
                <a:moveTo>
                  <a:pt x="297" y="57"/>
                </a:moveTo>
                <a:lnTo>
                  <a:pt x="297" y="57"/>
                </a:lnTo>
                <a:cubicBezTo>
                  <a:pt x="255" y="57"/>
                  <a:pt x="212" y="92"/>
                  <a:pt x="212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92"/>
                  <a:pt x="347" y="57"/>
                  <a:pt x="297" y="57"/>
                </a:cubicBezTo>
                <a:close/>
                <a:moveTo>
                  <a:pt x="0" y="516"/>
                </a:moveTo>
                <a:lnTo>
                  <a:pt x="0" y="516"/>
                </a:lnTo>
                <a:cubicBezTo>
                  <a:pt x="0" y="459"/>
                  <a:pt x="0" y="459"/>
                  <a:pt x="0" y="459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48"/>
                  <a:pt x="7" y="141"/>
                  <a:pt x="29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311"/>
                  <a:pt x="71" y="311"/>
                  <a:pt x="71" y="311"/>
                </a:cubicBezTo>
                <a:cubicBezTo>
                  <a:pt x="71" y="318"/>
                  <a:pt x="71" y="318"/>
                  <a:pt x="71" y="318"/>
                </a:cubicBezTo>
                <a:cubicBezTo>
                  <a:pt x="71" y="544"/>
                  <a:pt x="71" y="544"/>
                  <a:pt x="7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0"/>
                  <a:pt x="0" y="5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69889" y="5423470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213584" y="4977461"/>
            <a:ext cx="1493695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Tittle Text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938444" y="9607073"/>
            <a:ext cx="1938908" cy="738672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latin typeface="Roboto Light"/>
                <a:ea typeface="Roboto Regular" charset="0"/>
                <a:cs typeface="Roboto Light"/>
              </a:rPr>
              <a:t>People who work in marketing.</a:t>
            </a:r>
            <a:endParaRPr lang="en-US" sz="1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82138" y="9161064"/>
            <a:ext cx="1493695" cy="520215"/>
          </a:xfrm>
          <a:prstGeom prst="rect">
            <a:avLst/>
          </a:prstGeom>
        </p:spPr>
        <p:txBody>
          <a:bodyPr wrap="non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latin typeface="Roboto Regular"/>
                <a:ea typeface="Roboto Regular" charset="0"/>
                <a:cs typeface="Roboto Regular"/>
              </a:rPr>
              <a:t>Tittle Text</a:t>
            </a:r>
          </a:p>
        </p:txBody>
      </p:sp>
      <p:sp>
        <p:nvSpPr>
          <p:cNvPr id="105" name="Freeform 60"/>
          <p:cNvSpPr>
            <a:spLocks noChangeArrowheads="1"/>
          </p:cNvSpPr>
          <p:nvPr/>
        </p:nvSpPr>
        <p:spPr bwMode="auto">
          <a:xfrm>
            <a:off x="2702084" y="8652942"/>
            <a:ext cx="434974" cy="435087"/>
          </a:xfrm>
          <a:custGeom>
            <a:avLst/>
            <a:gdLst>
              <a:gd name="T0" fmla="*/ 304 w 602"/>
              <a:gd name="T1" fmla="*/ 601 h 602"/>
              <a:gd name="T2" fmla="*/ 304 w 602"/>
              <a:gd name="T3" fmla="*/ 601 h 602"/>
              <a:gd name="T4" fmla="*/ 0 w 602"/>
              <a:gd name="T5" fmla="*/ 304 h 602"/>
              <a:gd name="T6" fmla="*/ 304 w 602"/>
              <a:gd name="T7" fmla="*/ 0 h 602"/>
              <a:gd name="T8" fmla="*/ 601 w 602"/>
              <a:gd name="T9" fmla="*/ 304 h 602"/>
              <a:gd name="T10" fmla="*/ 304 w 602"/>
              <a:gd name="T11" fmla="*/ 601 h 602"/>
              <a:gd name="T12" fmla="*/ 304 w 602"/>
              <a:gd name="T13" fmla="*/ 57 h 602"/>
              <a:gd name="T14" fmla="*/ 304 w 602"/>
              <a:gd name="T15" fmla="*/ 57 h 602"/>
              <a:gd name="T16" fmla="*/ 57 w 602"/>
              <a:gd name="T17" fmla="*/ 304 h 602"/>
              <a:gd name="T18" fmla="*/ 304 w 602"/>
              <a:gd name="T19" fmla="*/ 544 h 602"/>
              <a:gd name="T20" fmla="*/ 544 w 602"/>
              <a:gd name="T21" fmla="*/ 304 h 602"/>
              <a:gd name="T22" fmla="*/ 304 w 602"/>
              <a:gd name="T23" fmla="*/ 57 h 602"/>
              <a:gd name="T24" fmla="*/ 304 w 602"/>
              <a:gd name="T25" fmla="*/ 431 h 602"/>
              <a:gd name="T26" fmla="*/ 304 w 602"/>
              <a:gd name="T27" fmla="*/ 431 h 602"/>
              <a:gd name="T28" fmla="*/ 247 w 602"/>
              <a:gd name="T29" fmla="*/ 354 h 602"/>
              <a:gd name="T30" fmla="*/ 304 w 602"/>
              <a:gd name="T31" fmla="*/ 149 h 602"/>
              <a:gd name="T32" fmla="*/ 353 w 602"/>
              <a:gd name="T33" fmla="*/ 354 h 602"/>
              <a:gd name="T34" fmla="*/ 304 w 602"/>
              <a:gd name="T35" fmla="*/ 43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4"/>
                  <a:pt x="304" y="544"/>
                </a:cubicBezTo>
                <a:cubicBezTo>
                  <a:pt x="438" y="544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304" y="431"/>
                </a:moveTo>
                <a:lnTo>
                  <a:pt x="304" y="431"/>
                </a:lnTo>
                <a:cubicBezTo>
                  <a:pt x="226" y="431"/>
                  <a:pt x="247" y="354"/>
                  <a:pt x="247" y="354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53" y="354"/>
                  <a:pt x="353" y="354"/>
                  <a:pt x="353" y="354"/>
                </a:cubicBezTo>
                <a:cubicBezTo>
                  <a:pt x="375" y="431"/>
                  <a:pt x="304" y="431"/>
                  <a:pt x="304" y="4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sp>
        <p:nvSpPr>
          <p:cNvPr id="106" name="Freeform 57"/>
          <p:cNvSpPr>
            <a:spLocks noChangeArrowheads="1"/>
          </p:cNvSpPr>
          <p:nvPr/>
        </p:nvSpPr>
        <p:spPr bwMode="auto">
          <a:xfrm>
            <a:off x="2716815" y="4519481"/>
            <a:ext cx="434974" cy="381099"/>
          </a:xfrm>
          <a:custGeom>
            <a:avLst/>
            <a:gdLst>
              <a:gd name="T0" fmla="*/ 587 w 602"/>
              <a:gd name="T1" fmla="*/ 289 h 531"/>
              <a:gd name="T2" fmla="*/ 311 w 602"/>
              <a:gd name="T3" fmla="*/ 403 h 531"/>
              <a:gd name="T4" fmla="*/ 311 w 602"/>
              <a:gd name="T5" fmla="*/ 403 h 531"/>
              <a:gd name="T6" fmla="*/ 304 w 602"/>
              <a:gd name="T7" fmla="*/ 410 h 531"/>
              <a:gd name="T8" fmla="*/ 290 w 602"/>
              <a:gd name="T9" fmla="*/ 403 h 531"/>
              <a:gd name="T10" fmla="*/ 290 w 602"/>
              <a:gd name="T11" fmla="*/ 403 h 531"/>
              <a:gd name="T12" fmla="*/ 15 w 602"/>
              <a:gd name="T13" fmla="*/ 289 h 531"/>
              <a:gd name="T14" fmla="*/ 29 w 602"/>
              <a:gd name="T15" fmla="*/ 240 h 531"/>
              <a:gd name="T16" fmla="*/ 43 w 602"/>
              <a:gd name="T17" fmla="*/ 240 h 531"/>
              <a:gd name="T18" fmla="*/ 43 w 602"/>
              <a:gd name="T19" fmla="*/ 240 h 531"/>
              <a:gd name="T20" fmla="*/ 566 w 602"/>
              <a:gd name="T21" fmla="*/ 240 h 531"/>
              <a:gd name="T22" fmla="*/ 566 w 602"/>
              <a:gd name="T23" fmla="*/ 240 h 531"/>
              <a:gd name="T24" fmla="*/ 573 w 602"/>
              <a:gd name="T25" fmla="*/ 240 h 531"/>
              <a:gd name="T26" fmla="*/ 587 w 602"/>
              <a:gd name="T27" fmla="*/ 289 h 531"/>
              <a:gd name="T28" fmla="*/ 587 w 602"/>
              <a:gd name="T29" fmla="*/ 169 h 531"/>
              <a:gd name="T30" fmla="*/ 311 w 602"/>
              <a:gd name="T31" fmla="*/ 282 h 531"/>
              <a:gd name="T32" fmla="*/ 311 w 602"/>
              <a:gd name="T33" fmla="*/ 282 h 531"/>
              <a:gd name="T34" fmla="*/ 304 w 602"/>
              <a:gd name="T35" fmla="*/ 282 h 531"/>
              <a:gd name="T36" fmla="*/ 290 w 602"/>
              <a:gd name="T37" fmla="*/ 282 h 531"/>
              <a:gd name="T38" fmla="*/ 290 w 602"/>
              <a:gd name="T39" fmla="*/ 282 h 531"/>
              <a:gd name="T40" fmla="*/ 15 w 602"/>
              <a:gd name="T41" fmla="*/ 169 h 531"/>
              <a:gd name="T42" fmla="*/ 15 w 602"/>
              <a:gd name="T43" fmla="*/ 120 h 531"/>
              <a:gd name="T44" fmla="*/ 290 w 602"/>
              <a:gd name="T45" fmla="*/ 7 h 531"/>
              <a:gd name="T46" fmla="*/ 290 w 602"/>
              <a:gd name="T47" fmla="*/ 7 h 531"/>
              <a:gd name="T48" fmla="*/ 304 w 602"/>
              <a:gd name="T49" fmla="*/ 0 h 531"/>
              <a:gd name="T50" fmla="*/ 311 w 602"/>
              <a:gd name="T51" fmla="*/ 7 h 531"/>
              <a:gd name="T52" fmla="*/ 311 w 602"/>
              <a:gd name="T53" fmla="*/ 7 h 531"/>
              <a:gd name="T54" fmla="*/ 587 w 602"/>
              <a:gd name="T55" fmla="*/ 120 h 531"/>
              <a:gd name="T56" fmla="*/ 587 w 602"/>
              <a:gd name="T57" fmla="*/ 169 h 531"/>
              <a:gd name="T58" fmla="*/ 29 w 602"/>
              <a:gd name="T59" fmla="*/ 360 h 531"/>
              <a:gd name="T60" fmla="*/ 43 w 602"/>
              <a:gd name="T61" fmla="*/ 360 h 531"/>
              <a:gd name="T62" fmla="*/ 43 w 602"/>
              <a:gd name="T63" fmla="*/ 360 h 531"/>
              <a:gd name="T64" fmla="*/ 566 w 602"/>
              <a:gd name="T65" fmla="*/ 360 h 531"/>
              <a:gd name="T66" fmla="*/ 566 w 602"/>
              <a:gd name="T67" fmla="*/ 360 h 531"/>
              <a:gd name="T68" fmla="*/ 573 w 602"/>
              <a:gd name="T69" fmla="*/ 360 h 531"/>
              <a:gd name="T70" fmla="*/ 587 w 602"/>
              <a:gd name="T71" fmla="*/ 417 h 531"/>
              <a:gd name="T72" fmla="*/ 311 w 602"/>
              <a:gd name="T73" fmla="*/ 530 h 531"/>
              <a:gd name="T74" fmla="*/ 311 w 602"/>
              <a:gd name="T75" fmla="*/ 530 h 531"/>
              <a:gd name="T76" fmla="*/ 304 w 602"/>
              <a:gd name="T77" fmla="*/ 530 h 531"/>
              <a:gd name="T78" fmla="*/ 290 w 602"/>
              <a:gd name="T79" fmla="*/ 530 h 531"/>
              <a:gd name="T80" fmla="*/ 290 w 602"/>
              <a:gd name="T81" fmla="*/ 530 h 531"/>
              <a:gd name="T82" fmla="*/ 15 w 602"/>
              <a:gd name="T83" fmla="*/ 417 h 531"/>
              <a:gd name="T84" fmla="*/ 29 w 602"/>
              <a:gd name="T85" fmla="*/ 3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lnTo>
                  <a:pt x="311" y="403"/>
                </a:lnTo>
                <a:lnTo>
                  <a:pt x="311" y="403"/>
                </a:lnTo>
                <a:lnTo>
                  <a:pt x="311" y="403"/>
                </a:ln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lnTo>
                  <a:pt x="290" y="403"/>
                </a:lnTo>
                <a:lnTo>
                  <a:pt x="290" y="403"/>
                </a:lnTo>
                <a:lnTo>
                  <a:pt x="290" y="403"/>
                </a:lnTo>
                <a:cubicBezTo>
                  <a:pt x="15" y="289"/>
                  <a:pt x="15" y="289"/>
                  <a:pt x="15" y="289"/>
                </a:cubicBezTo>
                <a:lnTo>
                  <a:pt x="15" y="289"/>
                </a:ln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lnTo>
                  <a:pt x="43" y="240"/>
                </a:lnTo>
                <a:lnTo>
                  <a:pt x="43" y="240"/>
                </a:lnTo>
                <a:lnTo>
                  <a:pt x="43" y="240"/>
                </a:ln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66" y="240"/>
                </a:lnTo>
                <a:lnTo>
                  <a:pt x="566" y="240"/>
                </a:lnTo>
                <a:lnTo>
                  <a:pt x="566" y="240"/>
                </a:ln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11" y="282"/>
                </a:lnTo>
                <a:lnTo>
                  <a:pt x="311" y="282"/>
                </a:lnTo>
                <a:lnTo>
                  <a:pt x="311" y="282"/>
                </a:ln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lnTo>
                  <a:pt x="290" y="282"/>
                </a:lnTo>
                <a:lnTo>
                  <a:pt x="290" y="282"/>
                </a:lnTo>
                <a:lnTo>
                  <a:pt x="290" y="282"/>
                </a:lnTo>
                <a:cubicBezTo>
                  <a:pt x="15" y="169"/>
                  <a:pt x="15" y="169"/>
                  <a:pt x="15" y="169"/>
                </a:cubicBezTo>
                <a:lnTo>
                  <a:pt x="15" y="169"/>
                </a:ln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lnTo>
                  <a:pt x="15" y="120"/>
                </a:lnTo>
                <a:cubicBezTo>
                  <a:pt x="290" y="7"/>
                  <a:pt x="290" y="7"/>
                  <a:pt x="290" y="7"/>
                </a:cubicBezTo>
                <a:lnTo>
                  <a:pt x="290" y="7"/>
                </a:lnTo>
                <a:lnTo>
                  <a:pt x="290" y="7"/>
                </a:lnTo>
                <a:lnTo>
                  <a:pt x="290" y="7"/>
                </a:ln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lnTo>
                  <a:pt x="311" y="7"/>
                </a:lnTo>
                <a:lnTo>
                  <a:pt x="311" y="7"/>
                </a:lnTo>
                <a:lnTo>
                  <a:pt x="311" y="7"/>
                </a:lnTo>
                <a:cubicBezTo>
                  <a:pt x="587" y="120"/>
                  <a:pt x="587" y="120"/>
                  <a:pt x="587" y="120"/>
                </a:cubicBezTo>
                <a:lnTo>
                  <a:pt x="587" y="120"/>
                </a:ln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lnTo>
                  <a:pt x="43" y="360"/>
                </a:lnTo>
                <a:lnTo>
                  <a:pt x="43" y="360"/>
                </a:lnTo>
                <a:lnTo>
                  <a:pt x="43" y="360"/>
                </a:ln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66" y="360"/>
                </a:lnTo>
                <a:lnTo>
                  <a:pt x="566" y="360"/>
                </a:lnTo>
                <a:lnTo>
                  <a:pt x="566" y="360"/>
                </a:ln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lnTo>
                  <a:pt x="587" y="417"/>
                </a:lnTo>
                <a:cubicBezTo>
                  <a:pt x="311" y="530"/>
                  <a:pt x="311" y="530"/>
                  <a:pt x="311" y="530"/>
                </a:cubicBezTo>
                <a:lnTo>
                  <a:pt x="311" y="530"/>
                </a:lnTo>
                <a:lnTo>
                  <a:pt x="311" y="530"/>
                </a:lnTo>
                <a:lnTo>
                  <a:pt x="311" y="530"/>
                </a:ln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lnTo>
                  <a:pt x="290" y="530"/>
                </a:lnTo>
                <a:lnTo>
                  <a:pt x="290" y="530"/>
                </a:lnTo>
                <a:lnTo>
                  <a:pt x="290" y="530"/>
                </a:lnTo>
                <a:cubicBezTo>
                  <a:pt x="15" y="417"/>
                  <a:pt x="15" y="417"/>
                  <a:pt x="15" y="417"/>
                </a:cubicBezTo>
                <a:lnTo>
                  <a:pt x="15" y="417"/>
                </a:ln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>
              <a:latin typeface="Roboto Light"/>
            </a:endParaRPr>
          </a:p>
        </p:txBody>
      </p:sp>
      <p:cxnSp>
        <p:nvCxnSpPr>
          <p:cNvPr id="8" name="Elbow Connector 7"/>
          <p:cNvCxnSpPr>
            <a:endCxn id="87" idx="3"/>
          </p:cNvCxnSpPr>
          <p:nvPr/>
        </p:nvCxnSpPr>
        <p:spPr>
          <a:xfrm rot="10800000" flipV="1">
            <a:off x="10102513" y="4705000"/>
            <a:ext cx="5251589" cy="2507227"/>
          </a:xfrm>
          <a:prstGeom prst="bentConnector3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00" idx="31"/>
          </p:cNvCxnSpPr>
          <p:nvPr/>
        </p:nvCxnSpPr>
        <p:spPr>
          <a:xfrm flipH="1">
            <a:off x="9146382" y="8902951"/>
            <a:ext cx="6207717" cy="2337303"/>
          </a:xfrm>
          <a:prstGeom prst="bentConnector3">
            <a:avLst>
              <a:gd name="adj1" fmla="val 21195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6" idx="12"/>
          </p:cNvCxnSpPr>
          <p:nvPr/>
        </p:nvCxnSpPr>
        <p:spPr>
          <a:xfrm>
            <a:off x="3130835" y="4691730"/>
            <a:ext cx="4378743" cy="1489221"/>
          </a:xfrm>
          <a:prstGeom prst="bentConnector3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5" idx="4"/>
          </p:cNvCxnSpPr>
          <p:nvPr/>
        </p:nvCxnSpPr>
        <p:spPr>
          <a:xfrm>
            <a:off x="3136335" y="8872654"/>
            <a:ext cx="4669443" cy="460477"/>
          </a:xfrm>
          <a:prstGeom prst="bentConnector3">
            <a:avLst>
              <a:gd name="adj1" fmla="val 31744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/>
          </p:cNvSpPr>
          <p:nvPr/>
        </p:nvSpPr>
        <p:spPr bwMode="auto">
          <a:xfrm>
            <a:off x="5337799" y="1863674"/>
            <a:ext cx="761426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RADIATE OPTION SLIDE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xmlns:p14="http://schemas.microsoft.com/office/powerpoint/2010/main"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3" grpId="0"/>
      <p:bldP spid="94" grpId="0"/>
      <p:bldP spid="95" grpId="0" animBg="1"/>
      <p:bldP spid="98" grpId="0"/>
      <p:bldP spid="99" grpId="0"/>
      <p:bldP spid="100" grpId="0" animBg="1"/>
      <p:bldP spid="101" grpId="0"/>
      <p:bldP spid="102" grpId="0"/>
      <p:bldP spid="103" grpId="0"/>
      <p:bldP spid="104" grpId="0"/>
      <p:bldP spid="105" grpId="0" animBg="1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 Same Side Corner Rectangle 83"/>
          <p:cNvSpPr/>
          <p:nvPr/>
        </p:nvSpPr>
        <p:spPr>
          <a:xfrm rot="16200000" flipH="1">
            <a:off x="2639322" y="5937194"/>
            <a:ext cx="588239" cy="2435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2701" dirty="0">
              <a:latin typeface="Calibri Light"/>
            </a:endParaRPr>
          </a:p>
        </p:txBody>
      </p:sp>
      <p:sp>
        <p:nvSpPr>
          <p:cNvPr id="85" name="Freeform 734"/>
          <p:cNvSpPr>
            <a:spLocks noChangeArrowheads="1"/>
          </p:cNvSpPr>
          <p:nvPr/>
        </p:nvSpPr>
        <p:spPr bwMode="auto">
          <a:xfrm rot="5400000">
            <a:off x="2823607" y="7326961"/>
            <a:ext cx="336987" cy="451197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1" dirty="0">
              <a:latin typeface="Calibri Ligh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72559" y="6860633"/>
            <a:ext cx="2435111" cy="588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2701" dirty="0">
              <a:latin typeface="Calibri Light"/>
            </a:endParaRPr>
          </a:p>
        </p:txBody>
      </p:sp>
      <p:sp>
        <p:nvSpPr>
          <p:cNvPr id="83" name="Freeform 734"/>
          <p:cNvSpPr>
            <a:spLocks noChangeArrowheads="1"/>
          </p:cNvSpPr>
          <p:nvPr/>
        </p:nvSpPr>
        <p:spPr bwMode="auto">
          <a:xfrm rot="5400000">
            <a:off x="7758101" y="7347876"/>
            <a:ext cx="336987" cy="451197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1" dirty="0">
              <a:latin typeface="Calibri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629235" y="6860632"/>
            <a:ext cx="2435111" cy="588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2701" dirty="0">
              <a:latin typeface="Calibri Light"/>
            </a:endParaRPr>
          </a:p>
        </p:txBody>
      </p:sp>
      <p:sp>
        <p:nvSpPr>
          <p:cNvPr id="81" name="Freeform 734"/>
          <p:cNvSpPr>
            <a:spLocks noChangeArrowheads="1"/>
          </p:cNvSpPr>
          <p:nvPr/>
        </p:nvSpPr>
        <p:spPr bwMode="auto">
          <a:xfrm rot="5400000">
            <a:off x="12762404" y="7332870"/>
            <a:ext cx="336986" cy="451197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1" dirty="0">
              <a:latin typeface="Calibri Light"/>
            </a:endParaRPr>
          </a:p>
        </p:txBody>
      </p:sp>
      <p:sp>
        <p:nvSpPr>
          <p:cNvPr id="78" name="Round Same Side Corner Rectangle 77"/>
          <p:cNvSpPr/>
          <p:nvPr/>
        </p:nvSpPr>
        <p:spPr>
          <a:xfrm rot="5400000">
            <a:off x="15031009" y="5937191"/>
            <a:ext cx="588236" cy="2435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2701" dirty="0">
              <a:latin typeface="Calibri Light"/>
            </a:endParaRPr>
          </a:p>
        </p:txBody>
      </p:sp>
      <p:sp>
        <p:nvSpPr>
          <p:cNvPr id="79" name="Freeform 734"/>
          <p:cNvSpPr>
            <a:spLocks noChangeArrowheads="1"/>
          </p:cNvSpPr>
          <p:nvPr/>
        </p:nvSpPr>
        <p:spPr bwMode="auto">
          <a:xfrm rot="16200000">
            <a:off x="15162256" y="6483813"/>
            <a:ext cx="336986" cy="451197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1" dirty="0">
              <a:latin typeface="Calibri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150898" y="6860632"/>
            <a:ext cx="2435111" cy="588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2701" dirty="0">
              <a:latin typeface="Calibri Light"/>
            </a:endParaRPr>
          </a:p>
        </p:txBody>
      </p:sp>
      <p:sp>
        <p:nvSpPr>
          <p:cNvPr id="76" name="Freeform 734"/>
          <p:cNvSpPr>
            <a:spLocks noChangeArrowheads="1"/>
          </p:cNvSpPr>
          <p:nvPr/>
        </p:nvSpPr>
        <p:spPr bwMode="auto">
          <a:xfrm rot="16200000">
            <a:off x="10227760" y="6479612"/>
            <a:ext cx="336987" cy="451197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1" dirty="0">
              <a:latin typeface="Calibri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94223" y="6860636"/>
            <a:ext cx="2435111" cy="588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2701" dirty="0">
              <a:latin typeface="Calibri Light"/>
            </a:endParaRPr>
          </a:p>
        </p:txBody>
      </p:sp>
      <p:sp>
        <p:nvSpPr>
          <p:cNvPr id="54" name="Freeform 734"/>
          <p:cNvSpPr>
            <a:spLocks noChangeArrowheads="1"/>
          </p:cNvSpPr>
          <p:nvPr/>
        </p:nvSpPr>
        <p:spPr bwMode="auto">
          <a:xfrm rot="16200000">
            <a:off x="5223459" y="6477903"/>
            <a:ext cx="336986" cy="451197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701" dirty="0">
              <a:latin typeface="Calibri Ligh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2473709" y="4459893"/>
            <a:ext cx="1080416" cy="109968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4830828" y="8722006"/>
            <a:ext cx="1080416" cy="1099681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3013914" y="5941225"/>
            <a:ext cx="0" cy="64431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371034" y="7676246"/>
            <a:ext cx="0" cy="64431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346950" y="4459893"/>
            <a:ext cx="1080416" cy="1099681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9857522" y="8722006"/>
            <a:ext cx="1080416" cy="1099681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7887156" y="5941225"/>
            <a:ext cx="0" cy="64431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0397728" y="7676246"/>
            <a:ext cx="0" cy="64431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2382780" y="4459893"/>
            <a:ext cx="1080416" cy="1099681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4739899" y="8722006"/>
            <a:ext cx="1080416" cy="1099681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95" tIns="91448" rIns="182895" bIns="91448" rtlCol="0" anchor="ctr"/>
          <a:lstStyle/>
          <a:p>
            <a:pPr algn="ctr"/>
            <a:endParaRPr lang="en-US" sz="2701">
              <a:latin typeface="Roboto Light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12922985" y="5941225"/>
            <a:ext cx="0" cy="64431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5280105" y="7676246"/>
            <a:ext cx="0" cy="64431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067425" y="4859064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2016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4010130" y="4855181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2020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689531" y="8353637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2015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1624905" y="8344677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2019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095448" y="4855181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2018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645890" y="8344677"/>
            <a:ext cx="2595180" cy="105157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2600"/>
              </a:lnSpc>
              <a:spcAft>
                <a:spcPts val="400"/>
              </a:spcAft>
            </a:pPr>
            <a:r>
              <a:rPr lang="en-US" sz="2026" dirty="0">
                <a:solidFill>
                  <a:schemeClr val="tx2"/>
                </a:solidFill>
                <a:latin typeface="Roboto Regular"/>
                <a:ea typeface="Roboto Regular" charset="0"/>
                <a:cs typeface="Roboto Regular"/>
              </a:rPr>
              <a:t>2017</a:t>
            </a:r>
          </a:p>
          <a:p>
            <a:pPr algn="ctr">
              <a:lnSpc>
                <a:spcPts val="2600"/>
              </a:lnSpc>
            </a:pPr>
            <a:r>
              <a:rPr lang="en-US" sz="1725" dirty="0">
                <a:latin typeface="Roboto Light"/>
                <a:ea typeface="Roboto Regular" charset="0"/>
                <a:cs typeface="Roboto Light"/>
              </a:rPr>
              <a:t>Selling and delivering products to people</a:t>
            </a:r>
          </a:p>
        </p:txBody>
      </p:sp>
      <p:sp>
        <p:nvSpPr>
          <p:cNvPr id="138" name="Freeform 3"/>
          <p:cNvSpPr>
            <a:spLocks noChangeArrowheads="1"/>
          </p:cNvSpPr>
          <p:nvPr/>
        </p:nvSpPr>
        <p:spPr bwMode="auto">
          <a:xfrm>
            <a:off x="10122788" y="9081275"/>
            <a:ext cx="549880" cy="44079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39" name="Freeform 29"/>
          <p:cNvSpPr>
            <a:spLocks noChangeArrowheads="1"/>
          </p:cNvSpPr>
          <p:nvPr/>
        </p:nvSpPr>
        <p:spPr bwMode="auto">
          <a:xfrm>
            <a:off x="7658868" y="4763057"/>
            <a:ext cx="491379" cy="507111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40" name="Freeform 47"/>
          <p:cNvSpPr>
            <a:spLocks noChangeArrowheads="1"/>
          </p:cNvSpPr>
          <p:nvPr/>
        </p:nvSpPr>
        <p:spPr bwMode="auto">
          <a:xfrm>
            <a:off x="5099496" y="9014417"/>
            <a:ext cx="545977" cy="479805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41" name="Freeform 169"/>
          <p:cNvSpPr>
            <a:spLocks noChangeArrowheads="1"/>
          </p:cNvSpPr>
          <p:nvPr/>
        </p:nvSpPr>
        <p:spPr bwMode="auto">
          <a:xfrm>
            <a:off x="12654808" y="4749280"/>
            <a:ext cx="538178" cy="429095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42" name="Freeform 154"/>
          <p:cNvSpPr>
            <a:spLocks noChangeArrowheads="1"/>
          </p:cNvSpPr>
          <p:nvPr/>
        </p:nvSpPr>
        <p:spPr bwMode="auto">
          <a:xfrm>
            <a:off x="2809134" y="4727090"/>
            <a:ext cx="393883" cy="53441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43" name="Freeform 133"/>
          <p:cNvSpPr>
            <a:spLocks noChangeArrowheads="1"/>
          </p:cNvSpPr>
          <p:nvPr/>
        </p:nvSpPr>
        <p:spPr bwMode="auto">
          <a:xfrm>
            <a:off x="14991699" y="9013366"/>
            <a:ext cx="549877" cy="526618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566327" y="6900645"/>
            <a:ext cx="1609415" cy="3817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Increase 40%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082449" y="6900645"/>
            <a:ext cx="1609415" cy="3817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Increase 50%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593021" y="6900645"/>
            <a:ext cx="1609415" cy="3817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Increase 60%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2118278" y="6900645"/>
            <a:ext cx="1609415" cy="3817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Increase 70%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14475398" y="6900645"/>
            <a:ext cx="1609415" cy="3817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Increase 80%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203942" y="6900645"/>
            <a:ext cx="1609415" cy="3817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01" dirty="0">
                <a:solidFill>
                  <a:schemeClr val="bg1"/>
                </a:solidFill>
                <a:latin typeface="Roboto Regular"/>
                <a:ea typeface="Roboto Regular" charset="0"/>
                <a:cs typeface="Roboto Regular"/>
              </a:rPr>
              <a:t>Increase 30%</a:t>
            </a:r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5834183" y="1863674"/>
            <a:ext cx="662149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COMPANY TIMELINE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7" name="Rectangle 56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6175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2" grpId="0" animBg="1"/>
      <p:bldP spid="83" grpId="0" animBg="1"/>
      <p:bldP spid="80" grpId="0" animBg="1"/>
      <p:bldP spid="81" grpId="0" animBg="1"/>
      <p:bldP spid="78" grpId="0" animBg="1"/>
      <p:bldP spid="79" grpId="0" animBg="1"/>
      <p:bldP spid="56" grpId="0" animBg="1"/>
      <p:bldP spid="76" grpId="0" animBg="1"/>
      <p:bldP spid="51" grpId="0" animBg="1"/>
      <p:bldP spid="54" grpId="0" animBg="1"/>
      <p:bldP spid="86" grpId="0" animBg="1"/>
      <p:bldP spid="87" grpId="0" animBg="1"/>
      <p:bldP spid="92" grpId="0" animBg="1"/>
      <p:bldP spid="93" grpId="0" animBg="1"/>
      <p:bldP spid="98" grpId="0" animBg="1"/>
      <p:bldP spid="99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/>
      <p:bldP spid="145" grpId="0"/>
      <p:bldP spid="146" grpId="0"/>
      <p:bldP spid="147" grpId="0"/>
      <p:bldP spid="148" grpId="0"/>
      <p:bldP spid="1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1"/>
          <p:cNvSpPr>
            <a:spLocks/>
          </p:cNvSpPr>
          <p:nvPr/>
        </p:nvSpPr>
        <p:spPr bwMode="auto">
          <a:xfrm>
            <a:off x="1460499" y="5340390"/>
            <a:ext cx="2777837" cy="278051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/>
          <a:extLst/>
        </p:spPr>
        <p:txBody>
          <a:bodyPr lIns="34298" tIns="34298" rIns="34298" bIns="34298" anchor="ctr"/>
          <a:lstStyle/>
          <a:p>
            <a:pPr defTabSz="685983">
              <a:defRPr/>
            </a:pPr>
            <a:endParaRPr lang="es-ES" sz="1350" dirty="0">
              <a:latin typeface="Roboto Regular" charset="0"/>
              <a:cs typeface="Roboto Regular" charset="0"/>
              <a:sym typeface="Calibri" charset="0"/>
            </a:endParaRPr>
          </a:p>
        </p:txBody>
      </p:sp>
      <p:sp>
        <p:nvSpPr>
          <p:cNvPr id="60" name="AutoShape 4"/>
          <p:cNvSpPr>
            <a:spLocks/>
          </p:cNvSpPr>
          <p:nvPr/>
        </p:nvSpPr>
        <p:spPr bwMode="auto">
          <a:xfrm>
            <a:off x="4624690" y="5331584"/>
            <a:ext cx="2777837" cy="278051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  <a:extLst/>
        </p:spPr>
        <p:txBody>
          <a:bodyPr lIns="34298" tIns="34298" rIns="34298" bIns="34298" anchor="ctr"/>
          <a:lstStyle/>
          <a:p>
            <a:pPr defTabSz="685983">
              <a:defRPr/>
            </a:pPr>
            <a:endParaRPr lang="es-ES" sz="1350" dirty="0">
              <a:latin typeface="Roboto Regular" charset="0"/>
              <a:cs typeface="Roboto Regular" charset="0"/>
              <a:sym typeface="Calibri" charset="0"/>
            </a:endParaRP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>
            <a:off x="7763450" y="5322778"/>
            <a:ext cx="2777837" cy="278149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  <a:effectLst/>
          <a:extLst/>
        </p:spPr>
        <p:txBody>
          <a:bodyPr lIns="34298" tIns="34298" rIns="34298" bIns="34298" anchor="ctr"/>
          <a:lstStyle/>
          <a:p>
            <a:pPr defTabSz="685983">
              <a:defRPr/>
            </a:pPr>
            <a:endParaRPr lang="es-ES" sz="1350" dirty="0">
              <a:latin typeface="Roboto Regular" charset="0"/>
              <a:cs typeface="Roboto Regular" charset="0"/>
              <a:sym typeface="Calibri" charset="0"/>
            </a:endParaRPr>
          </a:p>
        </p:txBody>
      </p:sp>
      <p:sp>
        <p:nvSpPr>
          <p:cNvPr id="74" name="AutoShape 15"/>
          <p:cNvSpPr>
            <a:spLocks/>
          </p:cNvSpPr>
          <p:nvPr/>
        </p:nvSpPr>
        <p:spPr bwMode="auto">
          <a:xfrm>
            <a:off x="7030585" y="6129930"/>
            <a:ext cx="1103310" cy="110066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75000"/>
              <a:alpha val="90000"/>
            </a:schemeClr>
          </a:solidFill>
          <a:ln>
            <a:noFill/>
          </a:ln>
          <a:effectLst/>
          <a:extLst/>
        </p:spPr>
        <p:txBody>
          <a:bodyPr lIns="34298" tIns="34298" rIns="34298" bIns="34298" anchor="ctr"/>
          <a:lstStyle/>
          <a:p>
            <a:pPr defTabSz="685983">
              <a:defRPr/>
            </a:pPr>
            <a:endParaRPr lang="es-ES" sz="1350" dirty="0">
              <a:solidFill>
                <a:srgbClr val="2BB1E8"/>
              </a:solidFill>
              <a:latin typeface="Roboto Regular" charset="0"/>
              <a:cs typeface="Roboto Regular" charset="0"/>
              <a:sym typeface="Calibri" charset="0"/>
            </a:endParaRPr>
          </a:p>
        </p:txBody>
      </p:sp>
      <p:sp>
        <p:nvSpPr>
          <p:cNvPr id="77" name="AutoShape 17"/>
          <p:cNvSpPr>
            <a:spLocks/>
          </p:cNvSpPr>
          <p:nvPr/>
        </p:nvSpPr>
        <p:spPr bwMode="auto">
          <a:xfrm>
            <a:off x="3904973" y="6137757"/>
            <a:ext cx="1103310" cy="110164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75000"/>
              <a:alpha val="90000"/>
            </a:schemeClr>
          </a:solidFill>
          <a:ln>
            <a:noFill/>
          </a:ln>
          <a:effectLst/>
          <a:extLst/>
        </p:spPr>
        <p:txBody>
          <a:bodyPr lIns="34298" tIns="34298" rIns="34298" bIns="34298" anchor="ctr"/>
          <a:lstStyle/>
          <a:p>
            <a:pPr defTabSz="685983">
              <a:defRPr/>
            </a:pPr>
            <a:endParaRPr lang="es-ES" sz="1350" dirty="0">
              <a:solidFill>
                <a:srgbClr val="2BB1E8"/>
              </a:solidFill>
              <a:latin typeface="Roboto Regular" charset="0"/>
              <a:cs typeface="Roboto Regular" charset="0"/>
              <a:sym typeface="Calibri" charset="0"/>
            </a:endParaRPr>
          </a:p>
        </p:txBody>
      </p:sp>
      <p:sp>
        <p:nvSpPr>
          <p:cNvPr id="28" name="AutoShape 10"/>
          <p:cNvSpPr>
            <a:spLocks/>
          </p:cNvSpPr>
          <p:nvPr/>
        </p:nvSpPr>
        <p:spPr bwMode="auto">
          <a:xfrm>
            <a:off x="10970365" y="5314952"/>
            <a:ext cx="2777837" cy="278051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  <a:effectLst/>
          <a:extLst/>
        </p:spPr>
        <p:txBody>
          <a:bodyPr lIns="34298" tIns="34298" rIns="34298" bIns="34298" anchor="ctr"/>
          <a:lstStyle/>
          <a:p>
            <a:pPr defTabSz="685983">
              <a:defRPr/>
            </a:pPr>
            <a:endParaRPr lang="es-ES" sz="1350" dirty="0">
              <a:latin typeface="Roboto Regular" charset="0"/>
              <a:cs typeface="Roboto Regular" charset="0"/>
              <a:sym typeface="Calibri" charset="0"/>
            </a:endParaRPr>
          </a:p>
        </p:txBody>
      </p:sp>
      <p:sp>
        <p:nvSpPr>
          <p:cNvPr id="29" name="AutoShape 13"/>
          <p:cNvSpPr>
            <a:spLocks/>
          </p:cNvSpPr>
          <p:nvPr/>
        </p:nvSpPr>
        <p:spPr bwMode="auto">
          <a:xfrm>
            <a:off x="10201942" y="6121126"/>
            <a:ext cx="1103310" cy="110164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75000"/>
              <a:alpha val="90000"/>
            </a:schemeClr>
          </a:solidFill>
          <a:ln>
            <a:noFill/>
          </a:ln>
          <a:effectLst/>
          <a:extLst/>
        </p:spPr>
        <p:txBody>
          <a:bodyPr lIns="34298" tIns="34298" rIns="34298" bIns="34298" anchor="ctr"/>
          <a:lstStyle/>
          <a:p>
            <a:pPr defTabSz="685983">
              <a:defRPr/>
            </a:pPr>
            <a:endParaRPr lang="es-ES" sz="1350" dirty="0">
              <a:solidFill>
                <a:srgbClr val="2BB1E8"/>
              </a:solidFill>
              <a:latin typeface="Roboto Regular" charset="0"/>
              <a:cs typeface="Roboto Regular" charset="0"/>
              <a:sym typeface="Calibri" charset="0"/>
            </a:endParaRPr>
          </a:p>
        </p:txBody>
      </p:sp>
      <p:sp>
        <p:nvSpPr>
          <p:cNvPr id="30" name="AutoShape 10"/>
          <p:cNvSpPr>
            <a:spLocks/>
          </p:cNvSpPr>
          <p:nvPr/>
        </p:nvSpPr>
        <p:spPr bwMode="auto">
          <a:xfrm>
            <a:off x="14196300" y="5314952"/>
            <a:ext cx="2777837" cy="278051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  <a:effectLst/>
          <a:extLst/>
        </p:spPr>
        <p:txBody>
          <a:bodyPr lIns="34298" tIns="34298" rIns="34298" bIns="34298" anchor="ctr"/>
          <a:lstStyle/>
          <a:p>
            <a:pPr defTabSz="685983">
              <a:defRPr/>
            </a:pPr>
            <a:endParaRPr lang="es-ES" sz="1350" dirty="0">
              <a:latin typeface="Roboto Regular" charset="0"/>
              <a:cs typeface="Roboto Regular" charset="0"/>
              <a:sym typeface="Calibri" charset="0"/>
            </a:endParaRPr>
          </a:p>
        </p:txBody>
      </p:sp>
      <p:sp>
        <p:nvSpPr>
          <p:cNvPr id="31" name="AutoShape 13"/>
          <p:cNvSpPr>
            <a:spLocks/>
          </p:cNvSpPr>
          <p:nvPr/>
        </p:nvSpPr>
        <p:spPr bwMode="auto">
          <a:xfrm>
            <a:off x="13427877" y="6121126"/>
            <a:ext cx="1103310" cy="110164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75000"/>
              <a:alpha val="90000"/>
            </a:schemeClr>
          </a:solidFill>
          <a:ln>
            <a:noFill/>
          </a:ln>
          <a:effectLst/>
          <a:extLst/>
        </p:spPr>
        <p:txBody>
          <a:bodyPr lIns="34298" tIns="34298" rIns="34298" bIns="34298" anchor="ctr"/>
          <a:lstStyle/>
          <a:p>
            <a:pPr defTabSz="685983">
              <a:defRPr/>
            </a:pPr>
            <a:endParaRPr lang="es-ES" sz="1350" dirty="0">
              <a:solidFill>
                <a:srgbClr val="2BB1E8"/>
              </a:solidFill>
              <a:latin typeface="Roboto Regular" charset="0"/>
              <a:cs typeface="Roboto Regular" charset="0"/>
              <a:sym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2419" y="8495529"/>
            <a:ext cx="193354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/>
                <a:cs typeface="Roboto Regular"/>
              </a:rPr>
              <a:t>MARKETING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3955" y="9087886"/>
            <a:ext cx="2870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6853" y="9202534"/>
            <a:ext cx="3244697" cy="13407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/>
                <a:ea typeface="Roboto Regular" charset="0"/>
                <a:cs typeface="Roboto Light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0671" y="8495529"/>
            <a:ext cx="228620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/>
                <a:cs typeface="Roboto Regular"/>
              </a:rPr>
              <a:t>SEO ANALYSIS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38533" y="9087886"/>
            <a:ext cx="2870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51431" y="9202534"/>
            <a:ext cx="3244697" cy="808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/>
                <a:ea typeface="Roboto Regular" charset="0"/>
                <a:cs typeface="Roboto Light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18878" y="8495529"/>
            <a:ext cx="1854995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/>
                <a:cs typeface="Roboto Regular"/>
              </a:rPr>
              <a:t>TARGETING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711136" y="9087886"/>
            <a:ext cx="2870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24033" y="9202534"/>
            <a:ext cx="3244697" cy="808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/>
                <a:ea typeface="Roboto Regular" charset="0"/>
                <a:cs typeface="Roboto Light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88233" y="8495529"/>
            <a:ext cx="1574470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/>
                <a:cs typeface="Roboto Regular"/>
              </a:rPr>
              <a:t>SUPPORT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4140230" y="9087886"/>
            <a:ext cx="2870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953127" y="9202534"/>
            <a:ext cx="3244697" cy="808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/>
                <a:ea typeface="Roboto Regular" charset="0"/>
                <a:cs typeface="Roboto Light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71761" y="8495529"/>
            <a:ext cx="2951450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1" b="1" dirty="0">
                <a:latin typeface="Roboto Regular"/>
                <a:cs typeface="Roboto Regular"/>
              </a:rPr>
              <a:t>PUBLIC RELATIONS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0912247" y="9087886"/>
            <a:ext cx="2870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725145" y="9202534"/>
            <a:ext cx="3244697" cy="808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1" dirty="0">
                <a:latin typeface="Roboto Light"/>
                <a:ea typeface="Roboto Regular" charset="0"/>
                <a:cs typeface="Roboto Light"/>
              </a:rPr>
              <a:t>People who work in marketing</a:t>
            </a:r>
            <a:endParaRPr lang="en-US" sz="2101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23363" y="3888983"/>
            <a:ext cx="15830993" cy="798688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latin typeface="Roboto Light"/>
                <a:ea typeface="Roboto Regular" charset="0"/>
                <a:cs typeface="Roboto Light"/>
              </a:rPr>
              <a:t>The activities of a company associated with buying and selling a product or service. It includes advertising, selling and delivering products to people. People who work in marketing departments of companies try to get the attention of target audiences.</a:t>
            </a:r>
            <a:endParaRPr lang="en-US" sz="165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60994" y="6372825"/>
            <a:ext cx="423514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301" b="1" dirty="0">
                <a:solidFill>
                  <a:schemeClr val="bg1"/>
                </a:solidFill>
                <a:latin typeface="Roboto Regular"/>
                <a:cs typeface="Roboto Regular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556973" y="6372825"/>
            <a:ext cx="423514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301" b="1" dirty="0">
                <a:solidFill>
                  <a:schemeClr val="bg1"/>
                </a:solidFill>
                <a:latin typeface="Roboto Regular"/>
                <a:cs typeface="Roboto Regular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65730" y="6372825"/>
            <a:ext cx="423514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301" b="1" dirty="0">
                <a:solidFill>
                  <a:schemeClr val="bg1"/>
                </a:solidFill>
                <a:latin typeface="Roboto Regular"/>
                <a:cs typeface="Roboto Regular"/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39673" y="6372825"/>
            <a:ext cx="423514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301" b="1" dirty="0">
                <a:solidFill>
                  <a:schemeClr val="bg1"/>
                </a:solidFill>
                <a:latin typeface="Roboto Regular"/>
                <a:cs typeface="Roboto Regular"/>
              </a:rPr>
              <a:t>1</a:t>
            </a:r>
          </a:p>
        </p:txBody>
      </p:sp>
      <p:sp>
        <p:nvSpPr>
          <p:cNvPr id="41" name="Freeform 9"/>
          <p:cNvSpPr>
            <a:spLocks noChangeArrowheads="1"/>
          </p:cNvSpPr>
          <p:nvPr/>
        </p:nvSpPr>
        <p:spPr bwMode="auto">
          <a:xfrm>
            <a:off x="8689919" y="6242747"/>
            <a:ext cx="912925" cy="913163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42" name="Freeform 22"/>
          <p:cNvSpPr>
            <a:spLocks noChangeArrowheads="1"/>
          </p:cNvSpPr>
          <p:nvPr/>
        </p:nvSpPr>
        <p:spPr bwMode="auto">
          <a:xfrm>
            <a:off x="15093743" y="6172179"/>
            <a:ext cx="988379" cy="988630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43" name="Freeform 70"/>
          <p:cNvSpPr>
            <a:spLocks noChangeArrowheads="1"/>
          </p:cNvSpPr>
          <p:nvPr/>
        </p:nvSpPr>
        <p:spPr bwMode="auto">
          <a:xfrm>
            <a:off x="11859378" y="6188296"/>
            <a:ext cx="1063821" cy="950899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44" name="Freeform 102"/>
          <p:cNvSpPr>
            <a:spLocks noChangeArrowheads="1"/>
          </p:cNvSpPr>
          <p:nvPr/>
        </p:nvSpPr>
        <p:spPr bwMode="auto">
          <a:xfrm>
            <a:off x="5491712" y="6205011"/>
            <a:ext cx="1056278" cy="950899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45" name="Freeform 116"/>
          <p:cNvSpPr>
            <a:spLocks noChangeArrowheads="1"/>
          </p:cNvSpPr>
          <p:nvPr/>
        </p:nvSpPr>
        <p:spPr bwMode="auto">
          <a:xfrm>
            <a:off x="2367502" y="6204615"/>
            <a:ext cx="950651" cy="981085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>
              <a:latin typeface="Roboto Light"/>
            </a:endParaRPr>
          </a:p>
        </p:txBody>
      </p:sp>
      <p:sp>
        <p:nvSpPr>
          <p:cNvPr id="52" name="Rectangle 51"/>
          <p:cNvSpPr>
            <a:spLocks/>
          </p:cNvSpPr>
          <p:nvPr/>
        </p:nvSpPr>
        <p:spPr bwMode="auto">
          <a:xfrm>
            <a:off x="6802140" y="1863674"/>
            <a:ext cx="468557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WHAT WE DO?</a:t>
            </a:r>
            <a:endParaRPr lang="en-US" sz="8000" b="1" spc="3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3" name="Rectangle 52"/>
          <p:cNvSpPr>
            <a:spLocks/>
          </p:cNvSpPr>
          <p:nvPr/>
        </p:nvSpPr>
        <p:spPr bwMode="auto">
          <a:xfrm>
            <a:off x="7976197" y="1451172"/>
            <a:ext cx="234038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52593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5" grpId="0" animBg="1"/>
      <p:bldP spid="74" grpId="0" animBg="1"/>
      <p:bldP spid="77" grpId="0" animBg="1"/>
      <p:bldP spid="28" grpId="0" animBg="1"/>
      <p:bldP spid="29" grpId="0" animBg="1"/>
      <p:bldP spid="30" grpId="0" animBg="1"/>
      <p:bldP spid="31" grpId="0" animBg="1"/>
      <p:bldP spid="17" grpId="0"/>
      <p:bldP spid="19" grpId="0"/>
      <p:bldP spid="20" grpId="0"/>
      <p:bldP spid="22" grpId="0"/>
      <p:bldP spid="23" grpId="0"/>
      <p:bldP spid="25" grpId="0"/>
      <p:bldP spid="26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Stampede -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202F3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23336</TotalTime>
  <Words>3242</Words>
  <Application>Microsoft Macintosh PowerPoint</Application>
  <PresentationFormat>Custom</PresentationFormat>
  <Paragraphs>634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Bebas Neue</vt:lpstr>
      <vt:lpstr>Calibri</vt:lpstr>
      <vt:lpstr>Calibri Light</vt:lpstr>
      <vt:lpstr>Gill Sans</vt:lpstr>
      <vt:lpstr>Helvetica</vt:lpstr>
      <vt:lpstr>Montserrat-Regular</vt:lpstr>
      <vt:lpstr>ＭＳ Ｐゴシック</vt:lpstr>
      <vt:lpstr>Roboto Light</vt:lpstr>
      <vt:lpstr>Roboto Regular</vt:lpstr>
      <vt:lpstr>Source Sans Pro</vt:lpstr>
      <vt:lpstr>Source Sans Pro Bold</vt:lpstr>
      <vt:lpstr>Source Sans Pro Semibold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Slidesmash Slides</dc:title>
  <dc:subject/>
  <dc:creator>slidesmash</dc:creator>
  <cp:keywords/>
  <dc:description/>
  <cp:lastModifiedBy>Microsoft Office User</cp:lastModifiedBy>
  <cp:revision>4869</cp:revision>
  <dcterms:created xsi:type="dcterms:W3CDTF">2014-11-12T21:47:38Z</dcterms:created>
  <dcterms:modified xsi:type="dcterms:W3CDTF">2017-04-19T00:52:30Z</dcterms:modified>
  <cp:category/>
</cp:coreProperties>
</file>