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y" initials="J" lastIdx="1" clrIdx="0">
    <p:extLst>
      <p:ext uri="{19B8F6BF-5375-455C-9EA6-DF929625EA0E}">
        <p15:presenceInfo xmlns:p15="http://schemas.microsoft.com/office/powerpoint/2012/main" userId="J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CBDC33-BB0F-4A21-8351-3F8959455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5B3C7E-6727-4957-BB09-187A4A63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A7BA95-3E5B-4915-A5C2-846D6AA2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9893-0524-46DD-BB8B-9465A4A02A44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7F9081-D6E8-4171-8CA6-2C963D4C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E13AD1-4776-40FD-A2A4-466AA19E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33D-DDDA-4FF7-A16D-13F767358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22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43E58-D69C-4EBA-8245-1CA8F675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3261ED-1FA1-43B2-889A-40BF6576B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D2BDDA-D458-4AF9-917E-76BA4169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9893-0524-46DD-BB8B-9465A4A02A44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487604-8F5F-4557-95B0-41460C45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645DA7-9E0A-47BC-9A53-D40B17B9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33D-DDDA-4FF7-A16D-13F767358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27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F7B550-09BE-4E96-AC54-E2CBC0762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9DEA29-6B64-4C24-BC69-A4591AB32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EE3E6E-FF0B-40FA-9D13-33656F0D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9893-0524-46DD-BB8B-9465A4A02A44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D628C7-5A5F-4F2D-80D2-59308154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807D9C-0AED-43FA-81DB-DD2C6802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33D-DDDA-4FF7-A16D-13F767358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56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95F8E-7EEC-4FCF-BD2C-44BF8C21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67580C-0516-44B5-9176-5863EB3A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665B5-0040-4332-99BB-0E62EE38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9893-0524-46DD-BB8B-9465A4A02A44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49E17-5017-498E-9EA1-A2F3367A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9E58D-D596-4A5B-8770-8681F0B7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33D-DDDA-4FF7-A16D-13F767358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60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427FE-E3E0-4504-A373-AFFE3A93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AF230E-C9AA-4332-9640-E7A9D7C2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912BF8-2E9A-4E79-9E29-F4BB624E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9893-0524-46DD-BB8B-9465A4A02A44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0E2D5A-88E8-4956-AEAD-A2232143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F2225D-4292-40DD-BEB6-6A258120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33D-DDDA-4FF7-A16D-13F767358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16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22982-03C7-489D-A12C-7D29BE90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1A3F8B-6834-4405-8FDB-1FF8C0DB2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2E24FE-91C4-4151-A3F1-057C0C30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26812E-37D1-434C-B72A-993CA3A2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9893-0524-46DD-BB8B-9465A4A02A44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B26F0C-7983-4FD3-B34C-512A4CD1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A7DA89-05E8-4810-8117-EBC4BA98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33D-DDDA-4FF7-A16D-13F767358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38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D9580-8EFF-4E0B-86F7-72918467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9AB195-5EB9-424E-AFF9-D6213A5F5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3E1B82-020E-4144-93D9-CF6234E92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BA2D59-562C-4BDC-A476-F3BE9BCF0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2B2B3A6-729F-4647-B071-379AC5382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71FD3B-7B97-4E94-A0ED-A16F3927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9893-0524-46DD-BB8B-9465A4A02A44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0D6C32-D4A2-45A6-ACA2-F6E69229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916761B-B08E-459D-AB04-AA6C382E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33D-DDDA-4FF7-A16D-13F767358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7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D6E2E-8BB5-46AA-9A14-A9DCEF8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130343E-9411-4737-A75C-457F7326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9893-0524-46DD-BB8B-9465A4A02A44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6D421D-0445-4DF8-9ECA-72F76D46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0E2682-F8EB-426D-9FE7-9CCCB090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33D-DDDA-4FF7-A16D-13F767358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60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B18705-0BE1-49BD-9F80-C8BB4741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9893-0524-46DD-BB8B-9465A4A02A44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A53F928-567E-40CC-8DCB-64674DDC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705E24-24AF-4817-A2EC-A16AE1D8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33D-DDDA-4FF7-A16D-13F767358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52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38E2F-E3AD-4052-9CD9-F39D3E6B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810F1-28AE-436C-B73A-5541F3273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D69A29-B5A1-4246-B189-7D675AA5A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776334-41BE-45E5-A9EE-EADEFC71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9893-0524-46DD-BB8B-9465A4A02A44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61AE76-051E-4D7D-A272-0351ED96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EA7D82-B364-4157-BBE9-C5DF2B38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33D-DDDA-4FF7-A16D-13F767358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97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17F4B-A7D5-4A08-B6DB-72F047BD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7139A7-817B-4975-A50F-375445075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C3089F-D5B9-4DCA-9D63-80BC1000D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53880B-A9AD-4BD2-A2D7-9C2EF130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9893-0524-46DD-BB8B-9465A4A02A44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D7281A-F878-4000-8E89-9E2B7E65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E41532-8241-46E6-9C19-416182B5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33D-DDDA-4FF7-A16D-13F767358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87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770699E-3884-43F4-A80A-5AD65E7F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C34D7E-C6C9-4F47-9FAB-6D608104C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D9DAC1-D1BE-4E8F-BF6D-3C26C83D8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E9893-0524-46DD-BB8B-9465A4A02A44}" type="datetimeFigureOut">
              <a:rPr lang="zh-TW" altLang="en-US" smtClean="0"/>
              <a:t>2020/10/4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D89B53-85F1-439B-97E8-C37A7B7F2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C62E06-E35A-4116-B437-87360AF4F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D733D-DDDA-4FF7-A16D-13F767358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63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769DA0D-0B05-46E6-BD3E-0532C4639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06" y="1078057"/>
            <a:ext cx="8582025" cy="520065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186AF5DA-15E9-4987-8B86-0F0D7E0E369F}"/>
              </a:ext>
            </a:extLst>
          </p:cNvPr>
          <p:cNvGrpSpPr/>
          <p:nvPr/>
        </p:nvGrpSpPr>
        <p:grpSpPr>
          <a:xfrm>
            <a:off x="1294117" y="731693"/>
            <a:ext cx="783038" cy="692727"/>
            <a:chOff x="2535895" y="729673"/>
            <a:chExt cx="783038" cy="692727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ABA90CC-78AF-46F0-BAAC-7295E1BF0D91}"/>
                </a:ext>
              </a:extLst>
            </p:cNvPr>
            <p:cNvCxnSpPr/>
            <p:nvPr/>
          </p:nvCxnSpPr>
          <p:spPr>
            <a:xfrm flipV="1">
              <a:off x="2558473" y="729673"/>
              <a:ext cx="0" cy="692727"/>
            </a:xfrm>
            <a:prstGeom prst="line">
              <a:avLst/>
            </a:prstGeom>
            <a:ln w="666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E36551C-015C-4CC7-B36A-B109406E1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5895" y="729673"/>
              <a:ext cx="783038" cy="11291"/>
            </a:xfrm>
            <a:prstGeom prst="line">
              <a:avLst/>
            </a:prstGeom>
            <a:ln w="666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222804A-B077-47EA-ACB0-59B03B86B94A}"/>
              </a:ext>
            </a:extLst>
          </p:cNvPr>
          <p:cNvSpPr txBox="1"/>
          <p:nvPr/>
        </p:nvSpPr>
        <p:spPr>
          <a:xfrm>
            <a:off x="2077155" y="264189"/>
            <a:ext cx="5983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TabWidget</a:t>
            </a:r>
            <a:endParaRPr lang="en-US" altLang="zh-TW" dirty="0"/>
          </a:p>
          <a:p>
            <a:r>
              <a:rPr lang="en-US" altLang="zh-TW" dirty="0"/>
              <a:t>Height/Width can auto resize by enlarge or shrink windows   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A3D4D09-3D73-4115-AF7C-9704A3639723}"/>
              </a:ext>
            </a:extLst>
          </p:cNvPr>
          <p:cNvGrpSpPr/>
          <p:nvPr/>
        </p:nvGrpSpPr>
        <p:grpSpPr>
          <a:xfrm rot="10800000">
            <a:off x="9439050" y="5188261"/>
            <a:ext cx="783038" cy="646331"/>
            <a:chOff x="2535895" y="729673"/>
            <a:chExt cx="783038" cy="692727"/>
          </a:xfrm>
        </p:grpSpPr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61B83F5F-0A7C-4A44-A01A-77F8D5961B78}"/>
                </a:ext>
              </a:extLst>
            </p:cNvPr>
            <p:cNvCxnSpPr/>
            <p:nvPr/>
          </p:nvCxnSpPr>
          <p:spPr>
            <a:xfrm flipV="1">
              <a:off x="2558473" y="729673"/>
              <a:ext cx="0" cy="692727"/>
            </a:xfrm>
            <a:prstGeom prst="line">
              <a:avLst/>
            </a:prstGeom>
            <a:ln w="666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E3A0F33B-F1AD-403B-92DB-7531B9D2E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5895" y="729673"/>
              <a:ext cx="783038" cy="11291"/>
            </a:xfrm>
            <a:prstGeom prst="line">
              <a:avLst/>
            </a:prstGeom>
            <a:ln w="666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7C57C34-2D0B-48F4-A823-8F188CF1247E}"/>
              </a:ext>
            </a:extLst>
          </p:cNvPr>
          <p:cNvSpPr txBox="1"/>
          <p:nvPr/>
        </p:nvSpPr>
        <p:spPr>
          <a:xfrm>
            <a:off x="9629631" y="3786201"/>
            <a:ext cx="2359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QToolBox</a:t>
            </a:r>
            <a:endParaRPr lang="en-US" altLang="zh-TW" dirty="0"/>
          </a:p>
          <a:p>
            <a:r>
              <a:rPr lang="en-US" altLang="zh-TW" dirty="0"/>
              <a:t>Height can </a:t>
            </a:r>
            <a:r>
              <a:rPr lang="en-US" altLang="zh-TW" dirty="0" err="1"/>
              <a:t>autoresize</a:t>
            </a:r>
            <a:endParaRPr lang="en-US" altLang="zh-TW" dirty="0"/>
          </a:p>
          <a:p>
            <a:r>
              <a:rPr lang="en-US" altLang="zh-TW" dirty="0"/>
              <a:t>Width not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614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C0882E7-E407-4FC2-8A39-104E57AFF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08" y="279721"/>
            <a:ext cx="5848680" cy="4475195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078F3201-7C39-4640-B8C0-16945E115FF6}"/>
              </a:ext>
            </a:extLst>
          </p:cNvPr>
          <p:cNvSpPr/>
          <p:nvPr/>
        </p:nvSpPr>
        <p:spPr>
          <a:xfrm>
            <a:off x="1536470" y="3286918"/>
            <a:ext cx="4991878" cy="19594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C90112-9D66-4E2D-BCC4-E9573DB8FAE1}"/>
              </a:ext>
            </a:extLst>
          </p:cNvPr>
          <p:cNvSpPr txBox="1"/>
          <p:nvPr/>
        </p:nvSpPr>
        <p:spPr>
          <a:xfrm>
            <a:off x="6528348" y="2700165"/>
            <a:ext cx="14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Time Region</a:t>
            </a:r>
            <a:endParaRPr lang="zh-TW" altLang="en-US" dirty="0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A1B489B9-DC11-4B49-B7EB-63882F19FE17}"/>
              </a:ext>
            </a:extLst>
          </p:cNvPr>
          <p:cNvSpPr/>
          <p:nvPr/>
        </p:nvSpPr>
        <p:spPr>
          <a:xfrm>
            <a:off x="5999526" y="1592716"/>
            <a:ext cx="388776" cy="19594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D602AE-FC81-41CD-97EC-674C76259B82}"/>
              </a:ext>
            </a:extLst>
          </p:cNvPr>
          <p:cNvSpPr txBox="1"/>
          <p:nvPr/>
        </p:nvSpPr>
        <p:spPr>
          <a:xfrm>
            <a:off x="6438122" y="1506022"/>
            <a:ext cx="557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According to time region, show the information of price 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F69EDEB-3FF6-4186-8858-E12F5F46E2B5}"/>
              </a:ext>
            </a:extLst>
          </p:cNvPr>
          <p:cNvSpPr txBox="1"/>
          <p:nvPr/>
        </p:nvSpPr>
        <p:spPr>
          <a:xfrm>
            <a:off x="6658360" y="3105834"/>
            <a:ext cx="288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/>
              <a:t>Can be drag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/>
              <a:t>Can be enlarge and shrink</a:t>
            </a:r>
            <a:endParaRPr lang="zh-TW" altLang="en-US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93C5D26-8F80-425A-819F-91FDFDA3B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5E89E253-91C3-4902-BEEE-091802C58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D68C42BD-400E-451A-B2C3-65FD154C3A47}"/>
              </a:ext>
            </a:extLst>
          </p:cNvPr>
          <p:cNvGrpSpPr/>
          <p:nvPr/>
        </p:nvGrpSpPr>
        <p:grpSpPr>
          <a:xfrm>
            <a:off x="7937271" y="4164935"/>
            <a:ext cx="3309371" cy="2374085"/>
            <a:chOff x="6388302" y="4186106"/>
            <a:chExt cx="3309371" cy="237408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5E5B75A-6DC9-4A94-A906-8FF3ED386431}"/>
                </a:ext>
              </a:extLst>
            </p:cNvPr>
            <p:cNvSpPr/>
            <p:nvPr/>
          </p:nvSpPr>
          <p:spPr>
            <a:xfrm>
              <a:off x="6388302" y="4186106"/>
              <a:ext cx="3309371" cy="2374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DF2CA01-D9A4-4DB4-9F14-3C6D575DA631}"/>
                </a:ext>
              </a:extLst>
            </p:cNvPr>
            <p:cNvSpPr txBox="1"/>
            <p:nvPr/>
          </p:nvSpPr>
          <p:spPr>
            <a:xfrm>
              <a:off x="6528348" y="4299977"/>
              <a:ext cx="227170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GraphicsLayoutWidget</a:t>
              </a:r>
              <a:endParaRPr lang="en-US" altLang="zh-TW" sz="1200" dirty="0"/>
            </a:p>
            <a:p>
              <a:endParaRPr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39E8588-79B9-488E-8DBD-E3BBC872583D}"/>
                </a:ext>
              </a:extLst>
            </p:cNvPr>
            <p:cNvSpPr/>
            <p:nvPr/>
          </p:nvSpPr>
          <p:spPr>
            <a:xfrm>
              <a:off x="6438122" y="4689446"/>
              <a:ext cx="3007882" cy="86777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38670B4-E884-4D33-A11B-897CB71E4A92}"/>
                </a:ext>
              </a:extLst>
            </p:cNvPr>
            <p:cNvSpPr txBox="1"/>
            <p:nvPr/>
          </p:nvSpPr>
          <p:spPr>
            <a:xfrm>
              <a:off x="6487261" y="4754916"/>
              <a:ext cx="227170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PlotItem</a:t>
              </a:r>
              <a:r>
                <a:rPr lang="en-US" altLang="zh-TW" sz="1200" dirty="0"/>
                <a:t> </a:t>
              </a:r>
              <a:r>
                <a:rPr lang="en-US" altLang="zh-CN" sz="1200" dirty="0"/>
                <a:t>1</a:t>
              </a:r>
              <a:endParaRPr lang="en-US" altLang="zh-TW" sz="1200" dirty="0"/>
            </a:p>
            <a:p>
              <a:endParaRPr lang="zh-TW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0A19A0D-AF5D-4B59-A992-D5999E647D16}"/>
                </a:ext>
              </a:extLst>
            </p:cNvPr>
            <p:cNvSpPr/>
            <p:nvPr/>
          </p:nvSpPr>
          <p:spPr>
            <a:xfrm>
              <a:off x="6438122" y="5558340"/>
              <a:ext cx="3007882" cy="86777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68BF5A5-EA7A-424D-9280-3207F31AED76}"/>
                </a:ext>
              </a:extLst>
            </p:cNvPr>
            <p:cNvSpPr txBox="1"/>
            <p:nvPr/>
          </p:nvSpPr>
          <p:spPr>
            <a:xfrm>
              <a:off x="6430037" y="5622690"/>
              <a:ext cx="227170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PlotItem</a:t>
              </a:r>
              <a:r>
                <a:rPr lang="en-US" altLang="zh-TW" sz="1200" dirty="0"/>
                <a:t> </a:t>
              </a:r>
              <a:r>
                <a:rPr lang="en-US" altLang="zh-CN" sz="1200" dirty="0"/>
                <a:t>2</a:t>
              </a:r>
              <a:endParaRPr lang="en-US" altLang="zh-TW" sz="1200" dirty="0"/>
            </a:p>
            <a:p>
              <a:endParaRPr lang="zh-TW" altLang="en-US" dirty="0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5C7FB8E6-5782-49DF-8CFB-13B1071EC4DC}"/>
                </a:ext>
              </a:extLst>
            </p:cNvPr>
            <p:cNvCxnSpPr/>
            <p:nvPr/>
          </p:nvCxnSpPr>
          <p:spPr>
            <a:xfrm>
              <a:off x="6736360" y="5095826"/>
              <a:ext cx="88675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807CF58C-7EEE-411C-B251-BA8F5FB06AAD}"/>
                </a:ext>
              </a:extLst>
            </p:cNvPr>
            <p:cNvCxnSpPr/>
            <p:nvPr/>
          </p:nvCxnSpPr>
          <p:spPr>
            <a:xfrm>
              <a:off x="6736360" y="5238439"/>
              <a:ext cx="886752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7E0CFE04-1305-46BC-A572-6B66506C5CE1}"/>
                </a:ext>
              </a:extLst>
            </p:cNvPr>
            <p:cNvCxnSpPr/>
            <p:nvPr/>
          </p:nvCxnSpPr>
          <p:spPr>
            <a:xfrm>
              <a:off x="6736360" y="5368468"/>
              <a:ext cx="886752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F0509AAF-A514-4366-AE11-7AC588F26656}"/>
                </a:ext>
              </a:extLst>
            </p:cNvPr>
            <p:cNvSpPr txBox="1"/>
            <p:nvPr/>
          </p:nvSpPr>
          <p:spPr>
            <a:xfrm>
              <a:off x="8049666" y="5079760"/>
              <a:ext cx="10075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 err="1"/>
                <a:t>PlotDataItem</a:t>
              </a:r>
              <a:endParaRPr lang="zh-TW" altLang="en-US" sz="1050" dirty="0"/>
            </a:p>
          </p:txBody>
        </p:sp>
        <p:sp>
          <p:nvSpPr>
            <p:cNvPr id="29" name="右大括弧 28">
              <a:extLst>
                <a:ext uri="{FF2B5EF4-FFF2-40B4-BE49-F238E27FC236}">
                  <a16:creationId xmlns:a16="http://schemas.microsoft.com/office/drawing/2014/main" id="{38EAE040-2E8C-4BB0-93CA-6235AC03A554}"/>
                </a:ext>
              </a:extLst>
            </p:cNvPr>
            <p:cNvSpPr/>
            <p:nvPr/>
          </p:nvSpPr>
          <p:spPr>
            <a:xfrm>
              <a:off x="7751428" y="5031915"/>
              <a:ext cx="169922" cy="39234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4167AA4A-35FC-4BA5-8169-DD6639B9A030}"/>
              </a:ext>
            </a:extLst>
          </p:cNvPr>
          <p:cNvSpPr/>
          <p:nvPr/>
        </p:nvSpPr>
        <p:spPr>
          <a:xfrm>
            <a:off x="103554" y="6253175"/>
            <a:ext cx="7577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https://pyqtgraph.readthedocs.io/en/latest/widgets/graphicslayoutwidget.html</a:t>
            </a:r>
          </a:p>
        </p:txBody>
      </p:sp>
    </p:spTree>
    <p:extLst>
      <p:ext uri="{BB962C8B-B14F-4D97-AF65-F5344CB8AC3E}">
        <p14:creationId xmlns:p14="http://schemas.microsoft.com/office/powerpoint/2010/main" val="84640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BB649D7-73B2-4C38-BD82-8F64EBE2C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02" y="644773"/>
            <a:ext cx="3350656" cy="533657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DFEF083-C5ED-403D-9ECA-13CAD4AFD17A}"/>
              </a:ext>
            </a:extLst>
          </p:cNvPr>
          <p:cNvSpPr txBox="1"/>
          <p:nvPr/>
        </p:nvSpPr>
        <p:spPr>
          <a:xfrm>
            <a:off x="4035104" y="594438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Proxy Panel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0F0F180-0964-469D-B17D-5B093F2AE9E6}"/>
              </a:ext>
            </a:extLst>
          </p:cNvPr>
          <p:cNvSpPr txBox="1"/>
          <p:nvPr/>
        </p:nvSpPr>
        <p:spPr>
          <a:xfrm>
            <a:off x="4335012" y="3156193"/>
            <a:ext cx="63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Add to </a:t>
            </a:r>
            <a:r>
              <a:rPr lang="en-US" altLang="zh-TW" dirty="0" err="1"/>
              <a:t>gridlayout</a:t>
            </a:r>
            <a:r>
              <a:rPr lang="en-US" altLang="zh-TW" dirty="0"/>
              <a:t> to manage widget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725C37-DB12-49D6-A61D-BE075770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148" y="1479527"/>
            <a:ext cx="3810000" cy="11525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335C86A-3574-4862-809A-824F675388A9}"/>
              </a:ext>
            </a:extLst>
          </p:cNvPr>
          <p:cNvSpPr txBox="1"/>
          <p:nvPr/>
        </p:nvSpPr>
        <p:spPr>
          <a:xfrm>
            <a:off x="3825379" y="5009141"/>
            <a:ext cx="468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TW" dirty="0"/>
              <a:t>pyuic5.bat -o stockUI.py .\Stock.ui</a:t>
            </a:r>
            <a:r>
              <a:rPr lang="en-US" altLang="zh-TW" dirty="0"/>
              <a:t>  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EA4491C-A95F-40C4-859F-5497EAD3E577}"/>
              </a:ext>
            </a:extLst>
          </p:cNvPr>
          <p:cNvSpPr txBox="1"/>
          <p:nvPr/>
        </p:nvSpPr>
        <p:spPr>
          <a:xfrm>
            <a:off x="4335012" y="5378473"/>
            <a:ext cx="718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Autogened</a:t>
            </a:r>
            <a:r>
              <a:rPr lang="en-US" altLang="zh-TW" dirty="0">
                <a:solidFill>
                  <a:srgbClr val="FF0000"/>
                </a:solidFill>
              </a:rPr>
              <a:t> python will not be auto resize by enlarge or shrink windows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62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374D33F-EDFA-4AA5-8D51-E2E416AD1446}"/>
              </a:ext>
            </a:extLst>
          </p:cNvPr>
          <p:cNvSpPr/>
          <p:nvPr/>
        </p:nvSpPr>
        <p:spPr>
          <a:xfrm>
            <a:off x="1034328" y="693918"/>
            <a:ext cx="34624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AutoGened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C88063-D873-4FC0-867B-0C3023883879}"/>
              </a:ext>
            </a:extLst>
          </p:cNvPr>
          <p:cNvSpPr/>
          <p:nvPr/>
        </p:nvSpPr>
        <p:spPr>
          <a:xfrm>
            <a:off x="7774726" y="693918"/>
            <a:ext cx="28135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Modified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8C66FCA-F810-4306-94DD-76EC8F482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90" y="1992429"/>
            <a:ext cx="5304880" cy="287314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32F013D-2E21-464A-B936-65F637213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132" y="1992429"/>
            <a:ext cx="54959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7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00FCE69-A25F-465A-B30A-991D56A412B6}"/>
              </a:ext>
            </a:extLst>
          </p:cNvPr>
          <p:cNvSpPr txBox="1"/>
          <p:nvPr/>
        </p:nvSpPr>
        <p:spPr>
          <a:xfrm>
            <a:off x="4060271" y="1708078"/>
            <a:ext cx="680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Width :  </a:t>
            </a:r>
            <a:r>
              <a:rPr lang="en-US" altLang="zh-TW" dirty="0" err="1">
                <a:solidFill>
                  <a:srgbClr val="FF0000"/>
                </a:solidFill>
              </a:rPr>
              <a:t>QtWidgets.QSizePolicy.Fixed</a:t>
            </a:r>
            <a:r>
              <a:rPr lang="en-US" altLang="zh-TW" dirty="0">
                <a:solidFill>
                  <a:srgbClr val="FF0000"/>
                </a:solidFill>
              </a:rPr>
              <a:t> (</a:t>
            </a:r>
            <a:r>
              <a:rPr lang="en-US" altLang="zh-CN" dirty="0">
                <a:solidFill>
                  <a:srgbClr val="FF0000"/>
                </a:solidFill>
              </a:rPr>
              <a:t>prevent from expanding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Height:  </a:t>
            </a:r>
            <a:r>
              <a:rPr lang="en-US" altLang="zh-TW" dirty="0" err="1">
                <a:solidFill>
                  <a:srgbClr val="FFC000"/>
                </a:solidFill>
              </a:rPr>
              <a:t>QtWidgets.QSizePolicy.Preferred</a:t>
            </a:r>
            <a:endParaRPr lang="en-US" altLang="zh-TW" dirty="0">
              <a:solidFill>
                <a:srgbClr val="FFC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7C0F297-9A27-4A00-A8C4-BD7F92112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80" y="760711"/>
            <a:ext cx="3350656" cy="533657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B277E0A-FA33-4D63-9CF9-1A7A1201F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271" y="878157"/>
            <a:ext cx="3524250" cy="514350"/>
          </a:xfrm>
          <a:prstGeom prst="rect">
            <a:avLst/>
          </a:prstGeom>
        </p:spPr>
      </p:pic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CCE87ACE-B4D8-45B2-A365-FB676253F527}"/>
              </a:ext>
            </a:extLst>
          </p:cNvPr>
          <p:cNvCxnSpPr/>
          <p:nvPr/>
        </p:nvCxnSpPr>
        <p:spPr>
          <a:xfrm>
            <a:off x="3766435" y="2541864"/>
            <a:ext cx="882000" cy="570452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E4839299-C8E8-43A5-8D4A-A57122D9C6E5}"/>
              </a:ext>
            </a:extLst>
          </p:cNvPr>
          <p:cNvSpPr txBox="1"/>
          <p:nvPr/>
        </p:nvSpPr>
        <p:spPr>
          <a:xfrm>
            <a:off x="4898414" y="2899573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 list of proxy server </a:t>
            </a:r>
            <a:r>
              <a:rPr lang="en-US" altLang="zh-TW" dirty="0" err="1"/>
              <a:t>ip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E34F2EA-8178-4FE0-807F-077837FD6A8C}"/>
              </a:ext>
            </a:extLst>
          </p:cNvPr>
          <p:cNvCxnSpPr>
            <a:stCxn id="3" idx="3"/>
          </p:cNvCxnSpPr>
          <p:nvPr/>
        </p:nvCxnSpPr>
        <p:spPr>
          <a:xfrm>
            <a:off x="3766436" y="3429000"/>
            <a:ext cx="88199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3C8B9A6-C379-45EF-AC92-3DDE8F2A09CB}"/>
              </a:ext>
            </a:extLst>
          </p:cNvPr>
          <p:cNvSpPr txBox="1"/>
          <p:nvPr/>
        </p:nvSpPr>
        <p:spPr>
          <a:xfrm>
            <a:off x="4898413" y="3268905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Test Proxy</a:t>
            </a:r>
            <a:endParaRPr lang="zh-TW" altLang="en-US" dirty="0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3C1EF7B6-4306-4748-94E4-1FEBE3325AC1}"/>
              </a:ext>
            </a:extLst>
          </p:cNvPr>
          <p:cNvCxnSpPr>
            <a:cxnSpLocks/>
          </p:cNvCxnSpPr>
          <p:nvPr/>
        </p:nvCxnSpPr>
        <p:spPr>
          <a:xfrm flipV="1">
            <a:off x="3736072" y="3905805"/>
            <a:ext cx="912363" cy="641530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E49E0D-9F65-4F58-AEBF-0DDF673535BA}"/>
              </a:ext>
            </a:extLst>
          </p:cNvPr>
          <p:cNvSpPr txBox="1"/>
          <p:nvPr/>
        </p:nvSpPr>
        <p:spPr>
          <a:xfrm>
            <a:off x="4898413" y="3721139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Test 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983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BA1DF7C-25F2-4C66-9BE9-7B30B23F7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71" y="1053692"/>
            <a:ext cx="3628943" cy="3828701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038A2FA-8935-4B10-8110-1E6B15CB8750}"/>
              </a:ext>
            </a:extLst>
          </p:cNvPr>
          <p:cNvCxnSpPr/>
          <p:nvPr/>
        </p:nvCxnSpPr>
        <p:spPr>
          <a:xfrm>
            <a:off x="3898614" y="1637523"/>
            <a:ext cx="88199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B52A12-5A02-4109-B72B-66CCADA64459}"/>
              </a:ext>
            </a:extLst>
          </p:cNvPr>
          <p:cNvSpPr txBox="1"/>
          <p:nvPr/>
        </p:nvSpPr>
        <p:spPr>
          <a:xfrm>
            <a:off x="4780613" y="1452857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Change the graph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BC6DAB-81CB-49FB-82C7-3F6A67665BD1}"/>
              </a:ext>
            </a:extLst>
          </p:cNvPr>
          <p:cNvSpPr txBox="1"/>
          <p:nvPr/>
        </p:nvSpPr>
        <p:spPr>
          <a:xfrm>
            <a:off x="5398700" y="1753079"/>
            <a:ext cx="262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PlotItem.removeItem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BE9DFE-04AF-4490-AEFC-79D6773839BF}"/>
              </a:ext>
            </a:extLst>
          </p:cNvPr>
          <p:cNvSpPr txBox="1"/>
          <p:nvPr/>
        </p:nvSpPr>
        <p:spPr>
          <a:xfrm>
            <a:off x="5398700" y="2053300"/>
            <a:ext cx="262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C000"/>
                </a:solidFill>
              </a:rPr>
              <a:t>PlotItem.addItem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0" name="右大括弧 9">
            <a:extLst>
              <a:ext uri="{FF2B5EF4-FFF2-40B4-BE49-F238E27FC236}">
                <a16:creationId xmlns:a16="http://schemas.microsoft.com/office/drawing/2014/main" id="{92517B40-91CD-49F8-B84C-347BAFF09B71}"/>
              </a:ext>
            </a:extLst>
          </p:cNvPr>
          <p:cNvSpPr/>
          <p:nvPr/>
        </p:nvSpPr>
        <p:spPr>
          <a:xfrm>
            <a:off x="7645834" y="1822189"/>
            <a:ext cx="45719" cy="60044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C53F2D-C37E-4C00-A0DC-AB1735790969}"/>
              </a:ext>
            </a:extLst>
          </p:cNvPr>
          <p:cNvSpPr txBox="1"/>
          <p:nvPr/>
        </p:nvSpPr>
        <p:spPr>
          <a:xfrm>
            <a:off x="7860484" y="1937745"/>
            <a:ext cx="262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Change the </a:t>
            </a:r>
            <a:r>
              <a:rPr lang="en-US" altLang="zh-TW" dirty="0" err="1"/>
              <a:t>viewbox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022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178</Words>
  <Application>Microsoft Office PowerPoint</Application>
  <PresentationFormat>寬螢幕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DengXian</vt:lpstr>
      <vt:lpstr>PMingLiU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Jay</dc:creator>
  <cp:lastModifiedBy>Jay</cp:lastModifiedBy>
  <cp:revision>44</cp:revision>
  <dcterms:created xsi:type="dcterms:W3CDTF">2020-09-27T11:25:05Z</dcterms:created>
  <dcterms:modified xsi:type="dcterms:W3CDTF">2020-10-04T16:08:47Z</dcterms:modified>
</cp:coreProperties>
</file>