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57" r:id="rId10"/>
    <p:sldId id="258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3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3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43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9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70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2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5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5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3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2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3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7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6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6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77D3-C7C0-456C-84D5-5BF0C8C81AC0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4D6F2-AC01-4009-8E92-CB5314F56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6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0170" y="725556"/>
            <a:ext cx="7766936" cy="1808922"/>
          </a:xfrm>
        </p:spPr>
        <p:txBody>
          <a:bodyPr/>
          <a:lstStyle/>
          <a:p>
            <a:pPr algn="l"/>
            <a:r>
              <a:rPr lang="zh-TW" altLang="en-US" dirty="0" smtClean="0"/>
              <a:t>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組</a:t>
            </a:r>
            <a:r>
              <a:rPr lang="en-US" altLang="zh-TW" dirty="0" smtClean="0"/>
              <a:t>G09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植物大戰</a:t>
            </a:r>
            <a:r>
              <a:rPr lang="zh-TW" altLang="en-US" dirty="0" smtClean="0"/>
              <a:t>殭屍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PlantsVsZombies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9258" y="3623450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劉杰，陳俊翰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84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碰到的問題及解決辦法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1502"/>
            <a:ext cx="8596668" cy="3880773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背景圖片沒辦法跟著框架一起縮放。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我們就將圖片清晰度提高並且放大，讓它跟框架一樣的大小，我們調整最適合觀看的大小，並且限定框架不能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調動大小。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我們想將植物拖移到草地上，但是很複雜。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決定用老師上課講過的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releas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去實施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3: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按鈕的顏色 大小怎麼調整，以及怎麼讓背景用圖片取代    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上網查詢</a:t>
            </a:r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Jbutton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內提供的方法，參考網路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教學進而修改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17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51183"/>
            <a:ext cx="8596668" cy="5860773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4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殭屍移動的部分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這個問題參考了很多資料 估計花了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個小時在想，但一直想不出辦法，最後不能將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MOVE() ;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Paint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裡面畫，會影響畫面的輸出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5: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座標系統的問題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劉杰同學利用一個方法，一個一個去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出來，弄出了一張表格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出來，但最後還是使用老師教的陣列去改寫。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02714" y="2243957"/>
            <a:ext cx="3704386" cy="494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787" y="904460"/>
            <a:ext cx="8596668" cy="6101024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6: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太陽掉下來的方法 和 殭屍移動 要如何同時進行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一開始想要用 </a:t>
            </a:r>
            <a:r>
              <a:rPr lang="en-US" altLang="zh-TW" dirty="0" err="1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Thread.sleep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方法去做出同時進行並休息的動作，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可是用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會搶到其他執行程式，會變得延遲，後來找網路上的方法，找到 </a:t>
            </a:r>
            <a:r>
              <a:rPr lang="en-US" altLang="zh-TW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Timer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的方法。就不會影響到其他的程式碼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7: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碰撞和座標的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: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這是遇到滿大的麻煩，因為兩張照片碰到的方法一直想不出來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，就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參考老師在最後教的陣列的寫法，寫成一個</a:t>
            </a:r>
            <a:r>
              <a:rPr lang="en-US" altLang="zh-TW" dirty="0" err="1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Jpanel</a:t>
            </a:r>
            <a:r>
              <a:rPr lang="zh-TW" altLang="en-US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的一維</a:t>
            </a:r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，並和助教約時間來教我們，進而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修改，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可以儲存地圖上那些位置是有植物，那些位置是否會和殭屍進行碰撞。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8: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庫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的問題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資料庫無法讀取和新增，後來原來是少判斷了</a:t>
            </a:r>
            <a:r>
              <a:rPr lang="en-US" altLang="zh-TW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rs.next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，但後來就可以新增和刪除，還有排序的問題是劉杰在網路上找到</a:t>
            </a:r>
            <a:r>
              <a:rPr lang="en-US" altLang="zh-TW" dirty="0" err="1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oder</a:t>
            </a:r>
            <a:r>
              <a:rPr lang="zh-TW" altLang="en-US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by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，以及在哪裡新增資料都是一個困難，但一步一步花了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天的時間最終完成。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9: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排行版的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</a:t>
            </a:r>
            <a:r>
              <a:rPr lang="en-US" altLang="zh-TW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想要引入資料庫很簡單，但實要顯示的有順序很難，所以就想到老師教的陣列方式和</a:t>
            </a:r>
            <a:r>
              <a:rPr lang="en-US" altLang="zh-TW" dirty="0" err="1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GridBagConstraints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去做座標系統就顯得更簡單，也花了不少時間才完成。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57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6829" y="906976"/>
            <a:ext cx="9100847" cy="5951024"/>
          </a:xfrm>
        </p:spPr>
        <p:txBody>
          <a:bodyPr/>
          <a:lstStyle/>
          <a:p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Problem 9: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JPanel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Solve 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我們想要在</a:t>
            </a:r>
            <a:r>
              <a:rPr lang="en-US" altLang="zh-TW" sz="20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Jpanel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加入背景，但是它沒辦法設置圖片，所以就查了網路有個方法是有點像老師之前教我們的</a:t>
            </a:r>
            <a:r>
              <a:rPr lang="en-US" altLang="zh-TW" sz="2000" dirty="0" err="1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paintComponent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可以畫出來，有點像畫布的概念，所以就可以更加美化我們想要的圖案。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感謝老師這學年的用心教導</a:t>
            </a:r>
            <a:r>
              <a:rPr lang="en-US" altLang="zh-TW" sz="3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3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一步步地指導我們，讓我們從不會到會，也感受到老師想要給我們很多的知識，謝謝老師</a:t>
            </a:r>
            <a:r>
              <a:rPr lang="zh-TW" altLang="en-US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4350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065866" cy="1320800"/>
          </a:xfrm>
        </p:spPr>
        <p:txBody>
          <a:bodyPr/>
          <a:lstStyle/>
          <a:p>
            <a:r>
              <a:rPr lang="zh-TW" altLang="en-US" dirty="0"/>
              <a:t>程</a:t>
            </a:r>
            <a:r>
              <a:rPr lang="zh-TW" altLang="en-US" dirty="0" smtClean="0"/>
              <a:t>式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2611556" cy="3880773"/>
          </a:xfrm>
        </p:spPr>
        <p:txBody>
          <a:bodyPr/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(Menu):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畫面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名字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查看排行榜、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刪除排行榜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910" y="606103"/>
            <a:ext cx="8888360" cy="61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844827"/>
            <a:ext cx="8596668" cy="5196536"/>
          </a:xfrm>
        </p:spPr>
        <p:txBody>
          <a:bodyPr/>
          <a:lstStyle/>
          <a:p>
            <a:r>
              <a:rPr lang="zh-TW" altLang="en-US" dirty="0" smtClean="0"/>
              <a:t>遊戲畫面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09" y="609600"/>
            <a:ext cx="9012865" cy="60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V="1">
            <a:off x="677334" y="563881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98174"/>
            <a:ext cx="8596668" cy="6202017"/>
          </a:xfrm>
        </p:spPr>
        <p:txBody>
          <a:bodyPr>
            <a:normAutofit/>
          </a:bodyPr>
          <a:lstStyle/>
          <a:p>
            <a:endParaRPr lang="en-US" altLang="zh-TW" i="1" u="sng" dirty="0" smtClean="0"/>
          </a:p>
          <a:p>
            <a:r>
              <a:rPr lang="zh-TW" altLang="en-US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 </a:t>
            </a:r>
            <a:endParaRPr lang="zh-TW" altLang="en-US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這款遊戲主要是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5*10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的地圖。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天上會隨機掉落向日葵，建造向日葵加快生產向日葵，開始建造植物對抗殭屍，殭屍一開始會一隻兩隻的進攻，到後面會越來越多隻，殭屍難度會提升，當殭屍拆掉植物跑到家園就會輸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掉，如果成功守住則會勝利。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角色介紹</a:t>
            </a:r>
            <a:r>
              <a:rPr lang="en-US" altLang="zh-TW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植物種類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向日葵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消耗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個陽光建造，可以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生產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陽光，加快建造植物。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綠色豌豆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消耗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個陽光建造，一般的攻擊，可以對殭屍造成一般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傷害。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土豆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消耗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陽光建造，城牆可以阻擋殭屍攻擊植物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殭屍種類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一般殭屍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血量較低，速度慢，出現的機率較高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足球殭屍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血量高，速度快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分數過一定時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24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393" y="506362"/>
            <a:ext cx="8596668" cy="940904"/>
          </a:xfrm>
        </p:spPr>
        <p:txBody>
          <a:bodyPr/>
          <a:lstStyle/>
          <a:p>
            <a:r>
              <a:rPr lang="zh-TW" altLang="en-US" dirty="0" smtClean="0"/>
              <a:t>程式碼介紹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93" y="1256819"/>
            <a:ext cx="10428202" cy="5453697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GamePanel.java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使用到 </a:t>
            </a:r>
            <a:r>
              <a:rPr lang="en-US" altLang="zh-TW" dirty="0" err="1" smtClean="0">
                <a:solidFill>
                  <a:srgbClr val="FF0000"/>
                </a:solidFill>
              </a:rPr>
              <a:t>laneZombies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new </a:t>
            </a:r>
            <a:r>
              <a:rPr lang="en-US" altLang="zh-TW" dirty="0" err="1">
                <a:solidFill>
                  <a:srgbClr val="FF0000"/>
                </a:solidFill>
              </a:rPr>
              <a:t>ArrayList</a:t>
            </a:r>
            <a:r>
              <a:rPr lang="en-US" altLang="zh-TW" dirty="0" smtClean="0">
                <a:solidFill>
                  <a:srgbClr val="FF0000"/>
                </a:solidFill>
              </a:rPr>
              <a:t>&lt;&gt;();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這</a:t>
            </a:r>
            <a:r>
              <a:rPr lang="zh-TW" altLang="en-US" dirty="0" smtClean="0"/>
              <a:t>是</a:t>
            </a:r>
            <a:r>
              <a:rPr lang="zh-TW" altLang="en-US" dirty="0" smtClean="0"/>
              <a:t>我們</a:t>
            </a:r>
            <a:r>
              <a:rPr lang="zh-TW" altLang="en-US" dirty="0" smtClean="0"/>
              <a:t>用到動態陣列去儲存每一行的殭屍，植物也是相同的做法</a:t>
            </a:r>
            <a:r>
              <a:rPr lang="zh-TW" altLang="en-US" dirty="0" smtClean="0"/>
              <a:t>，剛開始用陣列是很難去刪掉我們想要刪除的死掉殭屍，所以我們尋找</a:t>
            </a:r>
            <a:r>
              <a:rPr lang="zh-TW" altLang="en-US" dirty="0" smtClean="0"/>
              <a:t>網路幫助，都看到使用這個的方式比較多，也詢問助教，並請他教導我們怎麼使用，最後弄成類似二維的概念，因為有五排所以每一排</a:t>
            </a:r>
            <a:r>
              <a:rPr lang="zh-TW" altLang="en-US" dirty="0" smtClean="0"/>
              <a:t>分別</a:t>
            </a:r>
            <a:r>
              <a:rPr lang="zh-TW" altLang="en-US" dirty="0" smtClean="0"/>
              <a:t>儲存那一排的物件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因為要同時執行殭屍移動，加上太陽掉下來的方式，以及種下植物植物可以發射子彈的動作。所以原本想利用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的方式並用</a:t>
            </a:r>
            <a:r>
              <a:rPr lang="en-US" altLang="zh-TW" dirty="0" err="1" smtClean="0"/>
              <a:t>Thread.sleep</a:t>
            </a:r>
            <a:r>
              <a:rPr lang="en-US" altLang="zh-TW" dirty="0" smtClean="0"/>
              <a:t> </a:t>
            </a:r>
            <a:r>
              <a:rPr lang="zh-TW" altLang="en-US" dirty="0" smtClean="0"/>
              <a:t>用休息的方式製造出殭屍走路停頓的概念，沒想到</a:t>
            </a:r>
            <a:r>
              <a:rPr lang="en-US" altLang="zh-TW" dirty="0" err="1" smtClean="0"/>
              <a:t>Thread.sleep</a:t>
            </a:r>
            <a:r>
              <a:rPr lang="zh-TW" altLang="en-US" dirty="0" smtClean="0"/>
              <a:t>會</a:t>
            </a:r>
            <a:r>
              <a:rPr lang="zh-TW" altLang="en-US" dirty="0"/>
              <a:t>影響</a:t>
            </a:r>
            <a:r>
              <a:rPr lang="zh-TW" altLang="en-US" dirty="0" smtClean="0"/>
              <a:t>到</a:t>
            </a:r>
            <a:r>
              <a:rPr lang="zh-TW" altLang="en-US" dirty="0" smtClean="0"/>
              <a:t>其他的執行程式，會導致按下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要到下一個畫面會先停頓數幾秒。後來到網路上尋找資料找到了</a:t>
            </a:r>
            <a:r>
              <a:rPr lang="en-US" altLang="zh-TW" dirty="0" smtClean="0">
                <a:solidFill>
                  <a:srgbClr val="FF0000"/>
                </a:solidFill>
              </a:rPr>
              <a:t>new Timer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方法，它也是一種多執行序概念，寫法簡略且不會影響到程式運作。</a:t>
            </a:r>
            <a:r>
              <a:rPr lang="zh-TW" altLang="en-US" dirty="0" smtClean="0"/>
              <a:t>這個的方法</a:t>
            </a:r>
            <a:r>
              <a:rPr lang="zh-TW" altLang="en-US" dirty="0" smtClean="0"/>
              <a:t>就不會搶</a:t>
            </a:r>
            <a:r>
              <a:rPr lang="zh-TW" altLang="en-US" dirty="0" smtClean="0"/>
              <a:t>到其他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執行序。</a:t>
            </a:r>
            <a:endParaRPr lang="en-US" altLang="zh-TW" dirty="0"/>
          </a:p>
          <a:p>
            <a:r>
              <a:rPr lang="zh-TW" altLang="en-US" dirty="0" smtClean="0"/>
              <a:t>另外助教也教了我們圖層的</a:t>
            </a:r>
            <a:r>
              <a:rPr lang="zh-TW" altLang="en-US" dirty="0" smtClean="0"/>
              <a:t>概念，我們在</a:t>
            </a:r>
            <a:r>
              <a:rPr lang="en-US" altLang="zh-TW" dirty="0" err="1" smtClean="0"/>
              <a:t>GamePanel</a:t>
            </a:r>
            <a:r>
              <a:rPr lang="zh-TW" altLang="en-US" dirty="0" smtClean="0"/>
              <a:t>改成</a:t>
            </a:r>
            <a:r>
              <a:rPr lang="en-US" altLang="zh-TW" dirty="0" err="1"/>
              <a:t>JLayeredPane</a:t>
            </a:r>
            <a:r>
              <a:rPr lang="en-US" altLang="zh-TW" dirty="0"/>
              <a:t> </a:t>
            </a:r>
            <a:r>
              <a:rPr lang="zh-TW" altLang="en-US" dirty="0" smtClean="0"/>
              <a:t>，然後把要加入的物件</a:t>
            </a:r>
            <a:r>
              <a:rPr lang="en-US" altLang="zh-TW" dirty="0" smtClean="0"/>
              <a:t>add(</a:t>
            </a:r>
            <a:r>
              <a:rPr lang="en-US" altLang="zh-TW" dirty="0" err="1" smtClean="0"/>
              <a:t>object</a:t>
            </a:r>
            <a:r>
              <a:rPr lang="en-US" altLang="zh-TW" dirty="0" err="1" smtClean="0"/>
              <a:t>,new</a:t>
            </a:r>
            <a:r>
              <a:rPr lang="en-US" altLang="zh-TW" dirty="0" smtClean="0"/>
              <a:t> </a:t>
            </a:r>
            <a:r>
              <a:rPr lang="en-US" altLang="zh-TW" dirty="0" smtClean="0"/>
              <a:t>Integer(0</a:t>
            </a:r>
            <a:r>
              <a:rPr lang="en-US" altLang="zh-TW" dirty="0" smtClean="0"/>
              <a:t>)); 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Integer</a:t>
            </a:r>
            <a:r>
              <a:rPr lang="zh-TW" altLang="en-US" dirty="0" smtClean="0"/>
              <a:t>就是代表第幾層，如果不用圖層的概念要點選太陽會因為判定不到一直點</a:t>
            </a:r>
            <a:r>
              <a:rPr lang="zh-TW" altLang="en-US" dirty="0" smtClean="0"/>
              <a:t>不到，所以將太陽放到最高層，其餘碰撞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改到最底層。</a:t>
            </a:r>
            <a:endParaRPr lang="en-US" altLang="zh-TW" dirty="0" smtClean="0"/>
          </a:p>
          <a:p>
            <a:r>
              <a:rPr lang="zh-TW" altLang="en-US" dirty="0" smtClean="0"/>
              <a:t>我們創一個一維的</a:t>
            </a:r>
            <a:r>
              <a:rPr lang="en-US" altLang="zh-TW" dirty="0" err="1" smtClean="0"/>
              <a:t>JPanel</a:t>
            </a:r>
            <a:r>
              <a:rPr lang="zh-TW" altLang="en-US" dirty="0" smtClean="0"/>
              <a:t>叫</a:t>
            </a:r>
            <a:r>
              <a:rPr lang="en-US" altLang="zh-TW" dirty="0" smtClean="0"/>
              <a:t>Collider</a:t>
            </a:r>
            <a:r>
              <a:rPr lang="zh-TW" altLang="en-US" dirty="0" smtClean="0"/>
              <a:t>，這是有點像地圖的概念可以去記著哪裡是有植物物件，並且可以偵測殭屍去吃它然後刪除或判斷不能再放置植物。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詳細介紹在下兩頁可以看到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剩下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，音樂撥放的方式，那些都是使用老師上課教導我們的方式來寫。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8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934277"/>
            <a:ext cx="8953363" cy="5658252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GameWindow.java</a:t>
            </a:r>
          </a:p>
          <a:p>
            <a:r>
              <a:rPr lang="zh-TW" altLang="en-US" sz="2000" dirty="0"/>
              <a:t>按鈕點擊</a:t>
            </a:r>
            <a:r>
              <a:rPr lang="en-US" altLang="zh-TW" sz="2000" dirty="0" err="1"/>
              <a:t>Jbutton</a:t>
            </a:r>
            <a:r>
              <a:rPr lang="zh-TW" altLang="en-US" sz="2000" dirty="0"/>
              <a:t>是使用老師所教的方式去</a:t>
            </a:r>
            <a:r>
              <a:rPr lang="en-US" altLang="zh-TW" sz="2000" dirty="0"/>
              <a:t>implements </a:t>
            </a:r>
            <a:r>
              <a:rPr lang="en-US" altLang="zh-TW" sz="2000" dirty="0" err="1"/>
              <a:t>ActionListener</a:t>
            </a:r>
            <a:r>
              <a:rPr lang="zh-TW" altLang="en-US" sz="2000" dirty="0"/>
              <a:t>並實作</a:t>
            </a:r>
            <a:r>
              <a:rPr lang="en-US" altLang="zh-TW" sz="2000" dirty="0" err="1"/>
              <a:t>actionPerformed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按鈕位置的搭配也是使用上課老師教得 </a:t>
            </a:r>
            <a:r>
              <a:rPr lang="en-US" altLang="zh-TW" sz="2000" dirty="0" err="1"/>
              <a:t>setGridBagConstraints</a:t>
            </a:r>
            <a:r>
              <a:rPr lang="en-US" altLang="zh-TW" sz="2000" dirty="0"/>
              <a:t>()</a:t>
            </a:r>
            <a:r>
              <a:rPr lang="zh-TW" altLang="en-US" sz="2000" dirty="0"/>
              <a:t>去調整按鈕的位置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r>
              <a:rPr lang="zh-TW" altLang="en-US" sz="2000" dirty="0" smtClean="0"/>
              <a:t>排行榜配合資料庫，在遊戲結束後會儲存你的遊戲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、名稱、分數、所剩陽光到資料庫，在下次開啟遊戲會叫出來並且顯示在排行榜單上，我使用一個</a:t>
            </a:r>
            <a:r>
              <a:rPr lang="en-US" altLang="zh-TW" sz="2000" dirty="0" smtClean="0">
                <a:solidFill>
                  <a:schemeClr val="accent5"/>
                </a:solidFill>
              </a:rPr>
              <a:t>5</a:t>
            </a:r>
            <a:r>
              <a:rPr lang="zh-TW" altLang="en-US" sz="2000" dirty="0" smtClean="0">
                <a:solidFill>
                  <a:schemeClr val="accent5"/>
                </a:solidFill>
              </a:rPr>
              <a:t> * </a:t>
            </a:r>
            <a:r>
              <a:rPr lang="en-US" altLang="zh-TW" sz="2000" dirty="0" smtClean="0">
                <a:solidFill>
                  <a:schemeClr val="accent5"/>
                </a:solidFill>
              </a:rPr>
              <a:t>10</a:t>
            </a:r>
            <a:r>
              <a:rPr lang="zh-TW" altLang="en-US" sz="2000" dirty="0" smtClean="0">
                <a:solidFill>
                  <a:schemeClr val="accent5"/>
                </a:solidFill>
              </a:rPr>
              <a:t>二微陣列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Jlabel</a:t>
            </a:r>
            <a:r>
              <a:rPr lang="zh-TW" altLang="en-US" sz="2000" dirty="0" smtClean="0"/>
              <a:t>分別是</a:t>
            </a:r>
            <a:r>
              <a:rPr lang="en-US" altLang="zh-TW" sz="2000" dirty="0" smtClean="0"/>
              <a:t>j == 0</a:t>
            </a:r>
            <a:r>
              <a:rPr lang="zh-TW" altLang="en-US" sz="2000" dirty="0" smtClean="0"/>
              <a:t>是你的名次；</a:t>
            </a:r>
            <a:r>
              <a:rPr lang="en-US" altLang="zh-TW" sz="2000" dirty="0" smtClean="0"/>
              <a:t>j == 1 </a:t>
            </a:r>
            <a:r>
              <a:rPr lang="zh-TW" altLang="en-US" sz="2000" dirty="0" smtClean="0"/>
              <a:t>是你的遊戲</a:t>
            </a:r>
            <a:r>
              <a:rPr lang="en-US" altLang="zh-TW" sz="2000" dirty="0" smtClean="0"/>
              <a:t>ID</a:t>
            </a:r>
            <a:r>
              <a:rPr lang="zh-TW" altLang="en-US" sz="2000" dirty="0" smtClean="0"/>
              <a:t>；</a:t>
            </a:r>
            <a:r>
              <a:rPr lang="en-US" altLang="zh-TW" sz="2000" dirty="0" smtClean="0"/>
              <a:t>j == 2</a:t>
            </a:r>
            <a:r>
              <a:rPr lang="zh-TW" altLang="en-US" sz="2000" dirty="0" smtClean="0"/>
              <a:t>是你的名稱以此類，推然後分別去取出資料庫的資料，然後只會顯示最多前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名分數的資料。</a:t>
            </a:r>
            <a:endParaRPr lang="en-US" altLang="zh-TW" sz="2000" dirty="0" smtClean="0"/>
          </a:p>
          <a:p>
            <a:r>
              <a:rPr lang="zh-TW" altLang="en-US" sz="2000" dirty="0" smtClean="0"/>
              <a:t>排行榜的架構概念用了老師的在最後教的陣列和</a:t>
            </a:r>
            <a:r>
              <a:rPr lang="en-US" altLang="zh-TW" sz="2000" dirty="0" err="1" smtClean="0"/>
              <a:t>GridBagLayout</a:t>
            </a:r>
            <a:r>
              <a:rPr lang="zh-TW" altLang="en-US" sz="2000" dirty="0" smtClean="0"/>
              <a:t>以及</a:t>
            </a:r>
            <a:r>
              <a:rPr lang="en-US" altLang="zh-TW" sz="2000" dirty="0" err="1" smtClean="0"/>
              <a:t>setGridBagConstriants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的概念去實作排版，非常的實用和好看。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0562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0572" y="331790"/>
            <a:ext cx="8658395" cy="664419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Collider.java</a:t>
            </a:r>
          </a:p>
          <a:p>
            <a:r>
              <a:rPr lang="zh-TW" altLang="en-US" sz="2800" dirty="0"/>
              <a:t>這個程式碼是</a:t>
            </a:r>
            <a:r>
              <a:rPr lang="zh-TW" altLang="en-US" sz="2800" dirty="0" smtClean="0"/>
              <a:t>參考老師最後教我們陣列的</a:t>
            </a:r>
            <a:r>
              <a:rPr lang="zh-TW" altLang="en-US" sz="2800" dirty="0"/>
              <a:t>寫法</a:t>
            </a:r>
            <a:r>
              <a:rPr lang="zh-TW" altLang="en-US" sz="2800" dirty="0" smtClean="0"/>
              <a:t>，是</a:t>
            </a:r>
            <a:r>
              <a:rPr lang="zh-TW" altLang="en-US" sz="2800" dirty="0"/>
              <a:t>用來負責判斷是否</a:t>
            </a:r>
            <a:r>
              <a:rPr lang="zh-TW" altLang="en-US" sz="2800" dirty="0" smtClean="0"/>
              <a:t>碰撞、是否有植物、儲存植物，有點類似於地圖的概念，也</a:t>
            </a:r>
            <a:r>
              <a:rPr lang="zh-TW" altLang="en-US" sz="2800" dirty="0"/>
              <a:t>詢問</a:t>
            </a:r>
            <a:r>
              <a:rPr lang="zh-TW" altLang="en-US" sz="2800" dirty="0" smtClean="0"/>
              <a:t>助教該如何去運行，</a:t>
            </a:r>
            <a:r>
              <a:rPr lang="zh-TW" altLang="en-US" sz="2800" dirty="0"/>
              <a:t>並進而修改。</a:t>
            </a:r>
            <a:endParaRPr lang="en-US" altLang="zh-TW" sz="2800" dirty="0"/>
          </a:p>
          <a:p>
            <a:r>
              <a:rPr lang="en-US" altLang="zh-TW" sz="2800" dirty="0"/>
              <a:t>Sun.java</a:t>
            </a:r>
          </a:p>
          <a:p>
            <a:r>
              <a:rPr lang="zh-TW" altLang="en-US" sz="2800" dirty="0"/>
              <a:t>當初寫這個只有大概想法想說用隨機方式來產生位置，可是一直想不出從上面掉下來的方法，</a:t>
            </a:r>
            <a:r>
              <a:rPr lang="zh-TW" altLang="en-US" sz="2800" dirty="0" smtClean="0"/>
              <a:t>這是</a:t>
            </a:r>
            <a:r>
              <a:rPr lang="zh-TW" altLang="en-US" sz="2800" dirty="0"/>
              <a:t>參考網路上</a:t>
            </a:r>
            <a:r>
              <a:rPr lang="zh-TW" altLang="en-US" sz="2800" dirty="0" smtClean="0"/>
              <a:t>進而自己改寫。</a:t>
            </a:r>
            <a:endParaRPr lang="en-US" altLang="zh-TW" sz="2800" dirty="0"/>
          </a:p>
          <a:p>
            <a:r>
              <a:rPr lang="en-US" altLang="zh-TW" sz="2800" dirty="0" err="1"/>
              <a:t>Package.database</a:t>
            </a:r>
            <a:endParaRPr lang="en-US" altLang="zh-TW" sz="2800" dirty="0"/>
          </a:p>
          <a:p>
            <a:r>
              <a:rPr lang="zh-TW" altLang="en-US" sz="2800" dirty="0"/>
              <a:t>這個</a:t>
            </a:r>
            <a:r>
              <a:rPr lang="en-US" altLang="zh-TW" sz="2800" dirty="0" err="1"/>
              <a:t>packag</a:t>
            </a:r>
            <a:r>
              <a:rPr lang="zh-TW" altLang="en-US" sz="2800" dirty="0"/>
              <a:t>底下的是用來連接</a:t>
            </a:r>
            <a:r>
              <a:rPr lang="en-US" altLang="zh-TW" sz="2800" dirty="0"/>
              <a:t>MYSQL</a:t>
            </a:r>
            <a:r>
              <a:rPr lang="zh-TW" altLang="en-US" sz="2800" dirty="0"/>
              <a:t>並且寫入資料，讀取資料，增加資料</a:t>
            </a:r>
            <a:r>
              <a:rPr lang="zh-TW" altLang="en-US" sz="2800" dirty="0" smtClean="0"/>
              <a:t>的、刪除資料、排行榜的讀取，這是</a:t>
            </a:r>
            <a:r>
              <a:rPr lang="zh-TW" altLang="en-US" sz="2800" dirty="0"/>
              <a:t>利用上課老師所教的方法進去修改。</a:t>
            </a:r>
            <a:endParaRPr lang="en-US" altLang="zh-TW" sz="28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214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V="1">
            <a:off x="677334" y="477078"/>
            <a:ext cx="8596668" cy="13252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zh-TW" altLang="en-US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繼承的概念</a:t>
            </a:r>
            <a:r>
              <a:rPr lang="en-US" altLang="zh-TW" sz="20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7335" y="1202634"/>
            <a:ext cx="1848679" cy="8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470" y="2902226"/>
            <a:ext cx="1351721" cy="217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Peashooter</a:t>
            </a:r>
          </a:p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8537" y="2902226"/>
            <a:ext cx="1083365" cy="217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Potato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52249" y="2902226"/>
            <a:ext cx="1225429" cy="217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Sunflower</a:t>
            </a:r>
            <a:endParaRPr lang="zh-TW" altLang="en-US" dirty="0"/>
          </a:p>
        </p:txBody>
      </p:sp>
      <p:cxnSp>
        <p:nvCxnSpPr>
          <p:cNvPr id="9" name="肘形接點 8"/>
          <p:cNvCxnSpPr>
            <a:stCxn id="5" idx="0"/>
            <a:endCxn id="4" idx="2"/>
          </p:cNvCxnSpPr>
          <p:nvPr/>
        </p:nvCxnSpPr>
        <p:spPr>
          <a:xfrm rot="5400000" flipH="1" flipV="1">
            <a:off x="1719468" y="1630019"/>
            <a:ext cx="805070" cy="1739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6" idx="0"/>
            <a:endCxn id="4" idx="2"/>
          </p:cNvCxnSpPr>
          <p:nvPr/>
        </p:nvCxnSpPr>
        <p:spPr>
          <a:xfrm rot="5400000" flipH="1" flipV="1">
            <a:off x="2588412" y="2498964"/>
            <a:ext cx="805070" cy="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7" idx="0"/>
            <a:endCxn id="4" idx="2"/>
          </p:cNvCxnSpPr>
          <p:nvPr/>
        </p:nvCxnSpPr>
        <p:spPr>
          <a:xfrm rot="16200000" flipV="1">
            <a:off x="3425785" y="1663046"/>
            <a:ext cx="805070" cy="167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872976" y="1088334"/>
            <a:ext cx="2047461" cy="1123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Zombie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182139" y="2912166"/>
            <a:ext cx="1426329" cy="216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Normal</a:t>
            </a:r>
          </a:p>
          <a:p>
            <a:pPr algn="ctr"/>
            <a:r>
              <a:rPr lang="en-US" altLang="zh-TW" dirty="0" smtClean="0"/>
              <a:t>Zombie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8102657" y="2902226"/>
            <a:ext cx="1446129" cy="216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Cone</a:t>
            </a:r>
          </a:p>
          <a:p>
            <a:pPr algn="ctr"/>
            <a:r>
              <a:rPr lang="en-US" altLang="zh-TW" dirty="0" smtClean="0"/>
              <a:t>Head</a:t>
            </a:r>
          </a:p>
          <a:p>
            <a:pPr algn="ctr"/>
            <a:r>
              <a:rPr lang="en-US" altLang="zh-TW" dirty="0" smtClean="0"/>
              <a:t>Zombie</a:t>
            </a:r>
            <a:endParaRPr lang="zh-TW" altLang="en-US" dirty="0"/>
          </a:p>
        </p:txBody>
      </p:sp>
      <p:cxnSp>
        <p:nvCxnSpPr>
          <p:cNvPr id="20" name="肘形接點 19"/>
          <p:cNvCxnSpPr>
            <a:stCxn id="17" idx="0"/>
            <a:endCxn id="16" idx="4"/>
          </p:cNvCxnSpPr>
          <p:nvPr/>
        </p:nvCxnSpPr>
        <p:spPr>
          <a:xfrm rot="5400000" flipH="1" flipV="1">
            <a:off x="7045650" y="2061110"/>
            <a:ext cx="700710" cy="1001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8" idx="0"/>
            <a:endCxn id="16" idx="4"/>
          </p:cNvCxnSpPr>
          <p:nvPr/>
        </p:nvCxnSpPr>
        <p:spPr>
          <a:xfrm rot="16200000" flipV="1">
            <a:off x="8015830" y="2092333"/>
            <a:ext cx="690770" cy="929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7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79713"/>
            <a:ext cx="8879621" cy="436164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/>
              <a:t/>
            </a:r>
            <a:br>
              <a:rPr lang="zh-TW" altLang="en-US" sz="2000" dirty="0"/>
            </a:br>
            <a:endParaRPr lang="zh-TW" altLang="en-US" sz="2000" dirty="0"/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劉　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407410389 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植物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功能的程式、遊戲內部的框架及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功能、資料庫、排行榜。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陳俊翰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407410447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殭屍的程式、開始前的框架及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功能、背景音樂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音效、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共同部分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一起做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進度報告、殭屍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和陽光工廠的程式 、子彈的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程式、碰撞地圖。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673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916</Words>
  <Application>Microsoft Office PowerPoint</Application>
  <PresentationFormat>寬螢幕</PresentationFormat>
  <Paragraphs>88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標楷體</vt:lpstr>
      <vt:lpstr>Arial</vt:lpstr>
      <vt:lpstr>Trebuchet MS</vt:lpstr>
      <vt:lpstr>Wingdings 3</vt:lpstr>
      <vt:lpstr>多面向</vt:lpstr>
      <vt:lpstr>第9組G09 題目:植物大戰殭屍 PlantsVsZombies</vt:lpstr>
      <vt:lpstr>程式架構</vt:lpstr>
      <vt:lpstr> </vt:lpstr>
      <vt:lpstr> </vt:lpstr>
      <vt:lpstr>程式碼介紹:</vt:lpstr>
      <vt:lpstr>  </vt:lpstr>
      <vt:lpstr>PowerPoint 簡報</vt:lpstr>
      <vt:lpstr> </vt:lpstr>
      <vt:lpstr>工作分配:</vt:lpstr>
      <vt:lpstr>碰到的問題及解決辦法:</vt:lpstr>
      <vt:lpstr> </vt:lpstr>
      <vt:lpstr>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第9組: 題目:植物大戰殭屍</dc:title>
  <dc:creator>user</dc:creator>
  <cp:lastModifiedBy>杰 劉</cp:lastModifiedBy>
  <cp:revision>23</cp:revision>
  <dcterms:created xsi:type="dcterms:W3CDTF">2019-06-07T14:31:08Z</dcterms:created>
  <dcterms:modified xsi:type="dcterms:W3CDTF">2019-06-09T10:45:10Z</dcterms:modified>
</cp:coreProperties>
</file>