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318" r:id="rId6"/>
    <p:sldId id="319" r:id="rId7"/>
    <p:sldId id="320" r:id="rId8"/>
    <p:sldId id="321" r:id="rId9"/>
    <p:sldId id="322" r:id="rId10"/>
    <p:sldId id="312" r:id="rId11"/>
    <p:sldId id="313" r:id="rId12"/>
    <p:sldId id="314" r:id="rId13"/>
    <p:sldId id="315" r:id="rId14"/>
    <p:sldId id="316" r:id="rId15"/>
    <p:sldId id="317" r:id="rId16"/>
    <p:sldId id="323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DM Sans" panose="020B0604020202020204" charset="0"/>
      <p:regular r:id="rId28"/>
      <p:bold r:id="rId29"/>
      <p:italic r:id="rId30"/>
      <p:boldItalic r:id="rId31"/>
    </p:embeddedFont>
    <p:embeddedFont>
      <p:font typeface="Inconsolata" pitchFamily="1" charset="0"/>
      <p:regular r:id="rId32"/>
      <p:bold r:id="rId33"/>
    </p:embeddedFont>
    <p:embeddedFont>
      <p:font typeface="Inconsolata Medium" pitchFamily="1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6A990A-C73C-44E5-9907-70D08DE039FC}">
  <a:tblStyle styleId="{FD6A990A-C73C-44E5-9907-70D08DE039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dfb86472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dfb86472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ef56894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ef56894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117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ef56894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ef56894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14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ef56894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ef56894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ef56894d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ef56894d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ef56894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ef56894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50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06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06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41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ef56894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ef56894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02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1925" y="717275"/>
            <a:ext cx="4861500" cy="24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1925" y="3627675"/>
            <a:ext cx="23691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85275" y="2475750"/>
            <a:ext cx="41469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01975" y="1388013"/>
            <a:ext cx="1176600" cy="65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85275" y="3416425"/>
            <a:ext cx="4146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799275" y="1333713"/>
            <a:ext cx="36315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799275" y="2758586"/>
            <a:ext cx="3631500" cy="10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720000" y="2251101"/>
            <a:ext cx="24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2"/>
          </p:nvPr>
        </p:nvSpPr>
        <p:spPr>
          <a:xfrm>
            <a:off x="3360325" y="2251101"/>
            <a:ext cx="24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3"/>
          </p:nvPr>
        </p:nvSpPr>
        <p:spPr>
          <a:xfrm>
            <a:off x="720000" y="3984285"/>
            <a:ext cx="24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3360325" y="3984284"/>
            <a:ext cx="24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6000650" y="2251101"/>
            <a:ext cx="24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6000650" y="3984284"/>
            <a:ext cx="24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2202728" y="129773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2202728" y="303032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 hasCustomPrompt="1"/>
          </p:nvPr>
        </p:nvSpPr>
        <p:spPr>
          <a:xfrm>
            <a:off x="4901999" y="129773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4901999" y="303032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4" hasCustomPrompt="1"/>
          </p:nvPr>
        </p:nvSpPr>
        <p:spPr>
          <a:xfrm>
            <a:off x="7601277" y="129773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5" hasCustomPrompt="1"/>
          </p:nvPr>
        </p:nvSpPr>
        <p:spPr>
          <a:xfrm>
            <a:off x="7601277" y="303032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6"/>
          </p:nvPr>
        </p:nvSpPr>
        <p:spPr>
          <a:xfrm>
            <a:off x="720000" y="189831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7"/>
          </p:nvPr>
        </p:nvSpPr>
        <p:spPr>
          <a:xfrm>
            <a:off x="3360325" y="189831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8"/>
          </p:nvPr>
        </p:nvSpPr>
        <p:spPr>
          <a:xfrm>
            <a:off x="6000650" y="189831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9"/>
          </p:nvPr>
        </p:nvSpPr>
        <p:spPr>
          <a:xfrm>
            <a:off x="720000" y="3630976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0"/>
          </p:nvPr>
        </p:nvSpPr>
        <p:spPr>
          <a:xfrm>
            <a:off x="3360325" y="3630975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1"/>
          </p:nvPr>
        </p:nvSpPr>
        <p:spPr>
          <a:xfrm>
            <a:off x="6000650" y="3630975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713226" y="1791625"/>
            <a:ext cx="2681100" cy="118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1"/>
          </p:nvPr>
        </p:nvSpPr>
        <p:spPr>
          <a:xfrm>
            <a:off x="713226" y="3201625"/>
            <a:ext cx="2681100" cy="121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 hasCustomPrompt="1"/>
          </p:nvPr>
        </p:nvSpPr>
        <p:spPr>
          <a:xfrm>
            <a:off x="886857" y="1435255"/>
            <a:ext cx="7728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9"/>
          <p:cNvSpPr txBox="1">
            <a:spLocks noGrp="1"/>
          </p:cNvSpPr>
          <p:nvPr>
            <p:ph type="subTitle" idx="1"/>
          </p:nvPr>
        </p:nvSpPr>
        <p:spPr>
          <a:xfrm>
            <a:off x="720000" y="37053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ubTitle" idx="2"/>
          </p:nvPr>
        </p:nvSpPr>
        <p:spPr>
          <a:xfrm>
            <a:off x="720000" y="331242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 idx="3" hasCustomPrompt="1"/>
          </p:nvPr>
        </p:nvSpPr>
        <p:spPr>
          <a:xfrm>
            <a:off x="3656306" y="1435255"/>
            <a:ext cx="7728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9"/>
          <p:cNvSpPr txBox="1">
            <a:spLocks noGrp="1"/>
          </p:cNvSpPr>
          <p:nvPr>
            <p:ph type="subTitle" idx="4"/>
          </p:nvPr>
        </p:nvSpPr>
        <p:spPr>
          <a:xfrm>
            <a:off x="3485400" y="37053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ubTitle" idx="5"/>
          </p:nvPr>
        </p:nvSpPr>
        <p:spPr>
          <a:xfrm>
            <a:off x="3485400" y="331242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title" idx="6" hasCustomPrompt="1"/>
          </p:nvPr>
        </p:nvSpPr>
        <p:spPr>
          <a:xfrm>
            <a:off x="6416100" y="1435255"/>
            <a:ext cx="7728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7"/>
          </p:nvPr>
        </p:nvSpPr>
        <p:spPr>
          <a:xfrm>
            <a:off x="6250800" y="37053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subTitle" idx="8"/>
          </p:nvPr>
        </p:nvSpPr>
        <p:spPr>
          <a:xfrm>
            <a:off x="6250800" y="331242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33"/>
          <p:cNvCxnSpPr/>
          <p:nvPr/>
        </p:nvCxnSpPr>
        <p:spPr>
          <a:xfrm>
            <a:off x="716700" y="269700"/>
            <a:ext cx="771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33"/>
          <p:cNvCxnSpPr/>
          <p:nvPr/>
        </p:nvCxnSpPr>
        <p:spPr>
          <a:xfrm>
            <a:off x="716700" y="4873700"/>
            <a:ext cx="771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34"/>
          <p:cNvCxnSpPr/>
          <p:nvPr/>
        </p:nvCxnSpPr>
        <p:spPr>
          <a:xfrm>
            <a:off x="363525" y="539500"/>
            <a:ext cx="0" cy="406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34"/>
          <p:cNvCxnSpPr/>
          <p:nvPr/>
        </p:nvCxnSpPr>
        <p:spPr>
          <a:xfrm>
            <a:off x="8787325" y="539500"/>
            <a:ext cx="0" cy="406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5" r:id="rId6"/>
    <p:sldLayoutId id="2147483675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38"/>
          <p:cNvGrpSpPr/>
          <p:nvPr/>
        </p:nvGrpSpPr>
        <p:grpSpPr>
          <a:xfrm>
            <a:off x="5642020" y="346875"/>
            <a:ext cx="3051105" cy="4205566"/>
            <a:chOff x="5642020" y="346875"/>
            <a:chExt cx="3051105" cy="4205566"/>
          </a:xfrm>
        </p:grpSpPr>
        <p:grpSp>
          <p:nvGrpSpPr>
            <p:cNvPr id="185" name="Google Shape;185;p38"/>
            <p:cNvGrpSpPr/>
            <p:nvPr/>
          </p:nvGrpSpPr>
          <p:grpSpPr>
            <a:xfrm>
              <a:off x="5642020" y="724928"/>
              <a:ext cx="2588597" cy="3827514"/>
              <a:chOff x="2704221" y="221562"/>
              <a:chExt cx="4330206" cy="6402666"/>
            </a:xfrm>
          </p:grpSpPr>
          <p:sp>
            <p:nvSpPr>
              <p:cNvPr id="186" name="Google Shape;186;p38"/>
              <p:cNvSpPr/>
              <p:nvPr/>
            </p:nvSpPr>
            <p:spPr>
              <a:xfrm rot="-5400000">
                <a:off x="1667991" y="1257792"/>
                <a:ext cx="6402666" cy="4330206"/>
              </a:xfrm>
              <a:custGeom>
                <a:avLst/>
                <a:gdLst/>
                <a:ahLst/>
                <a:cxnLst/>
                <a:rect l="l" t="t" r="r" b="b"/>
                <a:pathLst>
                  <a:path w="65310" h="44170" extrusionOk="0">
                    <a:moveTo>
                      <a:pt x="22660" y="1"/>
                    </a:moveTo>
                    <a:cubicBezTo>
                      <a:pt x="9996" y="1"/>
                      <a:pt x="1" y="9728"/>
                      <a:pt x="204" y="22103"/>
                    </a:cubicBezTo>
                    <a:cubicBezTo>
                      <a:pt x="366" y="31091"/>
                      <a:pt x="5680" y="38807"/>
                      <a:pt x="13396" y="42273"/>
                    </a:cubicBezTo>
                    <a:cubicBezTo>
                      <a:pt x="13396" y="42273"/>
                      <a:pt x="17878" y="43983"/>
                      <a:pt x="21321" y="44121"/>
                    </a:cubicBezTo>
                    <a:cubicBezTo>
                      <a:pt x="21835" y="44150"/>
                      <a:pt x="22340" y="44169"/>
                      <a:pt x="22847" y="44169"/>
                    </a:cubicBezTo>
                    <a:cubicBezTo>
                      <a:pt x="23161" y="44169"/>
                      <a:pt x="23475" y="44162"/>
                      <a:pt x="23793" y="44144"/>
                    </a:cubicBezTo>
                    <a:lnTo>
                      <a:pt x="41837" y="43428"/>
                    </a:lnTo>
                    <a:cubicBezTo>
                      <a:pt x="54682" y="42897"/>
                      <a:pt x="65241" y="33193"/>
                      <a:pt x="65310" y="21872"/>
                    </a:cubicBezTo>
                    <a:cubicBezTo>
                      <a:pt x="65310" y="10621"/>
                      <a:pt x="54775" y="1172"/>
                      <a:pt x="41814" y="686"/>
                    </a:cubicBezTo>
                    <a:lnTo>
                      <a:pt x="23539" y="16"/>
                    </a:lnTo>
                    <a:cubicBezTo>
                      <a:pt x="23244" y="6"/>
                      <a:pt x="22951" y="1"/>
                      <a:pt x="22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8"/>
              <p:cNvSpPr/>
              <p:nvPr/>
            </p:nvSpPr>
            <p:spPr>
              <a:xfrm>
                <a:off x="4422624" y="1152468"/>
                <a:ext cx="1800300" cy="2240400"/>
              </a:xfrm>
              <a:prstGeom prst="snip1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8"/>
              <p:cNvSpPr/>
              <p:nvPr/>
            </p:nvSpPr>
            <p:spPr>
              <a:xfrm>
                <a:off x="4606433" y="1690900"/>
                <a:ext cx="1432800" cy="331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8"/>
              <p:cNvSpPr/>
              <p:nvPr/>
            </p:nvSpPr>
            <p:spPr>
              <a:xfrm>
                <a:off x="4606433" y="2083007"/>
                <a:ext cx="1432800" cy="7086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8"/>
              <p:cNvSpPr/>
              <p:nvPr/>
            </p:nvSpPr>
            <p:spPr>
              <a:xfrm>
                <a:off x="4606433" y="2908764"/>
                <a:ext cx="1432800" cy="331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" name="Google Shape;191;p38"/>
              <p:cNvGrpSpPr/>
              <p:nvPr/>
            </p:nvGrpSpPr>
            <p:grpSpPr>
              <a:xfrm>
                <a:off x="3828603" y="3639731"/>
                <a:ext cx="2039544" cy="2597966"/>
                <a:chOff x="5597607" y="2664382"/>
                <a:chExt cx="1215027" cy="1547698"/>
              </a:xfrm>
            </p:grpSpPr>
            <p:sp>
              <p:nvSpPr>
                <p:cNvPr id="192" name="Google Shape;192;p38"/>
                <p:cNvSpPr/>
                <p:nvPr/>
              </p:nvSpPr>
              <p:spPr>
                <a:xfrm>
                  <a:off x="5597607" y="2664382"/>
                  <a:ext cx="1215027" cy="154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8" h="32785" extrusionOk="0">
                      <a:moveTo>
                        <a:pt x="11875" y="1"/>
                      </a:moveTo>
                      <a:cubicBezTo>
                        <a:pt x="5637" y="1"/>
                        <a:pt x="578" y="4806"/>
                        <a:pt x="578" y="10767"/>
                      </a:cubicBezTo>
                      <a:cubicBezTo>
                        <a:pt x="0" y="18645"/>
                        <a:pt x="4228" y="21048"/>
                        <a:pt x="5175" y="23266"/>
                      </a:cubicBezTo>
                      <a:cubicBezTo>
                        <a:pt x="5684" y="24444"/>
                        <a:pt x="4528" y="27379"/>
                        <a:pt x="3350" y="29828"/>
                      </a:cubicBezTo>
                      <a:cubicBezTo>
                        <a:pt x="4066" y="30267"/>
                        <a:pt x="4829" y="30659"/>
                        <a:pt x="5591" y="31006"/>
                      </a:cubicBezTo>
                      <a:cubicBezTo>
                        <a:pt x="5591" y="31006"/>
                        <a:pt x="9334" y="32438"/>
                        <a:pt x="12615" y="32785"/>
                      </a:cubicBezTo>
                      <a:lnTo>
                        <a:pt x="14625" y="27563"/>
                      </a:lnTo>
                      <a:cubicBezTo>
                        <a:pt x="15918" y="27933"/>
                        <a:pt x="17235" y="28118"/>
                        <a:pt x="18575" y="28141"/>
                      </a:cubicBezTo>
                      <a:cubicBezTo>
                        <a:pt x="19315" y="28141"/>
                        <a:pt x="20100" y="28072"/>
                        <a:pt x="20724" y="27679"/>
                      </a:cubicBezTo>
                      <a:cubicBezTo>
                        <a:pt x="21163" y="27402"/>
                        <a:pt x="21463" y="26986"/>
                        <a:pt x="21741" y="26547"/>
                      </a:cubicBezTo>
                      <a:cubicBezTo>
                        <a:pt x="22295" y="25669"/>
                        <a:pt x="22711" y="24352"/>
                        <a:pt x="22803" y="23266"/>
                      </a:cubicBezTo>
                      <a:cubicBezTo>
                        <a:pt x="22619" y="23035"/>
                        <a:pt x="22295" y="23035"/>
                        <a:pt x="22018" y="23012"/>
                      </a:cubicBezTo>
                      <a:cubicBezTo>
                        <a:pt x="20978" y="22989"/>
                        <a:pt x="19915" y="22665"/>
                        <a:pt x="19037" y="22088"/>
                      </a:cubicBezTo>
                      <a:cubicBezTo>
                        <a:pt x="18160" y="21487"/>
                        <a:pt x="17397" y="20240"/>
                        <a:pt x="16958" y="19269"/>
                      </a:cubicBezTo>
                      <a:lnTo>
                        <a:pt x="16958" y="19269"/>
                      </a:lnTo>
                      <a:cubicBezTo>
                        <a:pt x="17559" y="20055"/>
                        <a:pt x="18483" y="20563"/>
                        <a:pt x="19430" y="20817"/>
                      </a:cubicBezTo>
                      <a:cubicBezTo>
                        <a:pt x="20177" y="21036"/>
                        <a:pt x="21155" y="21140"/>
                        <a:pt x="22101" y="21140"/>
                      </a:cubicBezTo>
                      <a:cubicBezTo>
                        <a:pt x="22355" y="21140"/>
                        <a:pt x="22606" y="21132"/>
                        <a:pt x="22850" y="21118"/>
                      </a:cubicBezTo>
                      <a:cubicBezTo>
                        <a:pt x="23057" y="21071"/>
                        <a:pt x="23265" y="21025"/>
                        <a:pt x="23450" y="20933"/>
                      </a:cubicBezTo>
                      <a:cubicBezTo>
                        <a:pt x="23635" y="20817"/>
                        <a:pt x="23797" y="20655"/>
                        <a:pt x="23820" y="20448"/>
                      </a:cubicBezTo>
                      <a:cubicBezTo>
                        <a:pt x="23843" y="20217"/>
                        <a:pt x="23727" y="20009"/>
                        <a:pt x="23658" y="19824"/>
                      </a:cubicBezTo>
                      <a:cubicBezTo>
                        <a:pt x="23404" y="19246"/>
                        <a:pt x="23427" y="18276"/>
                        <a:pt x="23427" y="18276"/>
                      </a:cubicBezTo>
                      <a:cubicBezTo>
                        <a:pt x="23982" y="18091"/>
                        <a:pt x="24675" y="17906"/>
                        <a:pt x="25091" y="17490"/>
                      </a:cubicBezTo>
                      <a:cubicBezTo>
                        <a:pt x="25530" y="17074"/>
                        <a:pt x="25737" y="16381"/>
                        <a:pt x="25414" y="15873"/>
                      </a:cubicBezTo>
                      <a:cubicBezTo>
                        <a:pt x="25206" y="15573"/>
                        <a:pt x="24860" y="15411"/>
                        <a:pt x="24559" y="15203"/>
                      </a:cubicBezTo>
                      <a:cubicBezTo>
                        <a:pt x="23727" y="14695"/>
                        <a:pt x="23150" y="13840"/>
                        <a:pt x="22919" y="12916"/>
                      </a:cubicBezTo>
                      <a:cubicBezTo>
                        <a:pt x="22896" y="11807"/>
                        <a:pt x="23011" y="11229"/>
                        <a:pt x="23011" y="10467"/>
                      </a:cubicBezTo>
                      <a:cubicBezTo>
                        <a:pt x="23011" y="4529"/>
                        <a:pt x="18113" y="1"/>
                        <a:pt x="118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38"/>
                <p:cNvSpPr/>
                <p:nvPr/>
              </p:nvSpPr>
              <p:spPr>
                <a:xfrm>
                  <a:off x="5909510" y="2875874"/>
                  <a:ext cx="390500" cy="445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2" h="9430" extrusionOk="0">
                      <a:moveTo>
                        <a:pt x="4329" y="0"/>
                      </a:moveTo>
                      <a:cubicBezTo>
                        <a:pt x="4001" y="0"/>
                        <a:pt x="3665" y="38"/>
                        <a:pt x="3328" y="118"/>
                      </a:cubicBezTo>
                      <a:cubicBezTo>
                        <a:pt x="1318" y="581"/>
                        <a:pt x="1" y="2429"/>
                        <a:pt x="301" y="4300"/>
                      </a:cubicBezTo>
                      <a:cubicBezTo>
                        <a:pt x="440" y="5178"/>
                        <a:pt x="902" y="5917"/>
                        <a:pt x="1572" y="6449"/>
                      </a:cubicBezTo>
                      <a:cubicBezTo>
                        <a:pt x="2311" y="7073"/>
                        <a:pt x="2796" y="7904"/>
                        <a:pt x="2958" y="8829"/>
                      </a:cubicBezTo>
                      <a:lnTo>
                        <a:pt x="3074" y="9429"/>
                      </a:lnTo>
                      <a:lnTo>
                        <a:pt x="7255" y="8690"/>
                      </a:lnTo>
                      <a:lnTo>
                        <a:pt x="7140" y="8066"/>
                      </a:lnTo>
                      <a:cubicBezTo>
                        <a:pt x="6978" y="7142"/>
                        <a:pt x="7186" y="6172"/>
                        <a:pt x="7694" y="5317"/>
                      </a:cubicBezTo>
                      <a:cubicBezTo>
                        <a:pt x="8087" y="4624"/>
                        <a:pt x="8272" y="3815"/>
                        <a:pt x="8110" y="2983"/>
                      </a:cubicBezTo>
                      <a:lnTo>
                        <a:pt x="8110" y="2960"/>
                      </a:lnTo>
                      <a:cubicBezTo>
                        <a:pt x="7796" y="1214"/>
                        <a:pt x="6182" y="0"/>
                        <a:pt x="43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38"/>
                <p:cNvSpPr/>
                <p:nvPr/>
              </p:nvSpPr>
              <p:spPr>
                <a:xfrm>
                  <a:off x="6004398" y="3018443"/>
                  <a:ext cx="219279" cy="315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5" h="6687" extrusionOk="0">
                      <a:moveTo>
                        <a:pt x="2114" y="1"/>
                      </a:moveTo>
                      <a:cubicBezTo>
                        <a:pt x="2103" y="1"/>
                        <a:pt x="2092" y="4"/>
                        <a:pt x="2080" y="10"/>
                      </a:cubicBezTo>
                      <a:cubicBezTo>
                        <a:pt x="2034" y="10"/>
                        <a:pt x="2011" y="56"/>
                        <a:pt x="2011" y="102"/>
                      </a:cubicBezTo>
                      <a:cubicBezTo>
                        <a:pt x="2011" y="102"/>
                        <a:pt x="2034" y="1303"/>
                        <a:pt x="1433" y="1719"/>
                      </a:cubicBezTo>
                      <a:cubicBezTo>
                        <a:pt x="1288" y="1813"/>
                        <a:pt x="1123" y="1860"/>
                        <a:pt x="936" y="1860"/>
                      </a:cubicBezTo>
                      <a:cubicBezTo>
                        <a:pt x="707" y="1860"/>
                        <a:pt x="444" y="1790"/>
                        <a:pt x="139" y="1650"/>
                      </a:cubicBezTo>
                      <a:cubicBezTo>
                        <a:pt x="126" y="1643"/>
                        <a:pt x="112" y="1640"/>
                        <a:pt x="99" y="1640"/>
                      </a:cubicBezTo>
                      <a:cubicBezTo>
                        <a:pt x="68" y="1640"/>
                        <a:pt x="40" y="1657"/>
                        <a:pt x="24" y="1673"/>
                      </a:cubicBezTo>
                      <a:cubicBezTo>
                        <a:pt x="1" y="1719"/>
                        <a:pt x="1" y="1765"/>
                        <a:pt x="24" y="1812"/>
                      </a:cubicBezTo>
                      <a:cubicBezTo>
                        <a:pt x="47" y="1812"/>
                        <a:pt x="1734" y="3960"/>
                        <a:pt x="2196" y="6594"/>
                      </a:cubicBezTo>
                      <a:cubicBezTo>
                        <a:pt x="2196" y="6640"/>
                        <a:pt x="2242" y="6686"/>
                        <a:pt x="2288" y="6686"/>
                      </a:cubicBezTo>
                      <a:lnTo>
                        <a:pt x="2288" y="6663"/>
                      </a:lnTo>
                      <a:lnTo>
                        <a:pt x="2311" y="6663"/>
                      </a:lnTo>
                      <a:cubicBezTo>
                        <a:pt x="2357" y="6663"/>
                        <a:pt x="2404" y="6617"/>
                        <a:pt x="2380" y="6571"/>
                      </a:cubicBezTo>
                      <a:cubicBezTo>
                        <a:pt x="2011" y="4422"/>
                        <a:pt x="832" y="2620"/>
                        <a:pt x="370" y="1950"/>
                      </a:cubicBezTo>
                      <a:lnTo>
                        <a:pt x="370" y="1950"/>
                      </a:lnTo>
                      <a:cubicBezTo>
                        <a:pt x="559" y="2016"/>
                        <a:pt x="735" y="2047"/>
                        <a:pt x="901" y="2047"/>
                      </a:cubicBezTo>
                      <a:cubicBezTo>
                        <a:pt x="1141" y="2047"/>
                        <a:pt x="1357" y="1981"/>
                        <a:pt x="1549" y="1858"/>
                      </a:cubicBezTo>
                      <a:cubicBezTo>
                        <a:pt x="1965" y="1581"/>
                        <a:pt x="2126" y="1003"/>
                        <a:pt x="2172" y="587"/>
                      </a:cubicBezTo>
                      <a:cubicBezTo>
                        <a:pt x="2380" y="1072"/>
                        <a:pt x="2681" y="1396"/>
                        <a:pt x="3074" y="1511"/>
                      </a:cubicBezTo>
                      <a:cubicBezTo>
                        <a:pt x="3177" y="1541"/>
                        <a:pt x="3280" y="1554"/>
                        <a:pt x="3382" y="1554"/>
                      </a:cubicBezTo>
                      <a:cubicBezTo>
                        <a:pt x="3756" y="1554"/>
                        <a:pt x="4103" y="1379"/>
                        <a:pt x="4321" y="1234"/>
                      </a:cubicBezTo>
                      <a:lnTo>
                        <a:pt x="4321" y="1234"/>
                      </a:lnTo>
                      <a:cubicBezTo>
                        <a:pt x="3836" y="2782"/>
                        <a:pt x="4182" y="6086"/>
                        <a:pt x="4206" y="6247"/>
                      </a:cubicBezTo>
                      <a:cubicBezTo>
                        <a:pt x="4206" y="6285"/>
                        <a:pt x="4236" y="6323"/>
                        <a:pt x="4285" y="6323"/>
                      </a:cubicBezTo>
                      <a:cubicBezTo>
                        <a:pt x="4296" y="6323"/>
                        <a:pt x="4308" y="6321"/>
                        <a:pt x="4321" y="6317"/>
                      </a:cubicBezTo>
                      <a:cubicBezTo>
                        <a:pt x="4367" y="6317"/>
                        <a:pt x="4390" y="6271"/>
                        <a:pt x="4390" y="6224"/>
                      </a:cubicBezTo>
                      <a:cubicBezTo>
                        <a:pt x="4390" y="6178"/>
                        <a:pt x="3975" y="2320"/>
                        <a:pt x="4621" y="1003"/>
                      </a:cubicBezTo>
                      <a:cubicBezTo>
                        <a:pt x="4645" y="957"/>
                        <a:pt x="4621" y="911"/>
                        <a:pt x="4598" y="887"/>
                      </a:cubicBezTo>
                      <a:cubicBezTo>
                        <a:pt x="4575" y="876"/>
                        <a:pt x="4552" y="870"/>
                        <a:pt x="4532" y="870"/>
                      </a:cubicBezTo>
                      <a:cubicBezTo>
                        <a:pt x="4512" y="870"/>
                        <a:pt x="4494" y="876"/>
                        <a:pt x="4483" y="887"/>
                      </a:cubicBezTo>
                      <a:cubicBezTo>
                        <a:pt x="4463" y="887"/>
                        <a:pt x="3951" y="1346"/>
                        <a:pt x="3398" y="1346"/>
                      </a:cubicBezTo>
                      <a:cubicBezTo>
                        <a:pt x="3305" y="1346"/>
                        <a:pt x="3212" y="1333"/>
                        <a:pt x="3120" y="1303"/>
                      </a:cubicBezTo>
                      <a:cubicBezTo>
                        <a:pt x="2704" y="1188"/>
                        <a:pt x="2404" y="772"/>
                        <a:pt x="2196" y="79"/>
                      </a:cubicBezTo>
                      <a:cubicBezTo>
                        <a:pt x="2178" y="27"/>
                        <a:pt x="2148" y="1"/>
                        <a:pt x="211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38"/>
                <p:cNvSpPr/>
                <p:nvPr/>
              </p:nvSpPr>
              <p:spPr>
                <a:xfrm>
                  <a:off x="6037113" y="3284886"/>
                  <a:ext cx="238917" cy="72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1" h="1537" extrusionOk="0">
                      <a:moveTo>
                        <a:pt x="4621" y="0"/>
                      </a:moveTo>
                      <a:cubicBezTo>
                        <a:pt x="4606" y="0"/>
                        <a:pt x="4591" y="1"/>
                        <a:pt x="4575" y="3"/>
                      </a:cubicBezTo>
                      <a:lnTo>
                        <a:pt x="347" y="765"/>
                      </a:lnTo>
                      <a:cubicBezTo>
                        <a:pt x="139" y="788"/>
                        <a:pt x="1" y="996"/>
                        <a:pt x="24" y="1204"/>
                      </a:cubicBezTo>
                      <a:cubicBezTo>
                        <a:pt x="64" y="1405"/>
                        <a:pt x="227" y="1536"/>
                        <a:pt x="406" y="1536"/>
                      </a:cubicBezTo>
                      <a:cubicBezTo>
                        <a:pt x="432" y="1536"/>
                        <a:pt x="459" y="1534"/>
                        <a:pt x="486" y="1528"/>
                      </a:cubicBezTo>
                      <a:lnTo>
                        <a:pt x="4691" y="788"/>
                      </a:lnTo>
                      <a:cubicBezTo>
                        <a:pt x="4922" y="742"/>
                        <a:pt x="5061" y="557"/>
                        <a:pt x="5014" y="326"/>
                      </a:cubicBezTo>
                      <a:cubicBezTo>
                        <a:pt x="4993" y="133"/>
                        <a:pt x="4813" y="0"/>
                        <a:pt x="46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38"/>
                <p:cNvSpPr/>
                <p:nvPr/>
              </p:nvSpPr>
              <p:spPr>
                <a:xfrm>
                  <a:off x="6042590" y="3321661"/>
                  <a:ext cx="240003" cy="72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1543" extrusionOk="0">
                      <a:moveTo>
                        <a:pt x="4663" y="0"/>
                      </a:moveTo>
                      <a:cubicBezTo>
                        <a:pt x="4634" y="0"/>
                        <a:pt x="4605" y="3"/>
                        <a:pt x="4575" y="9"/>
                      </a:cubicBezTo>
                      <a:lnTo>
                        <a:pt x="370" y="749"/>
                      </a:lnTo>
                      <a:cubicBezTo>
                        <a:pt x="139" y="795"/>
                        <a:pt x="0" y="1003"/>
                        <a:pt x="47" y="1211"/>
                      </a:cubicBezTo>
                      <a:cubicBezTo>
                        <a:pt x="87" y="1394"/>
                        <a:pt x="255" y="1542"/>
                        <a:pt x="436" y="1542"/>
                      </a:cubicBezTo>
                      <a:cubicBezTo>
                        <a:pt x="460" y="1542"/>
                        <a:pt x="484" y="1540"/>
                        <a:pt x="509" y="1534"/>
                      </a:cubicBezTo>
                      <a:lnTo>
                        <a:pt x="4713" y="795"/>
                      </a:lnTo>
                      <a:cubicBezTo>
                        <a:pt x="4945" y="749"/>
                        <a:pt x="5083" y="541"/>
                        <a:pt x="5037" y="333"/>
                      </a:cubicBezTo>
                      <a:cubicBezTo>
                        <a:pt x="5017" y="132"/>
                        <a:pt x="4857" y="0"/>
                        <a:pt x="46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38"/>
                <p:cNvSpPr/>
                <p:nvPr/>
              </p:nvSpPr>
              <p:spPr>
                <a:xfrm>
                  <a:off x="6049104" y="3358719"/>
                  <a:ext cx="240003" cy="72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1538" extrusionOk="0">
                      <a:moveTo>
                        <a:pt x="4679" y="1"/>
                      </a:moveTo>
                      <a:cubicBezTo>
                        <a:pt x="4653" y="1"/>
                        <a:pt x="4626" y="4"/>
                        <a:pt x="4599" y="10"/>
                      </a:cubicBezTo>
                      <a:lnTo>
                        <a:pt x="371" y="749"/>
                      </a:lnTo>
                      <a:cubicBezTo>
                        <a:pt x="163" y="795"/>
                        <a:pt x="1" y="980"/>
                        <a:pt x="47" y="1211"/>
                      </a:cubicBezTo>
                      <a:cubicBezTo>
                        <a:pt x="90" y="1404"/>
                        <a:pt x="272" y="1537"/>
                        <a:pt x="464" y="1537"/>
                      </a:cubicBezTo>
                      <a:cubicBezTo>
                        <a:pt x="479" y="1537"/>
                        <a:pt x="494" y="1536"/>
                        <a:pt x="509" y="1535"/>
                      </a:cubicBezTo>
                      <a:lnTo>
                        <a:pt x="4714" y="772"/>
                      </a:lnTo>
                      <a:cubicBezTo>
                        <a:pt x="4945" y="749"/>
                        <a:pt x="5084" y="541"/>
                        <a:pt x="5038" y="310"/>
                      </a:cubicBezTo>
                      <a:cubicBezTo>
                        <a:pt x="5017" y="129"/>
                        <a:pt x="4858" y="1"/>
                        <a:pt x="467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38"/>
                <p:cNvSpPr/>
                <p:nvPr/>
              </p:nvSpPr>
              <p:spPr>
                <a:xfrm>
                  <a:off x="6058924" y="3316326"/>
                  <a:ext cx="202945" cy="46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9" h="978" extrusionOk="0">
                      <a:moveTo>
                        <a:pt x="4149" y="1"/>
                      </a:moveTo>
                      <a:cubicBezTo>
                        <a:pt x="4137" y="1"/>
                        <a:pt x="4125" y="3"/>
                        <a:pt x="4113" y="7"/>
                      </a:cubicBezTo>
                      <a:lnTo>
                        <a:pt x="140" y="700"/>
                      </a:lnTo>
                      <a:cubicBezTo>
                        <a:pt x="47" y="723"/>
                        <a:pt x="1" y="792"/>
                        <a:pt x="24" y="862"/>
                      </a:cubicBezTo>
                      <a:cubicBezTo>
                        <a:pt x="24" y="931"/>
                        <a:pt x="93" y="977"/>
                        <a:pt x="163" y="977"/>
                      </a:cubicBezTo>
                      <a:lnTo>
                        <a:pt x="186" y="977"/>
                      </a:lnTo>
                      <a:lnTo>
                        <a:pt x="4160" y="284"/>
                      </a:lnTo>
                      <a:cubicBezTo>
                        <a:pt x="4229" y="261"/>
                        <a:pt x="4298" y="192"/>
                        <a:pt x="4275" y="122"/>
                      </a:cubicBezTo>
                      <a:cubicBezTo>
                        <a:pt x="4256" y="46"/>
                        <a:pt x="4205" y="1"/>
                        <a:pt x="41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38"/>
                <p:cNvSpPr/>
                <p:nvPr/>
              </p:nvSpPr>
              <p:spPr>
                <a:xfrm>
                  <a:off x="6065485" y="3352629"/>
                  <a:ext cx="202898" cy="46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8" h="994" extrusionOk="0">
                      <a:moveTo>
                        <a:pt x="4113" y="0"/>
                      </a:moveTo>
                      <a:lnTo>
                        <a:pt x="139" y="716"/>
                      </a:lnTo>
                      <a:cubicBezTo>
                        <a:pt x="47" y="716"/>
                        <a:pt x="1" y="809"/>
                        <a:pt x="24" y="878"/>
                      </a:cubicBezTo>
                      <a:cubicBezTo>
                        <a:pt x="24" y="947"/>
                        <a:pt x="93" y="994"/>
                        <a:pt x="162" y="994"/>
                      </a:cubicBezTo>
                      <a:lnTo>
                        <a:pt x="185" y="994"/>
                      </a:lnTo>
                      <a:lnTo>
                        <a:pt x="4159" y="301"/>
                      </a:lnTo>
                      <a:cubicBezTo>
                        <a:pt x="4228" y="277"/>
                        <a:pt x="4298" y="208"/>
                        <a:pt x="4275" y="116"/>
                      </a:cubicBezTo>
                      <a:cubicBezTo>
                        <a:pt x="4252" y="46"/>
                        <a:pt x="4182" y="0"/>
                        <a:pt x="41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38"/>
                <p:cNvSpPr/>
                <p:nvPr/>
              </p:nvSpPr>
              <p:spPr>
                <a:xfrm>
                  <a:off x="6269424" y="2818705"/>
                  <a:ext cx="53486" cy="58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" h="1238" extrusionOk="0">
                      <a:moveTo>
                        <a:pt x="1017" y="1"/>
                      </a:moveTo>
                      <a:cubicBezTo>
                        <a:pt x="994" y="1"/>
                        <a:pt x="971" y="13"/>
                        <a:pt x="948" y="36"/>
                      </a:cubicBezTo>
                      <a:lnTo>
                        <a:pt x="47" y="1098"/>
                      </a:lnTo>
                      <a:cubicBezTo>
                        <a:pt x="1" y="1122"/>
                        <a:pt x="1" y="1191"/>
                        <a:pt x="47" y="1214"/>
                      </a:cubicBezTo>
                      <a:cubicBezTo>
                        <a:pt x="70" y="1237"/>
                        <a:pt x="93" y="1237"/>
                        <a:pt x="116" y="1237"/>
                      </a:cubicBezTo>
                      <a:cubicBezTo>
                        <a:pt x="140" y="1237"/>
                        <a:pt x="163" y="1237"/>
                        <a:pt x="186" y="1214"/>
                      </a:cubicBezTo>
                      <a:lnTo>
                        <a:pt x="1110" y="151"/>
                      </a:lnTo>
                      <a:cubicBezTo>
                        <a:pt x="1133" y="128"/>
                        <a:pt x="1133" y="59"/>
                        <a:pt x="1087" y="36"/>
                      </a:cubicBezTo>
                      <a:cubicBezTo>
                        <a:pt x="1064" y="13"/>
                        <a:pt x="1041" y="1"/>
                        <a:pt x="10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38"/>
                <p:cNvSpPr/>
                <p:nvPr/>
              </p:nvSpPr>
              <p:spPr>
                <a:xfrm>
                  <a:off x="6313092" y="2942107"/>
                  <a:ext cx="44753" cy="1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403" extrusionOk="0">
                      <a:moveTo>
                        <a:pt x="849" y="0"/>
                      </a:moveTo>
                      <a:cubicBezTo>
                        <a:pt x="835" y="0"/>
                        <a:pt x="821" y="3"/>
                        <a:pt x="809" y="9"/>
                      </a:cubicBezTo>
                      <a:lnTo>
                        <a:pt x="69" y="217"/>
                      </a:lnTo>
                      <a:cubicBezTo>
                        <a:pt x="23" y="217"/>
                        <a:pt x="0" y="286"/>
                        <a:pt x="23" y="333"/>
                      </a:cubicBezTo>
                      <a:cubicBezTo>
                        <a:pt x="23" y="379"/>
                        <a:pt x="69" y="402"/>
                        <a:pt x="116" y="402"/>
                      </a:cubicBezTo>
                      <a:lnTo>
                        <a:pt x="139" y="402"/>
                      </a:lnTo>
                      <a:lnTo>
                        <a:pt x="878" y="194"/>
                      </a:lnTo>
                      <a:cubicBezTo>
                        <a:pt x="924" y="171"/>
                        <a:pt x="947" y="125"/>
                        <a:pt x="924" y="55"/>
                      </a:cubicBezTo>
                      <a:cubicBezTo>
                        <a:pt x="924" y="22"/>
                        <a:pt x="887" y="0"/>
                        <a:pt x="8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38"/>
                <p:cNvSpPr/>
                <p:nvPr/>
              </p:nvSpPr>
              <p:spPr>
                <a:xfrm>
                  <a:off x="6330511" y="3042566"/>
                  <a:ext cx="75296" cy="15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31" extrusionOk="0">
                      <a:moveTo>
                        <a:pt x="82" y="1"/>
                      </a:moveTo>
                      <a:cubicBezTo>
                        <a:pt x="38" y="1"/>
                        <a:pt x="20" y="38"/>
                        <a:pt x="1" y="76"/>
                      </a:cubicBezTo>
                      <a:cubicBezTo>
                        <a:pt x="1" y="145"/>
                        <a:pt x="47" y="192"/>
                        <a:pt x="93" y="192"/>
                      </a:cubicBezTo>
                      <a:lnTo>
                        <a:pt x="1502" y="330"/>
                      </a:lnTo>
                      <a:cubicBezTo>
                        <a:pt x="1549" y="330"/>
                        <a:pt x="1595" y="284"/>
                        <a:pt x="1595" y="238"/>
                      </a:cubicBezTo>
                      <a:cubicBezTo>
                        <a:pt x="1595" y="192"/>
                        <a:pt x="1572" y="145"/>
                        <a:pt x="1502" y="122"/>
                      </a:cubicBezTo>
                      <a:lnTo>
                        <a:pt x="116" y="7"/>
                      </a:lnTo>
                      <a:cubicBezTo>
                        <a:pt x="104" y="3"/>
                        <a:pt x="92" y="1"/>
                        <a:pt x="8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38"/>
                <p:cNvSpPr/>
                <p:nvPr/>
              </p:nvSpPr>
              <p:spPr>
                <a:xfrm>
                  <a:off x="5841908" y="2914821"/>
                  <a:ext cx="65477" cy="36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73" extrusionOk="0">
                      <a:moveTo>
                        <a:pt x="121" y="1"/>
                      </a:moveTo>
                      <a:cubicBezTo>
                        <a:pt x="82" y="1"/>
                        <a:pt x="40" y="22"/>
                        <a:pt x="23" y="56"/>
                      </a:cubicBezTo>
                      <a:cubicBezTo>
                        <a:pt x="0" y="102"/>
                        <a:pt x="23" y="171"/>
                        <a:pt x="70" y="194"/>
                      </a:cubicBezTo>
                      <a:lnTo>
                        <a:pt x="1248" y="749"/>
                      </a:lnTo>
                      <a:cubicBezTo>
                        <a:pt x="1248" y="772"/>
                        <a:pt x="1271" y="772"/>
                        <a:pt x="1271" y="772"/>
                      </a:cubicBezTo>
                      <a:cubicBezTo>
                        <a:pt x="1317" y="772"/>
                        <a:pt x="1340" y="749"/>
                        <a:pt x="1363" y="703"/>
                      </a:cubicBezTo>
                      <a:cubicBezTo>
                        <a:pt x="1387" y="657"/>
                        <a:pt x="1363" y="610"/>
                        <a:pt x="1317" y="587"/>
                      </a:cubicBezTo>
                      <a:lnTo>
                        <a:pt x="162" y="10"/>
                      </a:lnTo>
                      <a:cubicBezTo>
                        <a:pt x="150" y="3"/>
                        <a:pt x="136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38"/>
                <p:cNvSpPr/>
                <p:nvPr/>
              </p:nvSpPr>
              <p:spPr>
                <a:xfrm>
                  <a:off x="5825527" y="3034116"/>
                  <a:ext cx="53486" cy="8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" h="186" extrusionOk="0">
                      <a:moveTo>
                        <a:pt x="93" y="1"/>
                      </a:moveTo>
                      <a:cubicBezTo>
                        <a:pt x="47" y="1"/>
                        <a:pt x="1" y="47"/>
                        <a:pt x="1" y="93"/>
                      </a:cubicBezTo>
                      <a:cubicBezTo>
                        <a:pt x="1" y="140"/>
                        <a:pt x="47" y="186"/>
                        <a:pt x="93" y="186"/>
                      </a:cubicBezTo>
                      <a:lnTo>
                        <a:pt x="1040" y="186"/>
                      </a:lnTo>
                      <a:cubicBezTo>
                        <a:pt x="1087" y="186"/>
                        <a:pt x="1133" y="140"/>
                        <a:pt x="1133" y="93"/>
                      </a:cubicBezTo>
                      <a:cubicBezTo>
                        <a:pt x="1133" y="47"/>
                        <a:pt x="1087" y="1"/>
                        <a:pt x="10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38"/>
                <p:cNvSpPr/>
                <p:nvPr/>
              </p:nvSpPr>
              <p:spPr>
                <a:xfrm>
                  <a:off x="5834260" y="3132970"/>
                  <a:ext cx="64391" cy="3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" h="795" extrusionOk="0">
                      <a:moveTo>
                        <a:pt x="1239" y="0"/>
                      </a:moveTo>
                      <a:cubicBezTo>
                        <a:pt x="1227" y="0"/>
                        <a:pt x="1214" y="3"/>
                        <a:pt x="1202" y="9"/>
                      </a:cubicBezTo>
                      <a:lnTo>
                        <a:pt x="70" y="610"/>
                      </a:lnTo>
                      <a:cubicBezTo>
                        <a:pt x="24" y="656"/>
                        <a:pt x="1" y="703"/>
                        <a:pt x="24" y="749"/>
                      </a:cubicBezTo>
                      <a:cubicBezTo>
                        <a:pt x="47" y="795"/>
                        <a:pt x="70" y="795"/>
                        <a:pt x="116" y="795"/>
                      </a:cubicBezTo>
                      <a:lnTo>
                        <a:pt x="162" y="795"/>
                      </a:lnTo>
                      <a:lnTo>
                        <a:pt x="1294" y="194"/>
                      </a:lnTo>
                      <a:cubicBezTo>
                        <a:pt x="1341" y="171"/>
                        <a:pt x="1364" y="102"/>
                        <a:pt x="1341" y="56"/>
                      </a:cubicBezTo>
                      <a:cubicBezTo>
                        <a:pt x="1307" y="22"/>
                        <a:pt x="1273" y="0"/>
                        <a:pt x="12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" name="Google Shape;206;p38"/>
              <p:cNvSpPr/>
              <p:nvPr/>
            </p:nvSpPr>
            <p:spPr>
              <a:xfrm>
                <a:off x="4773909" y="2334182"/>
                <a:ext cx="706764" cy="34867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440" extrusionOk="0">
                    <a:moveTo>
                      <a:pt x="232" y="1"/>
                    </a:moveTo>
                    <a:cubicBezTo>
                      <a:pt x="116" y="1"/>
                      <a:pt x="1" y="116"/>
                      <a:pt x="1" y="232"/>
                    </a:cubicBezTo>
                    <a:cubicBezTo>
                      <a:pt x="1" y="347"/>
                      <a:pt x="116" y="440"/>
                      <a:pt x="232" y="440"/>
                    </a:cubicBezTo>
                    <a:lnTo>
                      <a:pt x="8711" y="440"/>
                    </a:lnTo>
                    <a:cubicBezTo>
                      <a:pt x="8826" y="440"/>
                      <a:pt x="8919" y="347"/>
                      <a:pt x="8919" y="232"/>
                    </a:cubicBezTo>
                    <a:cubicBezTo>
                      <a:pt x="8919" y="116"/>
                      <a:pt x="8826" y="1"/>
                      <a:pt x="87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8"/>
              <p:cNvSpPr/>
              <p:nvPr/>
            </p:nvSpPr>
            <p:spPr>
              <a:xfrm>
                <a:off x="4773909" y="2169434"/>
                <a:ext cx="1056461" cy="33044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417" extrusionOk="0">
                    <a:moveTo>
                      <a:pt x="209" y="0"/>
                    </a:moveTo>
                    <a:cubicBezTo>
                      <a:pt x="93" y="0"/>
                      <a:pt x="1" y="93"/>
                      <a:pt x="1" y="208"/>
                    </a:cubicBezTo>
                    <a:cubicBezTo>
                      <a:pt x="1" y="324"/>
                      <a:pt x="93" y="416"/>
                      <a:pt x="209" y="416"/>
                    </a:cubicBezTo>
                    <a:lnTo>
                      <a:pt x="13100" y="416"/>
                    </a:lnTo>
                    <a:cubicBezTo>
                      <a:pt x="13216" y="416"/>
                      <a:pt x="13332" y="324"/>
                      <a:pt x="13332" y="208"/>
                    </a:cubicBezTo>
                    <a:cubicBezTo>
                      <a:pt x="13332" y="93"/>
                      <a:pt x="13216" y="0"/>
                      <a:pt x="13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8"/>
              <p:cNvSpPr/>
              <p:nvPr/>
            </p:nvSpPr>
            <p:spPr>
              <a:xfrm>
                <a:off x="4773909" y="1764703"/>
                <a:ext cx="1085701" cy="34867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8"/>
              <p:cNvSpPr/>
              <p:nvPr/>
            </p:nvSpPr>
            <p:spPr>
              <a:xfrm>
                <a:off x="4773909" y="1931274"/>
                <a:ext cx="1162646" cy="33044"/>
              </a:xfrm>
              <a:custGeom>
                <a:avLst/>
                <a:gdLst/>
                <a:ahLst/>
                <a:cxnLst/>
                <a:rect l="l" t="t" r="r" b="b"/>
                <a:pathLst>
                  <a:path w="14672" h="417" extrusionOk="0">
                    <a:moveTo>
                      <a:pt x="209" y="1"/>
                    </a:moveTo>
                    <a:cubicBezTo>
                      <a:pt x="93" y="1"/>
                      <a:pt x="1" y="93"/>
                      <a:pt x="1" y="209"/>
                    </a:cubicBezTo>
                    <a:cubicBezTo>
                      <a:pt x="1" y="324"/>
                      <a:pt x="93" y="417"/>
                      <a:pt x="209" y="417"/>
                    </a:cubicBezTo>
                    <a:lnTo>
                      <a:pt x="14440" y="417"/>
                    </a:lnTo>
                    <a:cubicBezTo>
                      <a:pt x="14556" y="417"/>
                      <a:pt x="14672" y="324"/>
                      <a:pt x="14672" y="209"/>
                    </a:cubicBezTo>
                    <a:cubicBezTo>
                      <a:pt x="14672" y="93"/>
                      <a:pt x="14556" y="1"/>
                      <a:pt x="14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8"/>
              <p:cNvSpPr/>
              <p:nvPr/>
            </p:nvSpPr>
            <p:spPr>
              <a:xfrm rot="-3784998">
                <a:off x="3176121" y="2820801"/>
                <a:ext cx="1146951" cy="682513"/>
              </a:xfrm>
              <a:custGeom>
                <a:avLst/>
                <a:gdLst/>
                <a:ahLst/>
                <a:cxnLst/>
                <a:rect l="l" t="t" r="r" b="b"/>
                <a:pathLst>
                  <a:path w="14474" h="8613" extrusionOk="0">
                    <a:moveTo>
                      <a:pt x="12125" y="1"/>
                    </a:moveTo>
                    <a:cubicBezTo>
                      <a:pt x="12074" y="1"/>
                      <a:pt x="12021" y="18"/>
                      <a:pt x="11978" y="50"/>
                    </a:cubicBezTo>
                    <a:cubicBezTo>
                      <a:pt x="11886" y="119"/>
                      <a:pt x="11886" y="258"/>
                      <a:pt x="11955" y="350"/>
                    </a:cubicBezTo>
                    <a:lnTo>
                      <a:pt x="13526" y="2199"/>
                    </a:lnTo>
                    <a:cubicBezTo>
                      <a:pt x="13018" y="1968"/>
                      <a:pt x="12163" y="1806"/>
                      <a:pt x="11932" y="1737"/>
                    </a:cubicBezTo>
                    <a:cubicBezTo>
                      <a:pt x="11072" y="1548"/>
                      <a:pt x="10230" y="1456"/>
                      <a:pt x="9414" y="1456"/>
                    </a:cubicBezTo>
                    <a:cubicBezTo>
                      <a:pt x="5141" y="1456"/>
                      <a:pt x="1589" y="3980"/>
                      <a:pt x="57" y="8344"/>
                    </a:cubicBezTo>
                    <a:cubicBezTo>
                      <a:pt x="0" y="8500"/>
                      <a:pt x="134" y="8612"/>
                      <a:pt x="268" y="8612"/>
                    </a:cubicBezTo>
                    <a:cubicBezTo>
                      <a:pt x="352" y="8612"/>
                      <a:pt x="437" y="8567"/>
                      <a:pt x="473" y="8460"/>
                    </a:cubicBezTo>
                    <a:cubicBezTo>
                      <a:pt x="2087" y="4520"/>
                      <a:pt x="5364" y="2211"/>
                      <a:pt x="9307" y="2211"/>
                    </a:cubicBezTo>
                    <a:cubicBezTo>
                      <a:pt x="10104" y="2211"/>
                      <a:pt x="10928" y="2305"/>
                      <a:pt x="11770" y="2499"/>
                    </a:cubicBezTo>
                    <a:cubicBezTo>
                      <a:pt x="12279" y="2568"/>
                      <a:pt x="12741" y="2776"/>
                      <a:pt x="13226" y="2869"/>
                    </a:cubicBezTo>
                    <a:lnTo>
                      <a:pt x="11100" y="3654"/>
                    </a:lnTo>
                    <a:cubicBezTo>
                      <a:pt x="11008" y="3700"/>
                      <a:pt x="10939" y="3839"/>
                      <a:pt x="10985" y="3931"/>
                    </a:cubicBezTo>
                    <a:cubicBezTo>
                      <a:pt x="11008" y="4024"/>
                      <a:pt x="11100" y="4093"/>
                      <a:pt x="11193" y="4093"/>
                    </a:cubicBezTo>
                    <a:cubicBezTo>
                      <a:pt x="11216" y="4093"/>
                      <a:pt x="11239" y="4070"/>
                      <a:pt x="11262" y="4070"/>
                    </a:cubicBezTo>
                    <a:lnTo>
                      <a:pt x="14335" y="2915"/>
                    </a:lnTo>
                    <a:cubicBezTo>
                      <a:pt x="14381" y="2892"/>
                      <a:pt x="14450" y="2822"/>
                      <a:pt x="14450" y="2753"/>
                    </a:cubicBezTo>
                    <a:cubicBezTo>
                      <a:pt x="14473" y="2684"/>
                      <a:pt x="14450" y="2615"/>
                      <a:pt x="14404" y="2568"/>
                    </a:cubicBezTo>
                    <a:lnTo>
                      <a:pt x="12279" y="73"/>
                    </a:lnTo>
                    <a:cubicBezTo>
                      <a:pt x="12241" y="24"/>
                      <a:pt x="12184" y="1"/>
                      <a:pt x="12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8"/>
              <p:cNvSpPr/>
              <p:nvPr/>
            </p:nvSpPr>
            <p:spPr>
              <a:xfrm>
                <a:off x="4773909" y="2969334"/>
                <a:ext cx="1056461" cy="33044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417" extrusionOk="0">
                    <a:moveTo>
                      <a:pt x="209" y="0"/>
                    </a:moveTo>
                    <a:cubicBezTo>
                      <a:pt x="93" y="0"/>
                      <a:pt x="1" y="93"/>
                      <a:pt x="1" y="208"/>
                    </a:cubicBezTo>
                    <a:cubicBezTo>
                      <a:pt x="1" y="324"/>
                      <a:pt x="93" y="416"/>
                      <a:pt x="209" y="416"/>
                    </a:cubicBezTo>
                    <a:lnTo>
                      <a:pt x="13100" y="416"/>
                    </a:lnTo>
                    <a:cubicBezTo>
                      <a:pt x="13216" y="416"/>
                      <a:pt x="13332" y="324"/>
                      <a:pt x="13332" y="208"/>
                    </a:cubicBezTo>
                    <a:cubicBezTo>
                      <a:pt x="13332" y="93"/>
                      <a:pt x="13216" y="0"/>
                      <a:pt x="13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8"/>
              <p:cNvSpPr/>
              <p:nvPr/>
            </p:nvSpPr>
            <p:spPr>
              <a:xfrm>
                <a:off x="4773909" y="2500733"/>
                <a:ext cx="1085701" cy="34867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8"/>
              <p:cNvSpPr/>
              <p:nvPr/>
            </p:nvSpPr>
            <p:spPr>
              <a:xfrm>
                <a:off x="4773909" y="2667304"/>
                <a:ext cx="1162646" cy="33044"/>
              </a:xfrm>
              <a:custGeom>
                <a:avLst/>
                <a:gdLst/>
                <a:ahLst/>
                <a:cxnLst/>
                <a:rect l="l" t="t" r="r" b="b"/>
                <a:pathLst>
                  <a:path w="14672" h="417" extrusionOk="0">
                    <a:moveTo>
                      <a:pt x="209" y="1"/>
                    </a:moveTo>
                    <a:cubicBezTo>
                      <a:pt x="93" y="1"/>
                      <a:pt x="1" y="93"/>
                      <a:pt x="1" y="209"/>
                    </a:cubicBezTo>
                    <a:cubicBezTo>
                      <a:pt x="1" y="324"/>
                      <a:pt x="93" y="417"/>
                      <a:pt x="209" y="417"/>
                    </a:cubicBezTo>
                    <a:lnTo>
                      <a:pt x="14440" y="417"/>
                    </a:lnTo>
                    <a:cubicBezTo>
                      <a:pt x="14556" y="417"/>
                      <a:pt x="14672" y="324"/>
                      <a:pt x="14672" y="209"/>
                    </a:cubicBezTo>
                    <a:cubicBezTo>
                      <a:pt x="14672" y="93"/>
                      <a:pt x="14556" y="1"/>
                      <a:pt x="14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8"/>
              <p:cNvSpPr/>
              <p:nvPr/>
            </p:nvSpPr>
            <p:spPr>
              <a:xfrm>
                <a:off x="4773909" y="3145547"/>
                <a:ext cx="1056461" cy="33044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417" extrusionOk="0">
                    <a:moveTo>
                      <a:pt x="209" y="0"/>
                    </a:moveTo>
                    <a:cubicBezTo>
                      <a:pt x="93" y="0"/>
                      <a:pt x="1" y="93"/>
                      <a:pt x="1" y="208"/>
                    </a:cubicBezTo>
                    <a:cubicBezTo>
                      <a:pt x="1" y="324"/>
                      <a:pt x="93" y="416"/>
                      <a:pt x="209" y="416"/>
                    </a:cubicBezTo>
                    <a:lnTo>
                      <a:pt x="13100" y="416"/>
                    </a:lnTo>
                    <a:cubicBezTo>
                      <a:pt x="13216" y="416"/>
                      <a:pt x="13332" y="324"/>
                      <a:pt x="13332" y="208"/>
                    </a:cubicBezTo>
                    <a:cubicBezTo>
                      <a:pt x="13332" y="93"/>
                      <a:pt x="13216" y="0"/>
                      <a:pt x="13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5" name="Google Shape;215;p38"/>
              <p:cNvGrpSpPr/>
              <p:nvPr/>
            </p:nvGrpSpPr>
            <p:grpSpPr>
              <a:xfrm>
                <a:off x="4107407" y="1169614"/>
                <a:ext cx="127427" cy="1225044"/>
                <a:chOff x="7636355" y="303784"/>
                <a:chExt cx="409603" cy="3937782"/>
              </a:xfrm>
            </p:grpSpPr>
            <p:sp>
              <p:nvSpPr>
                <p:cNvPr id="216" name="Google Shape;216;p38"/>
                <p:cNvSpPr/>
                <p:nvPr/>
              </p:nvSpPr>
              <p:spPr>
                <a:xfrm>
                  <a:off x="7636458" y="631071"/>
                  <a:ext cx="409500" cy="3264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8"/>
                <p:cNvSpPr/>
                <p:nvPr/>
              </p:nvSpPr>
              <p:spPr>
                <a:xfrm>
                  <a:off x="7636458" y="519414"/>
                  <a:ext cx="409500" cy="1116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8"/>
                <p:cNvSpPr/>
                <p:nvPr/>
              </p:nvSpPr>
              <p:spPr>
                <a:xfrm>
                  <a:off x="7636458" y="303784"/>
                  <a:ext cx="409500" cy="215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8"/>
                <p:cNvSpPr/>
                <p:nvPr/>
              </p:nvSpPr>
              <p:spPr>
                <a:xfrm rot="10800000">
                  <a:off x="7636355" y="3887267"/>
                  <a:ext cx="409500" cy="3543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8"/>
                <p:cNvSpPr/>
                <p:nvPr/>
              </p:nvSpPr>
              <p:spPr>
                <a:xfrm>
                  <a:off x="7693633" y="631071"/>
                  <a:ext cx="58200" cy="3255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8"/>
                <p:cNvSpPr/>
                <p:nvPr/>
              </p:nvSpPr>
              <p:spPr>
                <a:xfrm>
                  <a:off x="7814996" y="631071"/>
                  <a:ext cx="58200" cy="3255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8"/>
                <p:cNvSpPr/>
                <p:nvPr/>
              </p:nvSpPr>
              <p:spPr>
                <a:xfrm>
                  <a:off x="7936358" y="631071"/>
                  <a:ext cx="58200" cy="3255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" name="Google Shape;223;p38"/>
            <p:cNvGrpSpPr/>
            <p:nvPr/>
          </p:nvGrpSpPr>
          <p:grpSpPr>
            <a:xfrm>
              <a:off x="7539025" y="346875"/>
              <a:ext cx="1154100" cy="979725"/>
              <a:chOff x="7539025" y="346875"/>
              <a:chExt cx="1154100" cy="979725"/>
            </a:xfrm>
          </p:grpSpPr>
          <p:sp>
            <p:nvSpPr>
              <p:cNvPr id="224" name="Google Shape;224;p38"/>
              <p:cNvSpPr/>
              <p:nvPr/>
            </p:nvSpPr>
            <p:spPr>
              <a:xfrm>
                <a:off x="8442325" y="539500"/>
                <a:ext cx="250800" cy="2508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8"/>
              <p:cNvSpPr/>
              <p:nvPr/>
            </p:nvSpPr>
            <p:spPr>
              <a:xfrm>
                <a:off x="7984025" y="857450"/>
                <a:ext cx="55800" cy="55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8"/>
              <p:cNvSpPr/>
              <p:nvPr/>
            </p:nvSpPr>
            <p:spPr>
              <a:xfrm>
                <a:off x="7539025" y="570800"/>
                <a:ext cx="55800" cy="55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8"/>
              <p:cNvSpPr/>
              <p:nvPr/>
            </p:nvSpPr>
            <p:spPr>
              <a:xfrm>
                <a:off x="8191525" y="1075800"/>
                <a:ext cx="250800" cy="2508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8"/>
              <p:cNvSpPr/>
              <p:nvPr/>
            </p:nvSpPr>
            <p:spPr>
              <a:xfrm>
                <a:off x="7984025" y="346875"/>
                <a:ext cx="250800" cy="2508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9" name="Google Shape;229;p38"/>
          <p:cNvSpPr/>
          <p:nvPr/>
        </p:nvSpPr>
        <p:spPr>
          <a:xfrm>
            <a:off x="4534467" y="597690"/>
            <a:ext cx="1850559" cy="730020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ctrTitle"/>
          </p:nvPr>
        </p:nvSpPr>
        <p:spPr>
          <a:xfrm>
            <a:off x="721925" y="717275"/>
            <a:ext cx="4861500" cy="24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Expository Writing - Language Arts</a:t>
            </a:r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subTitle" idx="1"/>
          </p:nvPr>
        </p:nvSpPr>
        <p:spPr>
          <a:xfrm>
            <a:off x="721925" y="3627675"/>
            <a:ext cx="23691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cxnSp>
        <p:nvCxnSpPr>
          <p:cNvPr id="232" name="Google Shape;232;p38"/>
          <p:cNvCxnSpPr/>
          <p:nvPr/>
        </p:nvCxnSpPr>
        <p:spPr>
          <a:xfrm>
            <a:off x="721925" y="3401200"/>
            <a:ext cx="4045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38"/>
          <p:cNvSpPr txBox="1">
            <a:spLocks noGrp="1"/>
          </p:cNvSpPr>
          <p:nvPr>
            <p:ph type="ctrTitle" idx="4294967295"/>
          </p:nvPr>
        </p:nvSpPr>
        <p:spPr>
          <a:xfrm>
            <a:off x="4642088" y="751638"/>
            <a:ext cx="1635300" cy="4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9th Grade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/>
          <p:nvPr/>
        </p:nvSpPr>
        <p:spPr>
          <a:xfrm>
            <a:off x="813182" y="1256388"/>
            <a:ext cx="1354203" cy="915755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685275" y="2475750"/>
            <a:ext cx="41469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One</a:t>
            </a:r>
            <a:r>
              <a:rPr lang="en" sz="3600" dirty="0"/>
              <a:t>-hot encoding</a:t>
            </a:r>
            <a:endParaRPr sz="3600" dirty="0"/>
          </a:p>
        </p:txBody>
      </p:sp>
      <p:sp>
        <p:nvSpPr>
          <p:cNvPr id="278" name="Google Shape;278;p41"/>
          <p:cNvSpPr txBox="1">
            <a:spLocks noGrp="1"/>
          </p:cNvSpPr>
          <p:nvPr>
            <p:ph type="title" idx="2"/>
          </p:nvPr>
        </p:nvSpPr>
        <p:spPr>
          <a:xfrm>
            <a:off x="901975" y="1388013"/>
            <a:ext cx="1176600" cy="6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9" name="Google Shape;279;p41"/>
          <p:cNvSpPr txBox="1">
            <a:spLocks noGrp="1"/>
          </p:cNvSpPr>
          <p:nvPr>
            <p:ph type="subTitle" idx="1"/>
          </p:nvPr>
        </p:nvSpPr>
        <p:spPr>
          <a:xfrm>
            <a:off x="685275" y="3416425"/>
            <a:ext cx="4146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</a:t>
            </a:r>
          </a:p>
        </p:txBody>
      </p:sp>
      <p:grpSp>
        <p:nvGrpSpPr>
          <p:cNvPr id="280" name="Google Shape;280;p41"/>
          <p:cNvGrpSpPr/>
          <p:nvPr/>
        </p:nvGrpSpPr>
        <p:grpSpPr>
          <a:xfrm>
            <a:off x="5286800" y="1023795"/>
            <a:ext cx="3143974" cy="3095897"/>
            <a:chOff x="5153450" y="1023795"/>
            <a:chExt cx="3143974" cy="3095897"/>
          </a:xfrm>
        </p:grpSpPr>
        <p:sp>
          <p:nvSpPr>
            <p:cNvPr id="281" name="Google Shape;281;p41"/>
            <p:cNvSpPr/>
            <p:nvPr/>
          </p:nvSpPr>
          <p:spPr>
            <a:xfrm rot="-5400000">
              <a:off x="4963788" y="1745120"/>
              <a:ext cx="2564234" cy="2184910"/>
            </a:xfrm>
            <a:custGeom>
              <a:avLst/>
              <a:gdLst/>
              <a:ahLst/>
              <a:cxnLst/>
              <a:rect l="l" t="t" r="r" b="b"/>
              <a:pathLst>
                <a:path w="65310" h="44182" extrusionOk="0">
                  <a:moveTo>
                    <a:pt x="22640" y="0"/>
                  </a:moveTo>
                  <a:cubicBezTo>
                    <a:pt x="9997" y="0"/>
                    <a:pt x="0" y="9749"/>
                    <a:pt x="181" y="22126"/>
                  </a:cubicBezTo>
                  <a:cubicBezTo>
                    <a:pt x="343" y="31113"/>
                    <a:pt x="5679" y="38807"/>
                    <a:pt x="13373" y="42272"/>
                  </a:cubicBezTo>
                  <a:cubicBezTo>
                    <a:pt x="13373" y="42272"/>
                    <a:pt x="17855" y="44005"/>
                    <a:pt x="21321" y="44144"/>
                  </a:cubicBezTo>
                  <a:cubicBezTo>
                    <a:pt x="21794" y="44171"/>
                    <a:pt x="22276" y="44182"/>
                    <a:pt x="22761" y="44182"/>
                  </a:cubicBezTo>
                  <a:cubicBezTo>
                    <a:pt x="23104" y="44182"/>
                    <a:pt x="23448" y="44176"/>
                    <a:pt x="23793" y="44167"/>
                  </a:cubicBezTo>
                  <a:lnTo>
                    <a:pt x="41813" y="43450"/>
                  </a:lnTo>
                  <a:cubicBezTo>
                    <a:pt x="54659" y="42919"/>
                    <a:pt x="65217" y="33192"/>
                    <a:pt x="65310" y="21872"/>
                  </a:cubicBezTo>
                  <a:cubicBezTo>
                    <a:pt x="65310" y="10643"/>
                    <a:pt x="54775" y="1194"/>
                    <a:pt x="41813" y="686"/>
                  </a:cubicBezTo>
                  <a:lnTo>
                    <a:pt x="23515" y="16"/>
                  </a:lnTo>
                  <a:cubicBezTo>
                    <a:pt x="23222" y="5"/>
                    <a:pt x="22930" y="0"/>
                    <a:pt x="22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41"/>
            <p:cNvGrpSpPr/>
            <p:nvPr/>
          </p:nvGrpSpPr>
          <p:grpSpPr>
            <a:xfrm>
              <a:off x="5303900" y="2165504"/>
              <a:ext cx="1947743" cy="1344151"/>
              <a:chOff x="5804200" y="1899675"/>
              <a:chExt cx="1947743" cy="1344151"/>
            </a:xfrm>
          </p:grpSpPr>
          <p:sp>
            <p:nvSpPr>
              <p:cNvPr id="283" name="Google Shape;283;p41"/>
              <p:cNvSpPr/>
              <p:nvPr/>
            </p:nvSpPr>
            <p:spPr>
              <a:xfrm>
                <a:off x="6825721" y="2129432"/>
                <a:ext cx="451300" cy="421873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1555" extrusionOk="0">
                    <a:moveTo>
                      <a:pt x="490" y="1"/>
                    </a:moveTo>
                    <a:cubicBezTo>
                      <a:pt x="420" y="1"/>
                      <a:pt x="349" y="1"/>
                      <a:pt x="278" y="3"/>
                    </a:cubicBezTo>
                    <a:cubicBezTo>
                      <a:pt x="0" y="26"/>
                      <a:pt x="23" y="442"/>
                      <a:pt x="301" y="442"/>
                    </a:cubicBezTo>
                    <a:cubicBezTo>
                      <a:pt x="5430" y="580"/>
                      <a:pt x="9196" y="3838"/>
                      <a:pt x="9842" y="8944"/>
                    </a:cubicBezTo>
                    <a:cubicBezTo>
                      <a:pt x="9935" y="9452"/>
                      <a:pt x="9935" y="9960"/>
                      <a:pt x="10027" y="10469"/>
                    </a:cubicBezTo>
                    <a:lnTo>
                      <a:pt x="8526" y="8736"/>
                    </a:lnTo>
                    <a:cubicBezTo>
                      <a:pt x="8476" y="8686"/>
                      <a:pt x="8413" y="8663"/>
                      <a:pt x="8351" y="8663"/>
                    </a:cubicBezTo>
                    <a:cubicBezTo>
                      <a:pt x="8298" y="8663"/>
                      <a:pt x="8245" y="8681"/>
                      <a:pt x="8202" y="8713"/>
                    </a:cubicBezTo>
                    <a:cubicBezTo>
                      <a:pt x="8133" y="8782"/>
                      <a:pt x="8110" y="8921"/>
                      <a:pt x="8202" y="9013"/>
                    </a:cubicBezTo>
                    <a:lnTo>
                      <a:pt x="10351" y="11485"/>
                    </a:lnTo>
                    <a:cubicBezTo>
                      <a:pt x="10397" y="11531"/>
                      <a:pt x="10443" y="11554"/>
                      <a:pt x="10512" y="11554"/>
                    </a:cubicBezTo>
                    <a:lnTo>
                      <a:pt x="10536" y="11554"/>
                    </a:lnTo>
                    <a:cubicBezTo>
                      <a:pt x="10605" y="11531"/>
                      <a:pt x="10674" y="11508"/>
                      <a:pt x="10697" y="11439"/>
                    </a:cubicBezTo>
                    <a:lnTo>
                      <a:pt x="12291" y="8574"/>
                    </a:lnTo>
                    <a:cubicBezTo>
                      <a:pt x="12361" y="8482"/>
                      <a:pt x="12315" y="8343"/>
                      <a:pt x="12199" y="8297"/>
                    </a:cubicBezTo>
                    <a:lnTo>
                      <a:pt x="12222" y="8297"/>
                    </a:lnTo>
                    <a:cubicBezTo>
                      <a:pt x="12184" y="8274"/>
                      <a:pt x="12143" y="8263"/>
                      <a:pt x="12103" y="8263"/>
                    </a:cubicBezTo>
                    <a:cubicBezTo>
                      <a:pt x="12024" y="8263"/>
                      <a:pt x="11953" y="8305"/>
                      <a:pt x="11922" y="8366"/>
                    </a:cubicBezTo>
                    <a:lnTo>
                      <a:pt x="10720" y="10538"/>
                    </a:lnTo>
                    <a:cubicBezTo>
                      <a:pt x="10767" y="9937"/>
                      <a:pt x="10605" y="9082"/>
                      <a:pt x="10582" y="8828"/>
                    </a:cubicBezTo>
                    <a:cubicBezTo>
                      <a:pt x="9852" y="3469"/>
                      <a:pt x="5881" y="1"/>
                      <a:pt x="4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41"/>
              <p:cNvSpPr/>
              <p:nvPr/>
            </p:nvSpPr>
            <p:spPr>
              <a:xfrm>
                <a:off x="6333928" y="2570655"/>
                <a:ext cx="476346" cy="390547"/>
              </a:xfrm>
              <a:custGeom>
                <a:avLst/>
                <a:gdLst/>
                <a:ahLst/>
                <a:cxnLst/>
                <a:rect l="l" t="t" r="r" b="b"/>
                <a:pathLst>
                  <a:path w="13047" h="10697" extrusionOk="0">
                    <a:moveTo>
                      <a:pt x="1549" y="1"/>
                    </a:moveTo>
                    <a:cubicBezTo>
                      <a:pt x="1480" y="24"/>
                      <a:pt x="1433" y="70"/>
                      <a:pt x="1410" y="116"/>
                    </a:cubicBezTo>
                    <a:lnTo>
                      <a:pt x="70" y="3120"/>
                    </a:lnTo>
                    <a:cubicBezTo>
                      <a:pt x="1" y="3212"/>
                      <a:pt x="70" y="3351"/>
                      <a:pt x="163" y="3397"/>
                    </a:cubicBezTo>
                    <a:cubicBezTo>
                      <a:pt x="209" y="3397"/>
                      <a:pt x="232" y="3420"/>
                      <a:pt x="255" y="3420"/>
                    </a:cubicBezTo>
                    <a:cubicBezTo>
                      <a:pt x="347" y="3420"/>
                      <a:pt x="417" y="3374"/>
                      <a:pt x="463" y="3282"/>
                    </a:cubicBezTo>
                    <a:lnTo>
                      <a:pt x="1456" y="1064"/>
                    </a:lnTo>
                    <a:cubicBezTo>
                      <a:pt x="1456" y="1641"/>
                      <a:pt x="1687" y="2473"/>
                      <a:pt x="1734" y="2727"/>
                    </a:cubicBezTo>
                    <a:cubicBezTo>
                      <a:pt x="2862" y="7643"/>
                      <a:pt x="6636" y="10696"/>
                      <a:pt x="11503" y="10696"/>
                    </a:cubicBezTo>
                    <a:cubicBezTo>
                      <a:pt x="11920" y="10696"/>
                      <a:pt x="12345" y="10674"/>
                      <a:pt x="12777" y="10628"/>
                    </a:cubicBezTo>
                    <a:cubicBezTo>
                      <a:pt x="13047" y="10584"/>
                      <a:pt x="12989" y="10189"/>
                      <a:pt x="12730" y="10189"/>
                    </a:cubicBezTo>
                    <a:cubicBezTo>
                      <a:pt x="12723" y="10189"/>
                      <a:pt x="12715" y="10189"/>
                      <a:pt x="12708" y="10190"/>
                    </a:cubicBezTo>
                    <a:cubicBezTo>
                      <a:pt x="12483" y="10202"/>
                      <a:pt x="12260" y="10208"/>
                      <a:pt x="12039" y="10208"/>
                    </a:cubicBezTo>
                    <a:cubicBezTo>
                      <a:pt x="7253" y="10208"/>
                      <a:pt x="3533" y="7357"/>
                      <a:pt x="2473" y="2542"/>
                    </a:cubicBezTo>
                    <a:cubicBezTo>
                      <a:pt x="2334" y="2057"/>
                      <a:pt x="2311" y="1549"/>
                      <a:pt x="2173" y="1064"/>
                    </a:cubicBezTo>
                    <a:lnTo>
                      <a:pt x="2173" y="1064"/>
                    </a:lnTo>
                    <a:lnTo>
                      <a:pt x="3813" y="2635"/>
                    </a:lnTo>
                    <a:cubicBezTo>
                      <a:pt x="3848" y="2681"/>
                      <a:pt x="3900" y="2704"/>
                      <a:pt x="3955" y="2704"/>
                    </a:cubicBezTo>
                    <a:cubicBezTo>
                      <a:pt x="4009" y="2704"/>
                      <a:pt x="4067" y="2681"/>
                      <a:pt x="4113" y="2635"/>
                    </a:cubicBezTo>
                    <a:cubicBezTo>
                      <a:pt x="4206" y="2542"/>
                      <a:pt x="4183" y="2404"/>
                      <a:pt x="4113" y="2334"/>
                    </a:cubicBezTo>
                    <a:lnTo>
                      <a:pt x="1757" y="70"/>
                    </a:lnTo>
                    <a:cubicBezTo>
                      <a:pt x="1687" y="24"/>
                      <a:pt x="1618" y="1"/>
                      <a:pt x="1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1"/>
              <p:cNvSpPr/>
              <p:nvPr/>
            </p:nvSpPr>
            <p:spPr>
              <a:xfrm>
                <a:off x="5804200" y="1899675"/>
                <a:ext cx="1004682" cy="710667"/>
              </a:xfrm>
              <a:custGeom>
                <a:avLst/>
                <a:gdLst/>
                <a:ahLst/>
                <a:cxnLst/>
                <a:rect l="l" t="t" r="r" b="b"/>
                <a:pathLst>
                  <a:path w="27518" h="19465" extrusionOk="0">
                    <a:moveTo>
                      <a:pt x="19645" y="1"/>
                    </a:moveTo>
                    <a:cubicBezTo>
                      <a:pt x="12783" y="1"/>
                      <a:pt x="3006" y="675"/>
                      <a:pt x="1803" y="2183"/>
                    </a:cubicBezTo>
                    <a:cubicBezTo>
                      <a:pt x="1" y="4447"/>
                      <a:pt x="3674" y="15953"/>
                      <a:pt x="3674" y="15953"/>
                    </a:cubicBezTo>
                    <a:cubicBezTo>
                      <a:pt x="3582" y="16831"/>
                      <a:pt x="2011" y="18772"/>
                      <a:pt x="486" y="19465"/>
                    </a:cubicBezTo>
                    <a:cubicBezTo>
                      <a:pt x="2011" y="19326"/>
                      <a:pt x="3767" y="18448"/>
                      <a:pt x="5546" y="17408"/>
                    </a:cubicBezTo>
                    <a:cubicBezTo>
                      <a:pt x="5828" y="17456"/>
                      <a:pt x="6570" y="17478"/>
                      <a:pt x="7607" y="17478"/>
                    </a:cubicBezTo>
                    <a:cubicBezTo>
                      <a:pt x="12171" y="17478"/>
                      <a:pt x="22457" y="17042"/>
                      <a:pt x="24491" y="16346"/>
                    </a:cubicBezTo>
                    <a:cubicBezTo>
                      <a:pt x="26986" y="15491"/>
                      <a:pt x="27517" y="1536"/>
                      <a:pt x="26362" y="520"/>
                    </a:cubicBezTo>
                    <a:cubicBezTo>
                      <a:pt x="25961" y="181"/>
                      <a:pt x="23192" y="1"/>
                      <a:pt x="19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1"/>
              <p:cNvSpPr/>
              <p:nvPr/>
            </p:nvSpPr>
            <p:spPr>
              <a:xfrm>
                <a:off x="6797864" y="2567916"/>
                <a:ext cx="954079" cy="675910"/>
              </a:xfrm>
              <a:custGeom>
                <a:avLst/>
                <a:gdLst/>
                <a:ahLst/>
                <a:cxnLst/>
                <a:rect l="l" t="t" r="r" b="b"/>
                <a:pathLst>
                  <a:path w="26132" h="18513" extrusionOk="0">
                    <a:moveTo>
                      <a:pt x="6406" y="0"/>
                    </a:moveTo>
                    <a:cubicBezTo>
                      <a:pt x="3503" y="0"/>
                      <a:pt x="1332" y="152"/>
                      <a:pt x="1017" y="445"/>
                    </a:cubicBezTo>
                    <a:cubicBezTo>
                      <a:pt x="1" y="1416"/>
                      <a:pt x="532" y="13615"/>
                      <a:pt x="1734" y="15024"/>
                    </a:cubicBezTo>
                    <a:cubicBezTo>
                      <a:pt x="2686" y="16141"/>
                      <a:pt x="13501" y="16591"/>
                      <a:pt x="18619" y="16591"/>
                    </a:cubicBezTo>
                    <a:cubicBezTo>
                      <a:pt x="19956" y="16591"/>
                      <a:pt x="20905" y="16560"/>
                      <a:pt x="21187" y="16502"/>
                    </a:cubicBezTo>
                    <a:cubicBezTo>
                      <a:pt x="22434" y="17588"/>
                      <a:pt x="23913" y="18397"/>
                      <a:pt x="25992" y="18513"/>
                    </a:cubicBezTo>
                    <a:cubicBezTo>
                      <a:pt x="24398" y="17681"/>
                      <a:pt x="23474" y="16479"/>
                      <a:pt x="22850" y="15116"/>
                    </a:cubicBezTo>
                    <a:cubicBezTo>
                      <a:pt x="22850" y="15116"/>
                      <a:pt x="26131" y="4673"/>
                      <a:pt x="24260" y="2363"/>
                    </a:cubicBezTo>
                    <a:cubicBezTo>
                      <a:pt x="22968" y="753"/>
                      <a:pt x="12872" y="0"/>
                      <a:pt x="6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1"/>
              <p:cNvSpPr/>
              <p:nvPr/>
            </p:nvSpPr>
            <p:spPr>
              <a:xfrm>
                <a:off x="6032791" y="2056960"/>
                <a:ext cx="590513" cy="16904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3" extrusionOk="0">
                    <a:moveTo>
                      <a:pt x="301" y="1"/>
                    </a:moveTo>
                    <a:cubicBezTo>
                      <a:pt x="209" y="1"/>
                      <a:pt x="116" y="24"/>
                      <a:pt x="70" y="93"/>
                    </a:cubicBezTo>
                    <a:cubicBezTo>
                      <a:pt x="1" y="209"/>
                      <a:pt x="47" y="324"/>
                      <a:pt x="140" y="393"/>
                    </a:cubicBezTo>
                    <a:cubicBezTo>
                      <a:pt x="186" y="440"/>
                      <a:pt x="232" y="463"/>
                      <a:pt x="4898" y="463"/>
                    </a:cubicBezTo>
                    <a:lnTo>
                      <a:pt x="4894" y="463"/>
                    </a:lnTo>
                    <a:cubicBezTo>
                      <a:pt x="7250" y="463"/>
                      <a:pt x="10735" y="463"/>
                      <a:pt x="15966" y="440"/>
                    </a:cubicBezTo>
                    <a:cubicBezTo>
                      <a:pt x="16081" y="440"/>
                      <a:pt x="16173" y="347"/>
                      <a:pt x="16173" y="232"/>
                    </a:cubicBezTo>
                    <a:cubicBezTo>
                      <a:pt x="16173" y="93"/>
                      <a:pt x="16081" y="1"/>
                      <a:pt x="15966" y="1"/>
                    </a:cubicBezTo>
                    <a:cubicBezTo>
                      <a:pt x="13538" y="14"/>
                      <a:pt x="8861" y="27"/>
                      <a:pt x="5244" y="27"/>
                    </a:cubicBezTo>
                    <a:cubicBezTo>
                      <a:pt x="2596" y="27"/>
                      <a:pt x="516" y="20"/>
                      <a:pt x="301" y="1"/>
                    </a:cubicBezTo>
                    <a:close/>
                    <a:moveTo>
                      <a:pt x="4894" y="463"/>
                    </a:moveTo>
                    <a:cubicBezTo>
                      <a:pt x="4888" y="463"/>
                      <a:pt x="4882" y="463"/>
                      <a:pt x="4876" y="463"/>
                    </a:cubicBezTo>
                    <a:lnTo>
                      <a:pt x="4899" y="463"/>
                    </a:lnTo>
                    <a:cubicBezTo>
                      <a:pt x="4899" y="463"/>
                      <a:pt x="4898" y="463"/>
                      <a:pt x="4898" y="4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1"/>
              <p:cNvSpPr/>
              <p:nvPr/>
            </p:nvSpPr>
            <p:spPr>
              <a:xfrm>
                <a:off x="6032791" y="2132681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1"/>
                      <a:pt x="70" y="98"/>
                    </a:cubicBezTo>
                    <a:cubicBezTo>
                      <a:pt x="1" y="191"/>
                      <a:pt x="47" y="329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53"/>
                      <a:pt x="16173" y="214"/>
                    </a:cubicBezTo>
                    <a:cubicBezTo>
                      <a:pt x="16173" y="98"/>
                      <a:pt x="16081" y="6"/>
                      <a:pt x="15966" y="6"/>
                    </a:cubicBezTo>
                    <a:cubicBezTo>
                      <a:pt x="13538" y="19"/>
                      <a:pt x="8861" y="33"/>
                      <a:pt x="5244" y="33"/>
                    </a:cubicBezTo>
                    <a:cubicBezTo>
                      <a:pt x="2596" y="33"/>
                      <a:pt x="516" y="26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1"/>
              <p:cNvSpPr/>
              <p:nvPr/>
            </p:nvSpPr>
            <p:spPr>
              <a:xfrm>
                <a:off x="6032791" y="2208586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2"/>
                      <a:pt x="70" y="99"/>
                    </a:cubicBezTo>
                    <a:cubicBezTo>
                      <a:pt x="1" y="191"/>
                      <a:pt x="47" y="330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30"/>
                      <a:pt x="16173" y="214"/>
                    </a:cubicBezTo>
                    <a:cubicBezTo>
                      <a:pt x="16173" y="99"/>
                      <a:pt x="16081" y="6"/>
                      <a:pt x="15966" y="6"/>
                    </a:cubicBezTo>
                    <a:cubicBezTo>
                      <a:pt x="13162" y="6"/>
                      <a:pt x="7361" y="27"/>
                      <a:pt x="3654" y="27"/>
                    </a:cubicBezTo>
                    <a:cubicBezTo>
                      <a:pt x="1800" y="27"/>
                      <a:pt x="471" y="22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1"/>
              <p:cNvSpPr/>
              <p:nvPr/>
            </p:nvSpPr>
            <p:spPr>
              <a:xfrm>
                <a:off x="6033667" y="2284490"/>
                <a:ext cx="589637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69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399"/>
                    </a:cubicBezTo>
                    <a:cubicBezTo>
                      <a:pt x="162" y="423"/>
                      <a:pt x="208" y="469"/>
                      <a:pt x="4875" y="469"/>
                    </a:cubicBez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7"/>
                      <a:pt x="3630" y="27"/>
                    </a:cubicBezTo>
                    <a:cubicBezTo>
                      <a:pt x="1776" y="27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1"/>
              <p:cNvSpPr/>
              <p:nvPr/>
            </p:nvSpPr>
            <p:spPr>
              <a:xfrm>
                <a:off x="6033667" y="2360394"/>
                <a:ext cx="589637" cy="17160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70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400"/>
                    </a:cubicBezTo>
                    <a:cubicBezTo>
                      <a:pt x="162" y="423"/>
                      <a:pt x="208" y="446"/>
                      <a:pt x="4875" y="446"/>
                    </a:cubicBezTo>
                    <a:lnTo>
                      <a:pt x="4875" y="469"/>
                    </a:ln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8"/>
                      <a:pt x="3630" y="28"/>
                    </a:cubicBezTo>
                    <a:cubicBezTo>
                      <a:pt x="1776" y="28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1"/>
              <p:cNvSpPr/>
              <p:nvPr/>
            </p:nvSpPr>
            <p:spPr>
              <a:xfrm>
                <a:off x="6996114" y="271742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54" y="1"/>
                    </a:moveTo>
                    <a:cubicBezTo>
                      <a:pt x="185" y="1"/>
                      <a:pt x="116" y="24"/>
                      <a:pt x="70" y="93"/>
                    </a:cubicBezTo>
                    <a:cubicBezTo>
                      <a:pt x="0" y="186"/>
                      <a:pt x="23" y="301"/>
                      <a:pt x="93" y="371"/>
                    </a:cubicBezTo>
                    <a:cubicBezTo>
                      <a:pt x="162" y="417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47" y="417"/>
                    </a:cubicBezTo>
                    <a:cubicBezTo>
                      <a:pt x="13862" y="417"/>
                      <a:pt x="13955" y="324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38" y="28"/>
                    </a:cubicBezTo>
                    <a:cubicBezTo>
                      <a:pt x="2258" y="28"/>
                      <a:pt x="459" y="20"/>
                      <a:pt x="2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1"/>
              <p:cNvSpPr/>
              <p:nvPr/>
            </p:nvSpPr>
            <p:spPr>
              <a:xfrm>
                <a:off x="6996114" y="279336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3"/>
                      <a:pt x="70" y="93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416"/>
                    </a:cubicBezTo>
                    <a:cubicBezTo>
                      <a:pt x="13862" y="416"/>
                      <a:pt x="13955" y="324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1"/>
              <p:cNvSpPr/>
              <p:nvPr/>
            </p:nvSpPr>
            <p:spPr>
              <a:xfrm>
                <a:off x="6996114" y="2869270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4"/>
                      <a:pt x="70" y="70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393"/>
                    </a:cubicBezTo>
                    <a:cubicBezTo>
                      <a:pt x="13862" y="393"/>
                      <a:pt x="13955" y="301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1"/>
              <p:cNvSpPr/>
              <p:nvPr/>
            </p:nvSpPr>
            <p:spPr>
              <a:xfrm>
                <a:off x="6996114" y="2945174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1"/>
                    </a:moveTo>
                    <a:cubicBezTo>
                      <a:pt x="185" y="1"/>
                      <a:pt x="116" y="24"/>
                      <a:pt x="70" y="70"/>
                    </a:cubicBezTo>
                    <a:cubicBezTo>
                      <a:pt x="0" y="163"/>
                      <a:pt x="23" y="301"/>
                      <a:pt x="116" y="370"/>
                    </a:cubicBezTo>
                    <a:cubicBezTo>
                      <a:pt x="162" y="394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70" y="394"/>
                    </a:cubicBezTo>
                    <a:cubicBezTo>
                      <a:pt x="13862" y="394"/>
                      <a:pt x="13955" y="301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42" y="28"/>
                    </a:cubicBezTo>
                    <a:cubicBezTo>
                      <a:pt x="2265" y="28"/>
                      <a:pt x="473" y="20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1"/>
              <p:cNvSpPr/>
              <p:nvPr/>
            </p:nvSpPr>
            <p:spPr>
              <a:xfrm>
                <a:off x="6996114" y="3020786"/>
                <a:ext cx="509497" cy="15553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26" extrusionOk="0">
                    <a:moveTo>
                      <a:pt x="212" y="0"/>
                    </a:moveTo>
                    <a:cubicBezTo>
                      <a:pt x="152" y="0"/>
                      <a:pt x="104" y="26"/>
                      <a:pt x="70" y="78"/>
                    </a:cubicBezTo>
                    <a:cubicBezTo>
                      <a:pt x="0" y="171"/>
                      <a:pt x="23" y="310"/>
                      <a:pt x="116" y="356"/>
                    </a:cubicBezTo>
                    <a:cubicBezTo>
                      <a:pt x="162" y="402"/>
                      <a:pt x="185" y="425"/>
                      <a:pt x="4228" y="425"/>
                    </a:cubicBezTo>
                    <a:cubicBezTo>
                      <a:pt x="6238" y="425"/>
                      <a:pt x="9242" y="425"/>
                      <a:pt x="13770" y="402"/>
                    </a:cubicBezTo>
                    <a:cubicBezTo>
                      <a:pt x="13862" y="402"/>
                      <a:pt x="13955" y="310"/>
                      <a:pt x="13955" y="217"/>
                    </a:cubicBezTo>
                    <a:cubicBezTo>
                      <a:pt x="13955" y="102"/>
                      <a:pt x="13862" y="9"/>
                      <a:pt x="13747" y="9"/>
                    </a:cubicBezTo>
                    <a:cubicBezTo>
                      <a:pt x="11344" y="9"/>
                      <a:pt x="6364" y="30"/>
                      <a:pt x="3174" y="30"/>
                    </a:cubicBezTo>
                    <a:cubicBezTo>
                      <a:pt x="1579" y="30"/>
                      <a:pt x="431" y="25"/>
                      <a:pt x="277" y="9"/>
                    </a:cubicBezTo>
                    <a:cubicBezTo>
                      <a:pt x="254" y="3"/>
                      <a:pt x="233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41"/>
            <p:cNvGrpSpPr/>
            <p:nvPr/>
          </p:nvGrpSpPr>
          <p:grpSpPr>
            <a:xfrm>
              <a:off x="7155983" y="1023795"/>
              <a:ext cx="1141441" cy="1400172"/>
              <a:chOff x="7414583" y="949095"/>
              <a:chExt cx="1141441" cy="1400172"/>
            </a:xfrm>
          </p:grpSpPr>
          <p:sp>
            <p:nvSpPr>
              <p:cNvPr id="298" name="Google Shape;298;p41"/>
              <p:cNvSpPr/>
              <p:nvPr/>
            </p:nvSpPr>
            <p:spPr>
              <a:xfrm>
                <a:off x="7960112" y="2180366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>
                <a:off x="7414583" y="121752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10800000">
                <a:off x="8218220" y="1845170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10800000">
                <a:off x="7670646" y="1785470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10800000">
                <a:off x="8158531" y="144611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10800000">
                <a:off x="8387124" y="1084283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10800000">
                <a:off x="7853220" y="949095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312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4E5EB9-DCC3-4D60-95A9-2C07A354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1" y="202668"/>
            <a:ext cx="2681100" cy="1181400"/>
          </a:xfrm>
        </p:spPr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1B237D-6E33-441F-80BF-258AE6DF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600" y="3354025"/>
            <a:ext cx="3192192" cy="1216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Preservation of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Sparse Representation</a:t>
            </a: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22E22CA3-D389-4A4E-831B-8EC38F33ABBD}"/>
              </a:ext>
            </a:extLst>
          </p:cNvPr>
          <p:cNvSpPr txBox="1">
            <a:spLocks/>
          </p:cNvSpPr>
          <p:nvPr/>
        </p:nvSpPr>
        <p:spPr>
          <a:xfrm>
            <a:off x="5202300" y="3354025"/>
            <a:ext cx="3192192" cy="1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Curse of Dimensionality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Loss of Information about Relationships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1F848-4DE5-485A-9282-2EC107EFF989}"/>
              </a:ext>
            </a:extLst>
          </p:cNvPr>
          <p:cNvSpPr txBox="1"/>
          <p:nvPr/>
        </p:nvSpPr>
        <p:spPr>
          <a:xfrm>
            <a:off x="2286000" y="15358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 is cute'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73622-5C57-47AB-AC2E-6F8BA0B8791C}"/>
              </a:ext>
            </a:extLst>
          </p:cNvPr>
          <p:cNvSpPr txBox="1"/>
          <p:nvPr/>
        </p:nvSpPr>
        <p:spPr>
          <a:xfrm>
            <a:off x="3589216" y="2309651"/>
            <a:ext cx="19655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cat  : [0. 1. 0.] </a:t>
            </a:r>
          </a:p>
          <a:p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   : [0. 0. 1.] </a:t>
            </a:r>
          </a:p>
          <a:p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cute : [1. 0. 0.]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EB27B-AD45-4000-8080-60A07C346615}"/>
              </a:ext>
            </a:extLst>
          </p:cNvPr>
          <p:cNvSpPr txBox="1"/>
          <p:nvPr/>
        </p:nvSpPr>
        <p:spPr>
          <a:xfrm>
            <a:off x="2286000" y="19175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{'cute': 0, 'cat': 1, 'is': 2}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/>
          <p:nvPr/>
        </p:nvSpPr>
        <p:spPr>
          <a:xfrm>
            <a:off x="813182" y="1256388"/>
            <a:ext cx="1354203" cy="915755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685275" y="2475750"/>
            <a:ext cx="41469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Bag-of-words</a:t>
            </a:r>
            <a:endParaRPr sz="3600" dirty="0"/>
          </a:p>
        </p:txBody>
      </p:sp>
      <p:sp>
        <p:nvSpPr>
          <p:cNvPr id="278" name="Google Shape;278;p41"/>
          <p:cNvSpPr txBox="1">
            <a:spLocks noGrp="1"/>
          </p:cNvSpPr>
          <p:nvPr>
            <p:ph type="title" idx="2"/>
          </p:nvPr>
        </p:nvSpPr>
        <p:spPr>
          <a:xfrm>
            <a:off x="901975" y="1388013"/>
            <a:ext cx="1176600" cy="6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9" name="Google Shape;279;p41"/>
          <p:cNvSpPr txBox="1">
            <a:spLocks noGrp="1"/>
          </p:cNvSpPr>
          <p:nvPr>
            <p:ph type="subTitle" idx="1"/>
          </p:nvPr>
        </p:nvSpPr>
        <p:spPr>
          <a:xfrm>
            <a:off x="685275" y="3416425"/>
            <a:ext cx="4146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</a:t>
            </a:r>
          </a:p>
        </p:txBody>
      </p:sp>
      <p:grpSp>
        <p:nvGrpSpPr>
          <p:cNvPr id="280" name="Google Shape;280;p41"/>
          <p:cNvGrpSpPr/>
          <p:nvPr/>
        </p:nvGrpSpPr>
        <p:grpSpPr>
          <a:xfrm>
            <a:off x="5286800" y="1023795"/>
            <a:ext cx="3143974" cy="3095897"/>
            <a:chOff x="5153450" y="1023795"/>
            <a:chExt cx="3143974" cy="3095897"/>
          </a:xfrm>
        </p:grpSpPr>
        <p:sp>
          <p:nvSpPr>
            <p:cNvPr id="281" name="Google Shape;281;p41"/>
            <p:cNvSpPr/>
            <p:nvPr/>
          </p:nvSpPr>
          <p:spPr>
            <a:xfrm rot="-5400000">
              <a:off x="4963788" y="1745120"/>
              <a:ext cx="2564234" cy="2184910"/>
            </a:xfrm>
            <a:custGeom>
              <a:avLst/>
              <a:gdLst/>
              <a:ahLst/>
              <a:cxnLst/>
              <a:rect l="l" t="t" r="r" b="b"/>
              <a:pathLst>
                <a:path w="65310" h="44182" extrusionOk="0">
                  <a:moveTo>
                    <a:pt x="22640" y="0"/>
                  </a:moveTo>
                  <a:cubicBezTo>
                    <a:pt x="9997" y="0"/>
                    <a:pt x="0" y="9749"/>
                    <a:pt x="181" y="22126"/>
                  </a:cubicBezTo>
                  <a:cubicBezTo>
                    <a:pt x="343" y="31113"/>
                    <a:pt x="5679" y="38807"/>
                    <a:pt x="13373" y="42272"/>
                  </a:cubicBezTo>
                  <a:cubicBezTo>
                    <a:pt x="13373" y="42272"/>
                    <a:pt x="17855" y="44005"/>
                    <a:pt x="21321" y="44144"/>
                  </a:cubicBezTo>
                  <a:cubicBezTo>
                    <a:pt x="21794" y="44171"/>
                    <a:pt x="22276" y="44182"/>
                    <a:pt x="22761" y="44182"/>
                  </a:cubicBezTo>
                  <a:cubicBezTo>
                    <a:pt x="23104" y="44182"/>
                    <a:pt x="23448" y="44176"/>
                    <a:pt x="23793" y="44167"/>
                  </a:cubicBezTo>
                  <a:lnTo>
                    <a:pt x="41813" y="43450"/>
                  </a:lnTo>
                  <a:cubicBezTo>
                    <a:pt x="54659" y="42919"/>
                    <a:pt x="65217" y="33192"/>
                    <a:pt x="65310" y="21872"/>
                  </a:cubicBezTo>
                  <a:cubicBezTo>
                    <a:pt x="65310" y="10643"/>
                    <a:pt x="54775" y="1194"/>
                    <a:pt x="41813" y="686"/>
                  </a:cubicBezTo>
                  <a:lnTo>
                    <a:pt x="23515" y="16"/>
                  </a:lnTo>
                  <a:cubicBezTo>
                    <a:pt x="23222" y="5"/>
                    <a:pt x="22930" y="0"/>
                    <a:pt x="22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41"/>
            <p:cNvGrpSpPr/>
            <p:nvPr/>
          </p:nvGrpSpPr>
          <p:grpSpPr>
            <a:xfrm>
              <a:off x="5303900" y="2165504"/>
              <a:ext cx="1947743" cy="1344151"/>
              <a:chOff x="5804200" y="1899675"/>
              <a:chExt cx="1947743" cy="1344151"/>
            </a:xfrm>
          </p:grpSpPr>
          <p:sp>
            <p:nvSpPr>
              <p:cNvPr id="283" name="Google Shape;283;p41"/>
              <p:cNvSpPr/>
              <p:nvPr/>
            </p:nvSpPr>
            <p:spPr>
              <a:xfrm>
                <a:off x="6825721" y="2129432"/>
                <a:ext cx="451300" cy="421873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1555" extrusionOk="0">
                    <a:moveTo>
                      <a:pt x="490" y="1"/>
                    </a:moveTo>
                    <a:cubicBezTo>
                      <a:pt x="420" y="1"/>
                      <a:pt x="349" y="1"/>
                      <a:pt x="278" y="3"/>
                    </a:cubicBezTo>
                    <a:cubicBezTo>
                      <a:pt x="0" y="26"/>
                      <a:pt x="23" y="442"/>
                      <a:pt x="301" y="442"/>
                    </a:cubicBezTo>
                    <a:cubicBezTo>
                      <a:pt x="5430" y="580"/>
                      <a:pt x="9196" y="3838"/>
                      <a:pt x="9842" y="8944"/>
                    </a:cubicBezTo>
                    <a:cubicBezTo>
                      <a:pt x="9935" y="9452"/>
                      <a:pt x="9935" y="9960"/>
                      <a:pt x="10027" y="10469"/>
                    </a:cubicBezTo>
                    <a:lnTo>
                      <a:pt x="8526" y="8736"/>
                    </a:lnTo>
                    <a:cubicBezTo>
                      <a:pt x="8476" y="8686"/>
                      <a:pt x="8413" y="8663"/>
                      <a:pt x="8351" y="8663"/>
                    </a:cubicBezTo>
                    <a:cubicBezTo>
                      <a:pt x="8298" y="8663"/>
                      <a:pt x="8245" y="8681"/>
                      <a:pt x="8202" y="8713"/>
                    </a:cubicBezTo>
                    <a:cubicBezTo>
                      <a:pt x="8133" y="8782"/>
                      <a:pt x="8110" y="8921"/>
                      <a:pt x="8202" y="9013"/>
                    </a:cubicBezTo>
                    <a:lnTo>
                      <a:pt x="10351" y="11485"/>
                    </a:lnTo>
                    <a:cubicBezTo>
                      <a:pt x="10397" y="11531"/>
                      <a:pt x="10443" y="11554"/>
                      <a:pt x="10512" y="11554"/>
                    </a:cubicBezTo>
                    <a:lnTo>
                      <a:pt x="10536" y="11554"/>
                    </a:lnTo>
                    <a:cubicBezTo>
                      <a:pt x="10605" y="11531"/>
                      <a:pt x="10674" y="11508"/>
                      <a:pt x="10697" y="11439"/>
                    </a:cubicBezTo>
                    <a:lnTo>
                      <a:pt x="12291" y="8574"/>
                    </a:lnTo>
                    <a:cubicBezTo>
                      <a:pt x="12361" y="8482"/>
                      <a:pt x="12315" y="8343"/>
                      <a:pt x="12199" y="8297"/>
                    </a:cubicBezTo>
                    <a:lnTo>
                      <a:pt x="12222" y="8297"/>
                    </a:lnTo>
                    <a:cubicBezTo>
                      <a:pt x="12184" y="8274"/>
                      <a:pt x="12143" y="8263"/>
                      <a:pt x="12103" y="8263"/>
                    </a:cubicBezTo>
                    <a:cubicBezTo>
                      <a:pt x="12024" y="8263"/>
                      <a:pt x="11953" y="8305"/>
                      <a:pt x="11922" y="8366"/>
                    </a:cubicBezTo>
                    <a:lnTo>
                      <a:pt x="10720" y="10538"/>
                    </a:lnTo>
                    <a:cubicBezTo>
                      <a:pt x="10767" y="9937"/>
                      <a:pt x="10605" y="9082"/>
                      <a:pt x="10582" y="8828"/>
                    </a:cubicBezTo>
                    <a:cubicBezTo>
                      <a:pt x="9852" y="3469"/>
                      <a:pt x="5881" y="1"/>
                      <a:pt x="4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41"/>
              <p:cNvSpPr/>
              <p:nvPr/>
            </p:nvSpPr>
            <p:spPr>
              <a:xfrm>
                <a:off x="6333928" y="2570655"/>
                <a:ext cx="476346" cy="390547"/>
              </a:xfrm>
              <a:custGeom>
                <a:avLst/>
                <a:gdLst/>
                <a:ahLst/>
                <a:cxnLst/>
                <a:rect l="l" t="t" r="r" b="b"/>
                <a:pathLst>
                  <a:path w="13047" h="10697" extrusionOk="0">
                    <a:moveTo>
                      <a:pt x="1549" y="1"/>
                    </a:moveTo>
                    <a:cubicBezTo>
                      <a:pt x="1480" y="24"/>
                      <a:pt x="1433" y="70"/>
                      <a:pt x="1410" y="116"/>
                    </a:cubicBezTo>
                    <a:lnTo>
                      <a:pt x="70" y="3120"/>
                    </a:lnTo>
                    <a:cubicBezTo>
                      <a:pt x="1" y="3212"/>
                      <a:pt x="70" y="3351"/>
                      <a:pt x="163" y="3397"/>
                    </a:cubicBezTo>
                    <a:cubicBezTo>
                      <a:pt x="209" y="3397"/>
                      <a:pt x="232" y="3420"/>
                      <a:pt x="255" y="3420"/>
                    </a:cubicBezTo>
                    <a:cubicBezTo>
                      <a:pt x="347" y="3420"/>
                      <a:pt x="417" y="3374"/>
                      <a:pt x="463" y="3282"/>
                    </a:cubicBezTo>
                    <a:lnTo>
                      <a:pt x="1456" y="1064"/>
                    </a:lnTo>
                    <a:cubicBezTo>
                      <a:pt x="1456" y="1641"/>
                      <a:pt x="1687" y="2473"/>
                      <a:pt x="1734" y="2727"/>
                    </a:cubicBezTo>
                    <a:cubicBezTo>
                      <a:pt x="2862" y="7643"/>
                      <a:pt x="6636" y="10696"/>
                      <a:pt x="11503" y="10696"/>
                    </a:cubicBezTo>
                    <a:cubicBezTo>
                      <a:pt x="11920" y="10696"/>
                      <a:pt x="12345" y="10674"/>
                      <a:pt x="12777" y="10628"/>
                    </a:cubicBezTo>
                    <a:cubicBezTo>
                      <a:pt x="13047" y="10584"/>
                      <a:pt x="12989" y="10189"/>
                      <a:pt x="12730" y="10189"/>
                    </a:cubicBezTo>
                    <a:cubicBezTo>
                      <a:pt x="12723" y="10189"/>
                      <a:pt x="12715" y="10189"/>
                      <a:pt x="12708" y="10190"/>
                    </a:cubicBezTo>
                    <a:cubicBezTo>
                      <a:pt x="12483" y="10202"/>
                      <a:pt x="12260" y="10208"/>
                      <a:pt x="12039" y="10208"/>
                    </a:cubicBezTo>
                    <a:cubicBezTo>
                      <a:pt x="7253" y="10208"/>
                      <a:pt x="3533" y="7357"/>
                      <a:pt x="2473" y="2542"/>
                    </a:cubicBezTo>
                    <a:cubicBezTo>
                      <a:pt x="2334" y="2057"/>
                      <a:pt x="2311" y="1549"/>
                      <a:pt x="2173" y="1064"/>
                    </a:cubicBezTo>
                    <a:lnTo>
                      <a:pt x="2173" y="1064"/>
                    </a:lnTo>
                    <a:lnTo>
                      <a:pt x="3813" y="2635"/>
                    </a:lnTo>
                    <a:cubicBezTo>
                      <a:pt x="3848" y="2681"/>
                      <a:pt x="3900" y="2704"/>
                      <a:pt x="3955" y="2704"/>
                    </a:cubicBezTo>
                    <a:cubicBezTo>
                      <a:pt x="4009" y="2704"/>
                      <a:pt x="4067" y="2681"/>
                      <a:pt x="4113" y="2635"/>
                    </a:cubicBezTo>
                    <a:cubicBezTo>
                      <a:pt x="4206" y="2542"/>
                      <a:pt x="4183" y="2404"/>
                      <a:pt x="4113" y="2334"/>
                    </a:cubicBezTo>
                    <a:lnTo>
                      <a:pt x="1757" y="70"/>
                    </a:lnTo>
                    <a:cubicBezTo>
                      <a:pt x="1687" y="24"/>
                      <a:pt x="1618" y="1"/>
                      <a:pt x="1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1"/>
              <p:cNvSpPr/>
              <p:nvPr/>
            </p:nvSpPr>
            <p:spPr>
              <a:xfrm>
                <a:off x="5804200" y="1899675"/>
                <a:ext cx="1004682" cy="710667"/>
              </a:xfrm>
              <a:custGeom>
                <a:avLst/>
                <a:gdLst/>
                <a:ahLst/>
                <a:cxnLst/>
                <a:rect l="l" t="t" r="r" b="b"/>
                <a:pathLst>
                  <a:path w="27518" h="19465" extrusionOk="0">
                    <a:moveTo>
                      <a:pt x="19645" y="1"/>
                    </a:moveTo>
                    <a:cubicBezTo>
                      <a:pt x="12783" y="1"/>
                      <a:pt x="3006" y="675"/>
                      <a:pt x="1803" y="2183"/>
                    </a:cubicBezTo>
                    <a:cubicBezTo>
                      <a:pt x="1" y="4447"/>
                      <a:pt x="3674" y="15953"/>
                      <a:pt x="3674" y="15953"/>
                    </a:cubicBezTo>
                    <a:cubicBezTo>
                      <a:pt x="3582" y="16831"/>
                      <a:pt x="2011" y="18772"/>
                      <a:pt x="486" y="19465"/>
                    </a:cubicBezTo>
                    <a:cubicBezTo>
                      <a:pt x="2011" y="19326"/>
                      <a:pt x="3767" y="18448"/>
                      <a:pt x="5546" y="17408"/>
                    </a:cubicBezTo>
                    <a:cubicBezTo>
                      <a:pt x="5828" y="17456"/>
                      <a:pt x="6570" y="17478"/>
                      <a:pt x="7607" y="17478"/>
                    </a:cubicBezTo>
                    <a:cubicBezTo>
                      <a:pt x="12171" y="17478"/>
                      <a:pt x="22457" y="17042"/>
                      <a:pt x="24491" y="16346"/>
                    </a:cubicBezTo>
                    <a:cubicBezTo>
                      <a:pt x="26986" y="15491"/>
                      <a:pt x="27517" y="1536"/>
                      <a:pt x="26362" y="520"/>
                    </a:cubicBezTo>
                    <a:cubicBezTo>
                      <a:pt x="25961" y="181"/>
                      <a:pt x="23192" y="1"/>
                      <a:pt x="19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1"/>
              <p:cNvSpPr/>
              <p:nvPr/>
            </p:nvSpPr>
            <p:spPr>
              <a:xfrm>
                <a:off x="6797864" y="2567916"/>
                <a:ext cx="954079" cy="675910"/>
              </a:xfrm>
              <a:custGeom>
                <a:avLst/>
                <a:gdLst/>
                <a:ahLst/>
                <a:cxnLst/>
                <a:rect l="l" t="t" r="r" b="b"/>
                <a:pathLst>
                  <a:path w="26132" h="18513" extrusionOk="0">
                    <a:moveTo>
                      <a:pt x="6406" y="0"/>
                    </a:moveTo>
                    <a:cubicBezTo>
                      <a:pt x="3503" y="0"/>
                      <a:pt x="1332" y="152"/>
                      <a:pt x="1017" y="445"/>
                    </a:cubicBezTo>
                    <a:cubicBezTo>
                      <a:pt x="1" y="1416"/>
                      <a:pt x="532" y="13615"/>
                      <a:pt x="1734" y="15024"/>
                    </a:cubicBezTo>
                    <a:cubicBezTo>
                      <a:pt x="2686" y="16141"/>
                      <a:pt x="13501" y="16591"/>
                      <a:pt x="18619" y="16591"/>
                    </a:cubicBezTo>
                    <a:cubicBezTo>
                      <a:pt x="19956" y="16591"/>
                      <a:pt x="20905" y="16560"/>
                      <a:pt x="21187" y="16502"/>
                    </a:cubicBezTo>
                    <a:cubicBezTo>
                      <a:pt x="22434" y="17588"/>
                      <a:pt x="23913" y="18397"/>
                      <a:pt x="25992" y="18513"/>
                    </a:cubicBezTo>
                    <a:cubicBezTo>
                      <a:pt x="24398" y="17681"/>
                      <a:pt x="23474" y="16479"/>
                      <a:pt x="22850" y="15116"/>
                    </a:cubicBezTo>
                    <a:cubicBezTo>
                      <a:pt x="22850" y="15116"/>
                      <a:pt x="26131" y="4673"/>
                      <a:pt x="24260" y="2363"/>
                    </a:cubicBezTo>
                    <a:cubicBezTo>
                      <a:pt x="22968" y="753"/>
                      <a:pt x="12872" y="0"/>
                      <a:pt x="6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1"/>
              <p:cNvSpPr/>
              <p:nvPr/>
            </p:nvSpPr>
            <p:spPr>
              <a:xfrm>
                <a:off x="6032791" y="2056960"/>
                <a:ext cx="590513" cy="16904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3" extrusionOk="0">
                    <a:moveTo>
                      <a:pt x="301" y="1"/>
                    </a:moveTo>
                    <a:cubicBezTo>
                      <a:pt x="209" y="1"/>
                      <a:pt x="116" y="24"/>
                      <a:pt x="70" y="93"/>
                    </a:cubicBezTo>
                    <a:cubicBezTo>
                      <a:pt x="1" y="209"/>
                      <a:pt x="47" y="324"/>
                      <a:pt x="140" y="393"/>
                    </a:cubicBezTo>
                    <a:cubicBezTo>
                      <a:pt x="186" y="440"/>
                      <a:pt x="232" y="463"/>
                      <a:pt x="4898" y="463"/>
                    </a:cubicBezTo>
                    <a:lnTo>
                      <a:pt x="4894" y="463"/>
                    </a:lnTo>
                    <a:cubicBezTo>
                      <a:pt x="7250" y="463"/>
                      <a:pt x="10735" y="463"/>
                      <a:pt x="15966" y="440"/>
                    </a:cubicBezTo>
                    <a:cubicBezTo>
                      <a:pt x="16081" y="440"/>
                      <a:pt x="16173" y="347"/>
                      <a:pt x="16173" y="232"/>
                    </a:cubicBezTo>
                    <a:cubicBezTo>
                      <a:pt x="16173" y="93"/>
                      <a:pt x="16081" y="1"/>
                      <a:pt x="15966" y="1"/>
                    </a:cubicBezTo>
                    <a:cubicBezTo>
                      <a:pt x="13538" y="14"/>
                      <a:pt x="8861" y="27"/>
                      <a:pt x="5244" y="27"/>
                    </a:cubicBezTo>
                    <a:cubicBezTo>
                      <a:pt x="2596" y="27"/>
                      <a:pt x="516" y="20"/>
                      <a:pt x="301" y="1"/>
                    </a:cubicBezTo>
                    <a:close/>
                    <a:moveTo>
                      <a:pt x="4894" y="463"/>
                    </a:moveTo>
                    <a:cubicBezTo>
                      <a:pt x="4888" y="463"/>
                      <a:pt x="4882" y="463"/>
                      <a:pt x="4876" y="463"/>
                    </a:cubicBezTo>
                    <a:lnTo>
                      <a:pt x="4899" y="463"/>
                    </a:lnTo>
                    <a:cubicBezTo>
                      <a:pt x="4899" y="463"/>
                      <a:pt x="4898" y="463"/>
                      <a:pt x="4898" y="4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1"/>
              <p:cNvSpPr/>
              <p:nvPr/>
            </p:nvSpPr>
            <p:spPr>
              <a:xfrm>
                <a:off x="6032791" y="2132681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1"/>
                      <a:pt x="70" y="98"/>
                    </a:cubicBezTo>
                    <a:cubicBezTo>
                      <a:pt x="1" y="191"/>
                      <a:pt x="47" y="329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53"/>
                      <a:pt x="16173" y="214"/>
                    </a:cubicBezTo>
                    <a:cubicBezTo>
                      <a:pt x="16173" y="98"/>
                      <a:pt x="16081" y="6"/>
                      <a:pt x="15966" y="6"/>
                    </a:cubicBezTo>
                    <a:cubicBezTo>
                      <a:pt x="13538" y="19"/>
                      <a:pt x="8861" y="33"/>
                      <a:pt x="5244" y="33"/>
                    </a:cubicBezTo>
                    <a:cubicBezTo>
                      <a:pt x="2596" y="33"/>
                      <a:pt x="516" y="26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1"/>
              <p:cNvSpPr/>
              <p:nvPr/>
            </p:nvSpPr>
            <p:spPr>
              <a:xfrm>
                <a:off x="6032791" y="2208586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2"/>
                      <a:pt x="70" y="99"/>
                    </a:cubicBezTo>
                    <a:cubicBezTo>
                      <a:pt x="1" y="191"/>
                      <a:pt x="47" y="330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30"/>
                      <a:pt x="16173" y="214"/>
                    </a:cubicBezTo>
                    <a:cubicBezTo>
                      <a:pt x="16173" y="99"/>
                      <a:pt x="16081" y="6"/>
                      <a:pt x="15966" y="6"/>
                    </a:cubicBezTo>
                    <a:cubicBezTo>
                      <a:pt x="13162" y="6"/>
                      <a:pt x="7361" y="27"/>
                      <a:pt x="3654" y="27"/>
                    </a:cubicBezTo>
                    <a:cubicBezTo>
                      <a:pt x="1800" y="27"/>
                      <a:pt x="471" y="22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1"/>
              <p:cNvSpPr/>
              <p:nvPr/>
            </p:nvSpPr>
            <p:spPr>
              <a:xfrm>
                <a:off x="6033667" y="2284490"/>
                <a:ext cx="589637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69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399"/>
                    </a:cubicBezTo>
                    <a:cubicBezTo>
                      <a:pt x="162" y="423"/>
                      <a:pt x="208" y="469"/>
                      <a:pt x="4875" y="469"/>
                    </a:cubicBez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7"/>
                      <a:pt x="3630" y="27"/>
                    </a:cubicBezTo>
                    <a:cubicBezTo>
                      <a:pt x="1776" y="27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1"/>
              <p:cNvSpPr/>
              <p:nvPr/>
            </p:nvSpPr>
            <p:spPr>
              <a:xfrm>
                <a:off x="6033667" y="2360394"/>
                <a:ext cx="589637" cy="17160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70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400"/>
                    </a:cubicBezTo>
                    <a:cubicBezTo>
                      <a:pt x="162" y="423"/>
                      <a:pt x="208" y="446"/>
                      <a:pt x="4875" y="446"/>
                    </a:cubicBezTo>
                    <a:lnTo>
                      <a:pt x="4875" y="469"/>
                    </a:ln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8"/>
                      <a:pt x="3630" y="28"/>
                    </a:cubicBezTo>
                    <a:cubicBezTo>
                      <a:pt x="1776" y="28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1"/>
              <p:cNvSpPr/>
              <p:nvPr/>
            </p:nvSpPr>
            <p:spPr>
              <a:xfrm>
                <a:off x="6996114" y="271742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54" y="1"/>
                    </a:moveTo>
                    <a:cubicBezTo>
                      <a:pt x="185" y="1"/>
                      <a:pt x="116" y="24"/>
                      <a:pt x="70" y="93"/>
                    </a:cubicBezTo>
                    <a:cubicBezTo>
                      <a:pt x="0" y="186"/>
                      <a:pt x="23" y="301"/>
                      <a:pt x="93" y="371"/>
                    </a:cubicBezTo>
                    <a:cubicBezTo>
                      <a:pt x="162" y="417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47" y="417"/>
                    </a:cubicBezTo>
                    <a:cubicBezTo>
                      <a:pt x="13862" y="417"/>
                      <a:pt x="13955" y="324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38" y="28"/>
                    </a:cubicBezTo>
                    <a:cubicBezTo>
                      <a:pt x="2258" y="28"/>
                      <a:pt x="459" y="20"/>
                      <a:pt x="2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1"/>
              <p:cNvSpPr/>
              <p:nvPr/>
            </p:nvSpPr>
            <p:spPr>
              <a:xfrm>
                <a:off x="6996114" y="279336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3"/>
                      <a:pt x="70" y="93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416"/>
                    </a:cubicBezTo>
                    <a:cubicBezTo>
                      <a:pt x="13862" y="416"/>
                      <a:pt x="13955" y="324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1"/>
              <p:cNvSpPr/>
              <p:nvPr/>
            </p:nvSpPr>
            <p:spPr>
              <a:xfrm>
                <a:off x="6996114" y="2869270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4"/>
                      <a:pt x="70" y="70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393"/>
                    </a:cubicBezTo>
                    <a:cubicBezTo>
                      <a:pt x="13862" y="393"/>
                      <a:pt x="13955" y="301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1"/>
              <p:cNvSpPr/>
              <p:nvPr/>
            </p:nvSpPr>
            <p:spPr>
              <a:xfrm>
                <a:off x="6996114" y="2945174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1"/>
                    </a:moveTo>
                    <a:cubicBezTo>
                      <a:pt x="185" y="1"/>
                      <a:pt x="116" y="24"/>
                      <a:pt x="70" y="70"/>
                    </a:cubicBezTo>
                    <a:cubicBezTo>
                      <a:pt x="0" y="163"/>
                      <a:pt x="23" y="301"/>
                      <a:pt x="116" y="370"/>
                    </a:cubicBezTo>
                    <a:cubicBezTo>
                      <a:pt x="162" y="394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70" y="394"/>
                    </a:cubicBezTo>
                    <a:cubicBezTo>
                      <a:pt x="13862" y="394"/>
                      <a:pt x="13955" y="301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42" y="28"/>
                    </a:cubicBezTo>
                    <a:cubicBezTo>
                      <a:pt x="2265" y="28"/>
                      <a:pt x="473" y="20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1"/>
              <p:cNvSpPr/>
              <p:nvPr/>
            </p:nvSpPr>
            <p:spPr>
              <a:xfrm>
                <a:off x="6996114" y="3020786"/>
                <a:ext cx="509497" cy="15553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26" extrusionOk="0">
                    <a:moveTo>
                      <a:pt x="212" y="0"/>
                    </a:moveTo>
                    <a:cubicBezTo>
                      <a:pt x="152" y="0"/>
                      <a:pt x="104" y="26"/>
                      <a:pt x="70" y="78"/>
                    </a:cubicBezTo>
                    <a:cubicBezTo>
                      <a:pt x="0" y="171"/>
                      <a:pt x="23" y="310"/>
                      <a:pt x="116" y="356"/>
                    </a:cubicBezTo>
                    <a:cubicBezTo>
                      <a:pt x="162" y="402"/>
                      <a:pt x="185" y="425"/>
                      <a:pt x="4228" y="425"/>
                    </a:cubicBezTo>
                    <a:cubicBezTo>
                      <a:pt x="6238" y="425"/>
                      <a:pt x="9242" y="425"/>
                      <a:pt x="13770" y="402"/>
                    </a:cubicBezTo>
                    <a:cubicBezTo>
                      <a:pt x="13862" y="402"/>
                      <a:pt x="13955" y="310"/>
                      <a:pt x="13955" y="217"/>
                    </a:cubicBezTo>
                    <a:cubicBezTo>
                      <a:pt x="13955" y="102"/>
                      <a:pt x="13862" y="9"/>
                      <a:pt x="13747" y="9"/>
                    </a:cubicBezTo>
                    <a:cubicBezTo>
                      <a:pt x="11344" y="9"/>
                      <a:pt x="6364" y="30"/>
                      <a:pt x="3174" y="30"/>
                    </a:cubicBezTo>
                    <a:cubicBezTo>
                      <a:pt x="1579" y="30"/>
                      <a:pt x="431" y="25"/>
                      <a:pt x="277" y="9"/>
                    </a:cubicBezTo>
                    <a:cubicBezTo>
                      <a:pt x="254" y="3"/>
                      <a:pt x="233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41"/>
            <p:cNvGrpSpPr/>
            <p:nvPr/>
          </p:nvGrpSpPr>
          <p:grpSpPr>
            <a:xfrm>
              <a:off x="7155983" y="1023795"/>
              <a:ext cx="1141441" cy="1400172"/>
              <a:chOff x="7414583" y="949095"/>
              <a:chExt cx="1141441" cy="1400172"/>
            </a:xfrm>
          </p:grpSpPr>
          <p:sp>
            <p:nvSpPr>
              <p:cNvPr id="298" name="Google Shape;298;p41"/>
              <p:cNvSpPr/>
              <p:nvPr/>
            </p:nvSpPr>
            <p:spPr>
              <a:xfrm>
                <a:off x="7960112" y="2180366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>
                <a:off x="7414583" y="121752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10800000">
                <a:off x="8218220" y="1845170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10800000">
                <a:off x="7670646" y="1785470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10800000">
                <a:off x="8158531" y="144611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10800000">
                <a:off x="8387124" y="1084283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10800000">
                <a:off x="7853220" y="949095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08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4E5EB9-DCC3-4D60-95A9-2C07A354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1" y="202668"/>
            <a:ext cx="2681100" cy="1181400"/>
          </a:xfrm>
        </p:spPr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1B237D-6E33-441F-80BF-258AE6DF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600" y="3354025"/>
            <a:ext cx="3192192" cy="1216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Efficiency</a:t>
            </a: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22E22CA3-D389-4A4E-831B-8EC38F33ABBD}"/>
              </a:ext>
            </a:extLst>
          </p:cNvPr>
          <p:cNvSpPr txBox="1">
            <a:spLocks/>
          </p:cNvSpPr>
          <p:nvPr/>
        </p:nvSpPr>
        <p:spPr>
          <a:xfrm>
            <a:off x="5202300" y="3354025"/>
            <a:ext cx="3192192" cy="14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Loss of word order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Loss of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High dimensionality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Sparsity and noisy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Semantics and synonym words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ABF39-8415-4EC3-8EEB-EF606A90BDE3}"/>
              </a:ext>
            </a:extLst>
          </p:cNvPr>
          <p:cNvSpPr txBox="1"/>
          <p:nvPr/>
        </p:nvSpPr>
        <p:spPr>
          <a:xfrm>
            <a:off x="2325638" y="1585881"/>
            <a:ext cx="449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 is cute, cat love playing with humans, cat does not ask questions to humans."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238F1-A424-46C9-9669-651591939FB8}"/>
              </a:ext>
            </a:extLst>
          </p:cNvPr>
          <p:cNvSpPr txBox="1"/>
          <p:nvPr/>
        </p:nvSpPr>
        <p:spPr>
          <a:xfrm>
            <a:off x="1129323" y="2603512"/>
            <a:ext cx="6885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{'cat': 3, 'is': 1, 'cute': 1, 'love': 1, 'playing': 1, 'with': 1, 'humans': 2, 'does': 1, 'not': 1, 'ask': 1, 'questions': 1, 'to': 1}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3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/>
          <p:nvPr/>
        </p:nvSpPr>
        <p:spPr>
          <a:xfrm>
            <a:off x="813182" y="1256388"/>
            <a:ext cx="1354203" cy="915755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685275" y="2475750"/>
            <a:ext cx="41469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Word2vec</a:t>
            </a:r>
            <a:endParaRPr sz="3600" dirty="0"/>
          </a:p>
        </p:txBody>
      </p:sp>
      <p:sp>
        <p:nvSpPr>
          <p:cNvPr id="278" name="Google Shape;278;p41"/>
          <p:cNvSpPr txBox="1">
            <a:spLocks noGrp="1"/>
          </p:cNvSpPr>
          <p:nvPr>
            <p:ph type="title" idx="2"/>
          </p:nvPr>
        </p:nvSpPr>
        <p:spPr>
          <a:xfrm>
            <a:off x="901975" y="1388013"/>
            <a:ext cx="1176600" cy="6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9" name="Google Shape;279;p41"/>
          <p:cNvSpPr txBox="1">
            <a:spLocks noGrp="1"/>
          </p:cNvSpPr>
          <p:nvPr>
            <p:ph type="subTitle" idx="1"/>
          </p:nvPr>
        </p:nvSpPr>
        <p:spPr>
          <a:xfrm>
            <a:off x="685275" y="3416425"/>
            <a:ext cx="4146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</a:t>
            </a:r>
          </a:p>
        </p:txBody>
      </p:sp>
      <p:grpSp>
        <p:nvGrpSpPr>
          <p:cNvPr id="280" name="Google Shape;280;p41"/>
          <p:cNvGrpSpPr/>
          <p:nvPr/>
        </p:nvGrpSpPr>
        <p:grpSpPr>
          <a:xfrm>
            <a:off x="5286800" y="1023795"/>
            <a:ext cx="3143974" cy="3095897"/>
            <a:chOff x="5153450" y="1023795"/>
            <a:chExt cx="3143974" cy="3095897"/>
          </a:xfrm>
        </p:grpSpPr>
        <p:sp>
          <p:nvSpPr>
            <p:cNvPr id="281" name="Google Shape;281;p41"/>
            <p:cNvSpPr/>
            <p:nvPr/>
          </p:nvSpPr>
          <p:spPr>
            <a:xfrm rot="-5400000">
              <a:off x="4963788" y="1745120"/>
              <a:ext cx="2564234" cy="2184910"/>
            </a:xfrm>
            <a:custGeom>
              <a:avLst/>
              <a:gdLst/>
              <a:ahLst/>
              <a:cxnLst/>
              <a:rect l="l" t="t" r="r" b="b"/>
              <a:pathLst>
                <a:path w="65310" h="44182" extrusionOk="0">
                  <a:moveTo>
                    <a:pt x="22640" y="0"/>
                  </a:moveTo>
                  <a:cubicBezTo>
                    <a:pt x="9997" y="0"/>
                    <a:pt x="0" y="9749"/>
                    <a:pt x="181" y="22126"/>
                  </a:cubicBezTo>
                  <a:cubicBezTo>
                    <a:pt x="343" y="31113"/>
                    <a:pt x="5679" y="38807"/>
                    <a:pt x="13373" y="42272"/>
                  </a:cubicBezTo>
                  <a:cubicBezTo>
                    <a:pt x="13373" y="42272"/>
                    <a:pt x="17855" y="44005"/>
                    <a:pt x="21321" y="44144"/>
                  </a:cubicBezTo>
                  <a:cubicBezTo>
                    <a:pt x="21794" y="44171"/>
                    <a:pt x="22276" y="44182"/>
                    <a:pt x="22761" y="44182"/>
                  </a:cubicBezTo>
                  <a:cubicBezTo>
                    <a:pt x="23104" y="44182"/>
                    <a:pt x="23448" y="44176"/>
                    <a:pt x="23793" y="44167"/>
                  </a:cubicBezTo>
                  <a:lnTo>
                    <a:pt x="41813" y="43450"/>
                  </a:lnTo>
                  <a:cubicBezTo>
                    <a:pt x="54659" y="42919"/>
                    <a:pt x="65217" y="33192"/>
                    <a:pt x="65310" y="21872"/>
                  </a:cubicBezTo>
                  <a:cubicBezTo>
                    <a:pt x="65310" y="10643"/>
                    <a:pt x="54775" y="1194"/>
                    <a:pt x="41813" y="686"/>
                  </a:cubicBezTo>
                  <a:lnTo>
                    <a:pt x="23515" y="16"/>
                  </a:lnTo>
                  <a:cubicBezTo>
                    <a:pt x="23222" y="5"/>
                    <a:pt x="22930" y="0"/>
                    <a:pt x="22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41"/>
            <p:cNvGrpSpPr/>
            <p:nvPr/>
          </p:nvGrpSpPr>
          <p:grpSpPr>
            <a:xfrm>
              <a:off x="5303900" y="2165504"/>
              <a:ext cx="1947743" cy="1344151"/>
              <a:chOff x="5804200" y="1899675"/>
              <a:chExt cx="1947743" cy="1344151"/>
            </a:xfrm>
          </p:grpSpPr>
          <p:sp>
            <p:nvSpPr>
              <p:cNvPr id="283" name="Google Shape;283;p41"/>
              <p:cNvSpPr/>
              <p:nvPr/>
            </p:nvSpPr>
            <p:spPr>
              <a:xfrm>
                <a:off x="6825721" y="2129432"/>
                <a:ext cx="451300" cy="421873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1555" extrusionOk="0">
                    <a:moveTo>
                      <a:pt x="490" y="1"/>
                    </a:moveTo>
                    <a:cubicBezTo>
                      <a:pt x="420" y="1"/>
                      <a:pt x="349" y="1"/>
                      <a:pt x="278" y="3"/>
                    </a:cubicBezTo>
                    <a:cubicBezTo>
                      <a:pt x="0" y="26"/>
                      <a:pt x="23" y="442"/>
                      <a:pt x="301" y="442"/>
                    </a:cubicBezTo>
                    <a:cubicBezTo>
                      <a:pt x="5430" y="580"/>
                      <a:pt x="9196" y="3838"/>
                      <a:pt x="9842" y="8944"/>
                    </a:cubicBezTo>
                    <a:cubicBezTo>
                      <a:pt x="9935" y="9452"/>
                      <a:pt x="9935" y="9960"/>
                      <a:pt x="10027" y="10469"/>
                    </a:cubicBezTo>
                    <a:lnTo>
                      <a:pt x="8526" y="8736"/>
                    </a:lnTo>
                    <a:cubicBezTo>
                      <a:pt x="8476" y="8686"/>
                      <a:pt x="8413" y="8663"/>
                      <a:pt x="8351" y="8663"/>
                    </a:cubicBezTo>
                    <a:cubicBezTo>
                      <a:pt x="8298" y="8663"/>
                      <a:pt x="8245" y="8681"/>
                      <a:pt x="8202" y="8713"/>
                    </a:cubicBezTo>
                    <a:cubicBezTo>
                      <a:pt x="8133" y="8782"/>
                      <a:pt x="8110" y="8921"/>
                      <a:pt x="8202" y="9013"/>
                    </a:cubicBezTo>
                    <a:lnTo>
                      <a:pt x="10351" y="11485"/>
                    </a:lnTo>
                    <a:cubicBezTo>
                      <a:pt x="10397" y="11531"/>
                      <a:pt x="10443" y="11554"/>
                      <a:pt x="10512" y="11554"/>
                    </a:cubicBezTo>
                    <a:lnTo>
                      <a:pt x="10536" y="11554"/>
                    </a:lnTo>
                    <a:cubicBezTo>
                      <a:pt x="10605" y="11531"/>
                      <a:pt x="10674" y="11508"/>
                      <a:pt x="10697" y="11439"/>
                    </a:cubicBezTo>
                    <a:lnTo>
                      <a:pt x="12291" y="8574"/>
                    </a:lnTo>
                    <a:cubicBezTo>
                      <a:pt x="12361" y="8482"/>
                      <a:pt x="12315" y="8343"/>
                      <a:pt x="12199" y="8297"/>
                    </a:cubicBezTo>
                    <a:lnTo>
                      <a:pt x="12222" y="8297"/>
                    </a:lnTo>
                    <a:cubicBezTo>
                      <a:pt x="12184" y="8274"/>
                      <a:pt x="12143" y="8263"/>
                      <a:pt x="12103" y="8263"/>
                    </a:cubicBezTo>
                    <a:cubicBezTo>
                      <a:pt x="12024" y="8263"/>
                      <a:pt x="11953" y="8305"/>
                      <a:pt x="11922" y="8366"/>
                    </a:cubicBezTo>
                    <a:lnTo>
                      <a:pt x="10720" y="10538"/>
                    </a:lnTo>
                    <a:cubicBezTo>
                      <a:pt x="10767" y="9937"/>
                      <a:pt x="10605" y="9082"/>
                      <a:pt x="10582" y="8828"/>
                    </a:cubicBezTo>
                    <a:cubicBezTo>
                      <a:pt x="9852" y="3469"/>
                      <a:pt x="5881" y="1"/>
                      <a:pt x="4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41"/>
              <p:cNvSpPr/>
              <p:nvPr/>
            </p:nvSpPr>
            <p:spPr>
              <a:xfrm>
                <a:off x="6333928" y="2570655"/>
                <a:ext cx="476346" cy="390547"/>
              </a:xfrm>
              <a:custGeom>
                <a:avLst/>
                <a:gdLst/>
                <a:ahLst/>
                <a:cxnLst/>
                <a:rect l="l" t="t" r="r" b="b"/>
                <a:pathLst>
                  <a:path w="13047" h="10697" extrusionOk="0">
                    <a:moveTo>
                      <a:pt x="1549" y="1"/>
                    </a:moveTo>
                    <a:cubicBezTo>
                      <a:pt x="1480" y="24"/>
                      <a:pt x="1433" y="70"/>
                      <a:pt x="1410" y="116"/>
                    </a:cubicBezTo>
                    <a:lnTo>
                      <a:pt x="70" y="3120"/>
                    </a:lnTo>
                    <a:cubicBezTo>
                      <a:pt x="1" y="3212"/>
                      <a:pt x="70" y="3351"/>
                      <a:pt x="163" y="3397"/>
                    </a:cubicBezTo>
                    <a:cubicBezTo>
                      <a:pt x="209" y="3397"/>
                      <a:pt x="232" y="3420"/>
                      <a:pt x="255" y="3420"/>
                    </a:cubicBezTo>
                    <a:cubicBezTo>
                      <a:pt x="347" y="3420"/>
                      <a:pt x="417" y="3374"/>
                      <a:pt x="463" y="3282"/>
                    </a:cubicBezTo>
                    <a:lnTo>
                      <a:pt x="1456" y="1064"/>
                    </a:lnTo>
                    <a:cubicBezTo>
                      <a:pt x="1456" y="1641"/>
                      <a:pt x="1687" y="2473"/>
                      <a:pt x="1734" y="2727"/>
                    </a:cubicBezTo>
                    <a:cubicBezTo>
                      <a:pt x="2862" y="7643"/>
                      <a:pt x="6636" y="10696"/>
                      <a:pt x="11503" y="10696"/>
                    </a:cubicBezTo>
                    <a:cubicBezTo>
                      <a:pt x="11920" y="10696"/>
                      <a:pt x="12345" y="10674"/>
                      <a:pt x="12777" y="10628"/>
                    </a:cubicBezTo>
                    <a:cubicBezTo>
                      <a:pt x="13047" y="10584"/>
                      <a:pt x="12989" y="10189"/>
                      <a:pt x="12730" y="10189"/>
                    </a:cubicBezTo>
                    <a:cubicBezTo>
                      <a:pt x="12723" y="10189"/>
                      <a:pt x="12715" y="10189"/>
                      <a:pt x="12708" y="10190"/>
                    </a:cubicBezTo>
                    <a:cubicBezTo>
                      <a:pt x="12483" y="10202"/>
                      <a:pt x="12260" y="10208"/>
                      <a:pt x="12039" y="10208"/>
                    </a:cubicBezTo>
                    <a:cubicBezTo>
                      <a:pt x="7253" y="10208"/>
                      <a:pt x="3533" y="7357"/>
                      <a:pt x="2473" y="2542"/>
                    </a:cubicBezTo>
                    <a:cubicBezTo>
                      <a:pt x="2334" y="2057"/>
                      <a:pt x="2311" y="1549"/>
                      <a:pt x="2173" y="1064"/>
                    </a:cubicBezTo>
                    <a:lnTo>
                      <a:pt x="2173" y="1064"/>
                    </a:lnTo>
                    <a:lnTo>
                      <a:pt x="3813" y="2635"/>
                    </a:lnTo>
                    <a:cubicBezTo>
                      <a:pt x="3848" y="2681"/>
                      <a:pt x="3900" y="2704"/>
                      <a:pt x="3955" y="2704"/>
                    </a:cubicBezTo>
                    <a:cubicBezTo>
                      <a:pt x="4009" y="2704"/>
                      <a:pt x="4067" y="2681"/>
                      <a:pt x="4113" y="2635"/>
                    </a:cubicBezTo>
                    <a:cubicBezTo>
                      <a:pt x="4206" y="2542"/>
                      <a:pt x="4183" y="2404"/>
                      <a:pt x="4113" y="2334"/>
                    </a:cubicBezTo>
                    <a:lnTo>
                      <a:pt x="1757" y="70"/>
                    </a:lnTo>
                    <a:cubicBezTo>
                      <a:pt x="1687" y="24"/>
                      <a:pt x="1618" y="1"/>
                      <a:pt x="1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1"/>
              <p:cNvSpPr/>
              <p:nvPr/>
            </p:nvSpPr>
            <p:spPr>
              <a:xfrm>
                <a:off x="5804200" y="1899675"/>
                <a:ext cx="1004682" cy="710667"/>
              </a:xfrm>
              <a:custGeom>
                <a:avLst/>
                <a:gdLst/>
                <a:ahLst/>
                <a:cxnLst/>
                <a:rect l="l" t="t" r="r" b="b"/>
                <a:pathLst>
                  <a:path w="27518" h="19465" extrusionOk="0">
                    <a:moveTo>
                      <a:pt x="19645" y="1"/>
                    </a:moveTo>
                    <a:cubicBezTo>
                      <a:pt x="12783" y="1"/>
                      <a:pt x="3006" y="675"/>
                      <a:pt x="1803" y="2183"/>
                    </a:cubicBezTo>
                    <a:cubicBezTo>
                      <a:pt x="1" y="4447"/>
                      <a:pt x="3674" y="15953"/>
                      <a:pt x="3674" y="15953"/>
                    </a:cubicBezTo>
                    <a:cubicBezTo>
                      <a:pt x="3582" y="16831"/>
                      <a:pt x="2011" y="18772"/>
                      <a:pt x="486" y="19465"/>
                    </a:cubicBezTo>
                    <a:cubicBezTo>
                      <a:pt x="2011" y="19326"/>
                      <a:pt x="3767" y="18448"/>
                      <a:pt x="5546" y="17408"/>
                    </a:cubicBezTo>
                    <a:cubicBezTo>
                      <a:pt x="5828" y="17456"/>
                      <a:pt x="6570" y="17478"/>
                      <a:pt x="7607" y="17478"/>
                    </a:cubicBezTo>
                    <a:cubicBezTo>
                      <a:pt x="12171" y="17478"/>
                      <a:pt x="22457" y="17042"/>
                      <a:pt x="24491" y="16346"/>
                    </a:cubicBezTo>
                    <a:cubicBezTo>
                      <a:pt x="26986" y="15491"/>
                      <a:pt x="27517" y="1536"/>
                      <a:pt x="26362" y="520"/>
                    </a:cubicBezTo>
                    <a:cubicBezTo>
                      <a:pt x="25961" y="181"/>
                      <a:pt x="23192" y="1"/>
                      <a:pt x="19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1"/>
              <p:cNvSpPr/>
              <p:nvPr/>
            </p:nvSpPr>
            <p:spPr>
              <a:xfrm>
                <a:off x="6797864" y="2567916"/>
                <a:ext cx="954079" cy="675910"/>
              </a:xfrm>
              <a:custGeom>
                <a:avLst/>
                <a:gdLst/>
                <a:ahLst/>
                <a:cxnLst/>
                <a:rect l="l" t="t" r="r" b="b"/>
                <a:pathLst>
                  <a:path w="26132" h="18513" extrusionOk="0">
                    <a:moveTo>
                      <a:pt x="6406" y="0"/>
                    </a:moveTo>
                    <a:cubicBezTo>
                      <a:pt x="3503" y="0"/>
                      <a:pt x="1332" y="152"/>
                      <a:pt x="1017" y="445"/>
                    </a:cubicBezTo>
                    <a:cubicBezTo>
                      <a:pt x="1" y="1416"/>
                      <a:pt x="532" y="13615"/>
                      <a:pt x="1734" y="15024"/>
                    </a:cubicBezTo>
                    <a:cubicBezTo>
                      <a:pt x="2686" y="16141"/>
                      <a:pt x="13501" y="16591"/>
                      <a:pt x="18619" y="16591"/>
                    </a:cubicBezTo>
                    <a:cubicBezTo>
                      <a:pt x="19956" y="16591"/>
                      <a:pt x="20905" y="16560"/>
                      <a:pt x="21187" y="16502"/>
                    </a:cubicBezTo>
                    <a:cubicBezTo>
                      <a:pt x="22434" y="17588"/>
                      <a:pt x="23913" y="18397"/>
                      <a:pt x="25992" y="18513"/>
                    </a:cubicBezTo>
                    <a:cubicBezTo>
                      <a:pt x="24398" y="17681"/>
                      <a:pt x="23474" y="16479"/>
                      <a:pt x="22850" y="15116"/>
                    </a:cubicBezTo>
                    <a:cubicBezTo>
                      <a:pt x="22850" y="15116"/>
                      <a:pt x="26131" y="4673"/>
                      <a:pt x="24260" y="2363"/>
                    </a:cubicBezTo>
                    <a:cubicBezTo>
                      <a:pt x="22968" y="753"/>
                      <a:pt x="12872" y="0"/>
                      <a:pt x="6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1"/>
              <p:cNvSpPr/>
              <p:nvPr/>
            </p:nvSpPr>
            <p:spPr>
              <a:xfrm>
                <a:off x="6032791" y="2056960"/>
                <a:ext cx="590513" cy="16904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3" extrusionOk="0">
                    <a:moveTo>
                      <a:pt x="301" y="1"/>
                    </a:moveTo>
                    <a:cubicBezTo>
                      <a:pt x="209" y="1"/>
                      <a:pt x="116" y="24"/>
                      <a:pt x="70" y="93"/>
                    </a:cubicBezTo>
                    <a:cubicBezTo>
                      <a:pt x="1" y="209"/>
                      <a:pt x="47" y="324"/>
                      <a:pt x="140" y="393"/>
                    </a:cubicBezTo>
                    <a:cubicBezTo>
                      <a:pt x="186" y="440"/>
                      <a:pt x="232" y="463"/>
                      <a:pt x="4898" y="463"/>
                    </a:cubicBezTo>
                    <a:lnTo>
                      <a:pt x="4894" y="463"/>
                    </a:lnTo>
                    <a:cubicBezTo>
                      <a:pt x="7250" y="463"/>
                      <a:pt x="10735" y="463"/>
                      <a:pt x="15966" y="440"/>
                    </a:cubicBezTo>
                    <a:cubicBezTo>
                      <a:pt x="16081" y="440"/>
                      <a:pt x="16173" y="347"/>
                      <a:pt x="16173" y="232"/>
                    </a:cubicBezTo>
                    <a:cubicBezTo>
                      <a:pt x="16173" y="93"/>
                      <a:pt x="16081" y="1"/>
                      <a:pt x="15966" y="1"/>
                    </a:cubicBezTo>
                    <a:cubicBezTo>
                      <a:pt x="13538" y="14"/>
                      <a:pt x="8861" y="27"/>
                      <a:pt x="5244" y="27"/>
                    </a:cubicBezTo>
                    <a:cubicBezTo>
                      <a:pt x="2596" y="27"/>
                      <a:pt x="516" y="20"/>
                      <a:pt x="301" y="1"/>
                    </a:cubicBezTo>
                    <a:close/>
                    <a:moveTo>
                      <a:pt x="4894" y="463"/>
                    </a:moveTo>
                    <a:cubicBezTo>
                      <a:pt x="4888" y="463"/>
                      <a:pt x="4882" y="463"/>
                      <a:pt x="4876" y="463"/>
                    </a:cubicBezTo>
                    <a:lnTo>
                      <a:pt x="4899" y="463"/>
                    </a:lnTo>
                    <a:cubicBezTo>
                      <a:pt x="4899" y="463"/>
                      <a:pt x="4898" y="463"/>
                      <a:pt x="4898" y="4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1"/>
              <p:cNvSpPr/>
              <p:nvPr/>
            </p:nvSpPr>
            <p:spPr>
              <a:xfrm>
                <a:off x="6032791" y="2132681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1"/>
                      <a:pt x="70" y="98"/>
                    </a:cubicBezTo>
                    <a:cubicBezTo>
                      <a:pt x="1" y="191"/>
                      <a:pt x="47" y="329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53"/>
                      <a:pt x="16173" y="214"/>
                    </a:cubicBezTo>
                    <a:cubicBezTo>
                      <a:pt x="16173" y="98"/>
                      <a:pt x="16081" y="6"/>
                      <a:pt x="15966" y="6"/>
                    </a:cubicBezTo>
                    <a:cubicBezTo>
                      <a:pt x="13538" y="19"/>
                      <a:pt x="8861" y="33"/>
                      <a:pt x="5244" y="33"/>
                    </a:cubicBezTo>
                    <a:cubicBezTo>
                      <a:pt x="2596" y="33"/>
                      <a:pt x="516" y="26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1"/>
              <p:cNvSpPr/>
              <p:nvPr/>
            </p:nvSpPr>
            <p:spPr>
              <a:xfrm>
                <a:off x="6032791" y="2208586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2"/>
                      <a:pt x="70" y="99"/>
                    </a:cubicBezTo>
                    <a:cubicBezTo>
                      <a:pt x="1" y="191"/>
                      <a:pt x="47" y="330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30"/>
                      <a:pt x="16173" y="214"/>
                    </a:cubicBezTo>
                    <a:cubicBezTo>
                      <a:pt x="16173" y="99"/>
                      <a:pt x="16081" y="6"/>
                      <a:pt x="15966" y="6"/>
                    </a:cubicBezTo>
                    <a:cubicBezTo>
                      <a:pt x="13162" y="6"/>
                      <a:pt x="7361" y="27"/>
                      <a:pt x="3654" y="27"/>
                    </a:cubicBezTo>
                    <a:cubicBezTo>
                      <a:pt x="1800" y="27"/>
                      <a:pt x="471" y="22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1"/>
              <p:cNvSpPr/>
              <p:nvPr/>
            </p:nvSpPr>
            <p:spPr>
              <a:xfrm>
                <a:off x="6033667" y="2284490"/>
                <a:ext cx="589637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69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399"/>
                    </a:cubicBezTo>
                    <a:cubicBezTo>
                      <a:pt x="162" y="423"/>
                      <a:pt x="208" y="469"/>
                      <a:pt x="4875" y="469"/>
                    </a:cubicBez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7"/>
                      <a:pt x="3630" y="27"/>
                    </a:cubicBezTo>
                    <a:cubicBezTo>
                      <a:pt x="1776" y="27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1"/>
              <p:cNvSpPr/>
              <p:nvPr/>
            </p:nvSpPr>
            <p:spPr>
              <a:xfrm>
                <a:off x="6033667" y="2360394"/>
                <a:ext cx="589637" cy="17160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70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400"/>
                    </a:cubicBezTo>
                    <a:cubicBezTo>
                      <a:pt x="162" y="423"/>
                      <a:pt x="208" y="446"/>
                      <a:pt x="4875" y="446"/>
                    </a:cubicBezTo>
                    <a:lnTo>
                      <a:pt x="4875" y="469"/>
                    </a:ln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8"/>
                      <a:pt x="3630" y="28"/>
                    </a:cubicBezTo>
                    <a:cubicBezTo>
                      <a:pt x="1776" y="28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1"/>
              <p:cNvSpPr/>
              <p:nvPr/>
            </p:nvSpPr>
            <p:spPr>
              <a:xfrm>
                <a:off x="6996114" y="271742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54" y="1"/>
                    </a:moveTo>
                    <a:cubicBezTo>
                      <a:pt x="185" y="1"/>
                      <a:pt x="116" y="24"/>
                      <a:pt x="70" y="93"/>
                    </a:cubicBezTo>
                    <a:cubicBezTo>
                      <a:pt x="0" y="186"/>
                      <a:pt x="23" y="301"/>
                      <a:pt x="93" y="371"/>
                    </a:cubicBezTo>
                    <a:cubicBezTo>
                      <a:pt x="162" y="417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47" y="417"/>
                    </a:cubicBezTo>
                    <a:cubicBezTo>
                      <a:pt x="13862" y="417"/>
                      <a:pt x="13955" y="324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38" y="28"/>
                    </a:cubicBezTo>
                    <a:cubicBezTo>
                      <a:pt x="2258" y="28"/>
                      <a:pt x="459" y="20"/>
                      <a:pt x="2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1"/>
              <p:cNvSpPr/>
              <p:nvPr/>
            </p:nvSpPr>
            <p:spPr>
              <a:xfrm>
                <a:off x="6996114" y="279336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3"/>
                      <a:pt x="70" y="93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416"/>
                    </a:cubicBezTo>
                    <a:cubicBezTo>
                      <a:pt x="13862" y="416"/>
                      <a:pt x="13955" y="324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1"/>
              <p:cNvSpPr/>
              <p:nvPr/>
            </p:nvSpPr>
            <p:spPr>
              <a:xfrm>
                <a:off x="6996114" y="2869270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4"/>
                      <a:pt x="70" y="70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393"/>
                    </a:cubicBezTo>
                    <a:cubicBezTo>
                      <a:pt x="13862" y="393"/>
                      <a:pt x="13955" y="301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1"/>
              <p:cNvSpPr/>
              <p:nvPr/>
            </p:nvSpPr>
            <p:spPr>
              <a:xfrm>
                <a:off x="6996114" y="2945174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1"/>
                    </a:moveTo>
                    <a:cubicBezTo>
                      <a:pt x="185" y="1"/>
                      <a:pt x="116" y="24"/>
                      <a:pt x="70" y="70"/>
                    </a:cubicBezTo>
                    <a:cubicBezTo>
                      <a:pt x="0" y="163"/>
                      <a:pt x="23" y="301"/>
                      <a:pt x="116" y="370"/>
                    </a:cubicBezTo>
                    <a:cubicBezTo>
                      <a:pt x="162" y="394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70" y="394"/>
                    </a:cubicBezTo>
                    <a:cubicBezTo>
                      <a:pt x="13862" y="394"/>
                      <a:pt x="13955" y="301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42" y="28"/>
                    </a:cubicBezTo>
                    <a:cubicBezTo>
                      <a:pt x="2265" y="28"/>
                      <a:pt x="473" y="20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1"/>
              <p:cNvSpPr/>
              <p:nvPr/>
            </p:nvSpPr>
            <p:spPr>
              <a:xfrm>
                <a:off x="6996114" y="3020786"/>
                <a:ext cx="509497" cy="15553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26" extrusionOk="0">
                    <a:moveTo>
                      <a:pt x="212" y="0"/>
                    </a:moveTo>
                    <a:cubicBezTo>
                      <a:pt x="152" y="0"/>
                      <a:pt x="104" y="26"/>
                      <a:pt x="70" y="78"/>
                    </a:cubicBezTo>
                    <a:cubicBezTo>
                      <a:pt x="0" y="171"/>
                      <a:pt x="23" y="310"/>
                      <a:pt x="116" y="356"/>
                    </a:cubicBezTo>
                    <a:cubicBezTo>
                      <a:pt x="162" y="402"/>
                      <a:pt x="185" y="425"/>
                      <a:pt x="4228" y="425"/>
                    </a:cubicBezTo>
                    <a:cubicBezTo>
                      <a:pt x="6238" y="425"/>
                      <a:pt x="9242" y="425"/>
                      <a:pt x="13770" y="402"/>
                    </a:cubicBezTo>
                    <a:cubicBezTo>
                      <a:pt x="13862" y="402"/>
                      <a:pt x="13955" y="310"/>
                      <a:pt x="13955" y="217"/>
                    </a:cubicBezTo>
                    <a:cubicBezTo>
                      <a:pt x="13955" y="102"/>
                      <a:pt x="13862" y="9"/>
                      <a:pt x="13747" y="9"/>
                    </a:cubicBezTo>
                    <a:cubicBezTo>
                      <a:pt x="11344" y="9"/>
                      <a:pt x="6364" y="30"/>
                      <a:pt x="3174" y="30"/>
                    </a:cubicBezTo>
                    <a:cubicBezTo>
                      <a:pt x="1579" y="30"/>
                      <a:pt x="431" y="25"/>
                      <a:pt x="277" y="9"/>
                    </a:cubicBezTo>
                    <a:cubicBezTo>
                      <a:pt x="254" y="3"/>
                      <a:pt x="233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41"/>
            <p:cNvGrpSpPr/>
            <p:nvPr/>
          </p:nvGrpSpPr>
          <p:grpSpPr>
            <a:xfrm>
              <a:off x="7155983" y="1023795"/>
              <a:ext cx="1141441" cy="1400172"/>
              <a:chOff x="7414583" y="949095"/>
              <a:chExt cx="1141441" cy="1400172"/>
            </a:xfrm>
          </p:grpSpPr>
          <p:sp>
            <p:nvSpPr>
              <p:cNvPr id="298" name="Google Shape;298;p41"/>
              <p:cNvSpPr/>
              <p:nvPr/>
            </p:nvSpPr>
            <p:spPr>
              <a:xfrm>
                <a:off x="7960112" y="2180366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>
                <a:off x="7414583" y="121752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10800000">
                <a:off x="8218220" y="1845170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10800000">
                <a:off x="7670646" y="1785470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10800000">
                <a:off x="8158531" y="144611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10800000">
                <a:off x="8387124" y="1084283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10800000">
                <a:off x="7853220" y="949095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69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4E5EB9-DCC3-4D60-95A9-2C07A354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1" y="202668"/>
            <a:ext cx="2681100" cy="1181400"/>
          </a:xfrm>
        </p:spPr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1B237D-6E33-441F-80BF-258AE6DF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600" y="3354025"/>
            <a:ext cx="3192192" cy="1216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Efficiency</a:t>
            </a: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22E22CA3-D389-4A4E-831B-8EC38F33ABBD}"/>
              </a:ext>
            </a:extLst>
          </p:cNvPr>
          <p:cNvSpPr txBox="1">
            <a:spLocks/>
          </p:cNvSpPr>
          <p:nvPr/>
        </p:nvSpPr>
        <p:spPr>
          <a:xfrm>
            <a:off x="5202300" y="3354025"/>
            <a:ext cx="3192192" cy="14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Loss of word order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Loss of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High dimensionality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Sparsity and noisy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Semantics and synonym words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238F1-A424-46C9-9669-651591939FB8}"/>
              </a:ext>
            </a:extLst>
          </p:cNvPr>
          <p:cNvSpPr txBox="1"/>
          <p:nvPr/>
        </p:nvSpPr>
        <p:spPr>
          <a:xfrm>
            <a:off x="2325638" y="2202418"/>
            <a:ext cx="4492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 : [ 0.46153387 -0.73661095 1.59978878] </a:t>
            </a:r>
          </a:p>
          <a:p>
            <a:pPr algn="r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cute : [ 0.72345105 -1.06101287 1.05304657] </a:t>
            </a:r>
          </a:p>
          <a:p>
            <a:pPr algn="r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cat : [-0.70548596 -0.41467845 1.36395268]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42694-28EC-4D77-996B-C61AB504F924}"/>
              </a:ext>
            </a:extLst>
          </p:cNvPr>
          <p:cNvSpPr txBox="1"/>
          <p:nvPr/>
        </p:nvSpPr>
        <p:spPr>
          <a:xfrm>
            <a:off x="2286000" y="15358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 is cute'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1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1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/>
          <p:nvPr/>
        </p:nvSpPr>
        <p:spPr>
          <a:xfrm>
            <a:off x="4818387" y="1216560"/>
            <a:ext cx="901931" cy="609988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0"/>
          <p:cNvSpPr/>
          <p:nvPr/>
        </p:nvSpPr>
        <p:spPr>
          <a:xfrm>
            <a:off x="7517600" y="1216539"/>
            <a:ext cx="901931" cy="609988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0"/>
          <p:cNvSpPr/>
          <p:nvPr/>
        </p:nvSpPr>
        <p:spPr>
          <a:xfrm>
            <a:off x="2114637" y="2949127"/>
            <a:ext cx="901931" cy="609988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0"/>
          <p:cNvSpPr/>
          <p:nvPr/>
        </p:nvSpPr>
        <p:spPr>
          <a:xfrm>
            <a:off x="4818369" y="2949135"/>
            <a:ext cx="901931" cy="609988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0"/>
          <p:cNvSpPr/>
          <p:nvPr/>
        </p:nvSpPr>
        <p:spPr>
          <a:xfrm>
            <a:off x="7522062" y="2949119"/>
            <a:ext cx="901931" cy="609988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0"/>
          <p:cNvSpPr/>
          <p:nvPr/>
        </p:nvSpPr>
        <p:spPr>
          <a:xfrm>
            <a:off x="2119125" y="1216535"/>
            <a:ext cx="901931" cy="609988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54" name="Google Shape;254;p40"/>
          <p:cNvSpPr txBox="1">
            <a:spLocks noGrp="1"/>
          </p:cNvSpPr>
          <p:nvPr>
            <p:ph type="subTitle" idx="3"/>
          </p:nvPr>
        </p:nvSpPr>
        <p:spPr>
          <a:xfrm>
            <a:off x="720000" y="3984285"/>
            <a:ext cx="24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subTitle" idx="1"/>
          </p:nvPr>
        </p:nvSpPr>
        <p:spPr>
          <a:xfrm>
            <a:off x="720000" y="2251101"/>
            <a:ext cx="24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Convert from words to numeric values</a:t>
            </a:r>
            <a:endParaRPr dirty="0"/>
          </a:p>
        </p:txBody>
      </p:sp>
      <p:sp>
        <p:nvSpPr>
          <p:cNvPr id="256" name="Google Shape;256;p40"/>
          <p:cNvSpPr txBox="1">
            <a:spLocks noGrp="1"/>
          </p:cNvSpPr>
          <p:nvPr>
            <p:ph type="subTitle" idx="2"/>
          </p:nvPr>
        </p:nvSpPr>
        <p:spPr>
          <a:xfrm>
            <a:off x="3360325" y="2251101"/>
            <a:ext cx="24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257" name="Google Shape;257;p40"/>
          <p:cNvSpPr txBox="1">
            <a:spLocks noGrp="1"/>
          </p:cNvSpPr>
          <p:nvPr>
            <p:ph type="subTitle" idx="4"/>
          </p:nvPr>
        </p:nvSpPr>
        <p:spPr>
          <a:xfrm>
            <a:off x="3360325" y="3984284"/>
            <a:ext cx="24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subTitle" idx="5"/>
          </p:nvPr>
        </p:nvSpPr>
        <p:spPr>
          <a:xfrm>
            <a:off x="6000650" y="2251101"/>
            <a:ext cx="24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subTitle" idx="6"/>
          </p:nvPr>
        </p:nvSpPr>
        <p:spPr>
          <a:xfrm>
            <a:off x="6000650" y="3984284"/>
            <a:ext cx="24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60" name="Google Shape;260;p40"/>
          <p:cNvSpPr txBox="1">
            <a:spLocks noGrp="1"/>
          </p:cNvSpPr>
          <p:nvPr>
            <p:ph type="title" idx="7"/>
          </p:nvPr>
        </p:nvSpPr>
        <p:spPr>
          <a:xfrm>
            <a:off x="2202728" y="129773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1" name="Google Shape;261;p40"/>
          <p:cNvSpPr txBox="1">
            <a:spLocks noGrp="1"/>
          </p:cNvSpPr>
          <p:nvPr>
            <p:ph type="title" idx="8"/>
          </p:nvPr>
        </p:nvSpPr>
        <p:spPr>
          <a:xfrm>
            <a:off x="2202728" y="303032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2" name="Google Shape;262;p40"/>
          <p:cNvSpPr txBox="1">
            <a:spLocks noGrp="1"/>
          </p:cNvSpPr>
          <p:nvPr>
            <p:ph type="title" idx="9"/>
          </p:nvPr>
        </p:nvSpPr>
        <p:spPr>
          <a:xfrm>
            <a:off x="4901999" y="129773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3" name="Google Shape;263;p40"/>
          <p:cNvSpPr txBox="1">
            <a:spLocks noGrp="1"/>
          </p:cNvSpPr>
          <p:nvPr>
            <p:ph type="title" idx="13"/>
          </p:nvPr>
        </p:nvSpPr>
        <p:spPr>
          <a:xfrm>
            <a:off x="4901999" y="303032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title" idx="14"/>
          </p:nvPr>
        </p:nvSpPr>
        <p:spPr>
          <a:xfrm>
            <a:off x="7601277" y="129773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5" name="Google Shape;265;p40"/>
          <p:cNvSpPr txBox="1">
            <a:spLocks noGrp="1"/>
          </p:cNvSpPr>
          <p:nvPr>
            <p:ph type="title" idx="15"/>
          </p:nvPr>
        </p:nvSpPr>
        <p:spPr>
          <a:xfrm>
            <a:off x="7601277" y="303032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subTitle" idx="16"/>
          </p:nvPr>
        </p:nvSpPr>
        <p:spPr>
          <a:xfrm>
            <a:off x="720000" y="189831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Introduction</a:t>
            </a:r>
            <a:endParaRPr sz="2200" dirty="0"/>
          </a:p>
        </p:txBody>
      </p:sp>
      <p:sp>
        <p:nvSpPr>
          <p:cNvPr id="267" name="Google Shape;267;p40"/>
          <p:cNvSpPr txBox="1">
            <a:spLocks noGrp="1"/>
          </p:cNvSpPr>
          <p:nvPr>
            <p:ph type="subTitle" idx="17"/>
          </p:nvPr>
        </p:nvSpPr>
        <p:spPr>
          <a:xfrm>
            <a:off x="3360325" y="189831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Tokenization</a:t>
            </a:r>
          </a:p>
        </p:txBody>
      </p:sp>
      <p:sp>
        <p:nvSpPr>
          <p:cNvPr id="268" name="Google Shape;268;p40"/>
          <p:cNvSpPr txBox="1">
            <a:spLocks noGrp="1"/>
          </p:cNvSpPr>
          <p:nvPr>
            <p:ph type="subTitle" idx="18"/>
          </p:nvPr>
        </p:nvSpPr>
        <p:spPr>
          <a:xfrm>
            <a:off x="6000650" y="189831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200" dirty="0"/>
              <a:t>One-hot encoding</a:t>
            </a:r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9"/>
          </p:nvPr>
        </p:nvSpPr>
        <p:spPr>
          <a:xfrm>
            <a:off x="720000" y="3630976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200" dirty="0"/>
              <a:t>Bag of words</a:t>
            </a:r>
          </a:p>
        </p:txBody>
      </p:sp>
      <p:sp>
        <p:nvSpPr>
          <p:cNvPr id="270" name="Google Shape;270;p40"/>
          <p:cNvSpPr txBox="1">
            <a:spLocks noGrp="1"/>
          </p:cNvSpPr>
          <p:nvPr>
            <p:ph type="subTitle" idx="20"/>
          </p:nvPr>
        </p:nvSpPr>
        <p:spPr>
          <a:xfrm>
            <a:off x="3360325" y="3630975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Word2vec</a:t>
            </a:r>
          </a:p>
        </p:txBody>
      </p:sp>
      <p:sp>
        <p:nvSpPr>
          <p:cNvPr id="271" name="Google Shape;271;p40"/>
          <p:cNvSpPr txBox="1">
            <a:spLocks noGrp="1"/>
          </p:cNvSpPr>
          <p:nvPr>
            <p:ph type="subTitle" idx="21"/>
          </p:nvPr>
        </p:nvSpPr>
        <p:spPr>
          <a:xfrm>
            <a:off x="6000650" y="3630975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/>
          <p:nvPr/>
        </p:nvSpPr>
        <p:spPr>
          <a:xfrm>
            <a:off x="813182" y="1256388"/>
            <a:ext cx="1354203" cy="915755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685275" y="2475750"/>
            <a:ext cx="41469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title" idx="2"/>
          </p:nvPr>
        </p:nvSpPr>
        <p:spPr>
          <a:xfrm>
            <a:off x="901975" y="1388013"/>
            <a:ext cx="1176600" cy="6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9" name="Google Shape;279;p41"/>
          <p:cNvSpPr txBox="1">
            <a:spLocks noGrp="1"/>
          </p:cNvSpPr>
          <p:nvPr>
            <p:ph type="subTitle" idx="1"/>
          </p:nvPr>
        </p:nvSpPr>
        <p:spPr>
          <a:xfrm>
            <a:off x="685275" y="3416425"/>
            <a:ext cx="4146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Convert from words to numeric values</a:t>
            </a:r>
          </a:p>
        </p:txBody>
      </p:sp>
      <p:grpSp>
        <p:nvGrpSpPr>
          <p:cNvPr id="280" name="Google Shape;280;p41"/>
          <p:cNvGrpSpPr/>
          <p:nvPr/>
        </p:nvGrpSpPr>
        <p:grpSpPr>
          <a:xfrm>
            <a:off x="5286800" y="1023795"/>
            <a:ext cx="3143974" cy="3095897"/>
            <a:chOff x="5153450" y="1023795"/>
            <a:chExt cx="3143974" cy="3095897"/>
          </a:xfrm>
        </p:grpSpPr>
        <p:sp>
          <p:nvSpPr>
            <p:cNvPr id="281" name="Google Shape;281;p41"/>
            <p:cNvSpPr/>
            <p:nvPr/>
          </p:nvSpPr>
          <p:spPr>
            <a:xfrm rot="-5400000">
              <a:off x="4963788" y="1745120"/>
              <a:ext cx="2564234" cy="2184910"/>
            </a:xfrm>
            <a:custGeom>
              <a:avLst/>
              <a:gdLst/>
              <a:ahLst/>
              <a:cxnLst/>
              <a:rect l="l" t="t" r="r" b="b"/>
              <a:pathLst>
                <a:path w="65310" h="44182" extrusionOk="0">
                  <a:moveTo>
                    <a:pt x="22640" y="0"/>
                  </a:moveTo>
                  <a:cubicBezTo>
                    <a:pt x="9997" y="0"/>
                    <a:pt x="0" y="9749"/>
                    <a:pt x="181" y="22126"/>
                  </a:cubicBezTo>
                  <a:cubicBezTo>
                    <a:pt x="343" y="31113"/>
                    <a:pt x="5679" y="38807"/>
                    <a:pt x="13373" y="42272"/>
                  </a:cubicBezTo>
                  <a:cubicBezTo>
                    <a:pt x="13373" y="42272"/>
                    <a:pt x="17855" y="44005"/>
                    <a:pt x="21321" y="44144"/>
                  </a:cubicBezTo>
                  <a:cubicBezTo>
                    <a:pt x="21794" y="44171"/>
                    <a:pt x="22276" y="44182"/>
                    <a:pt x="22761" y="44182"/>
                  </a:cubicBezTo>
                  <a:cubicBezTo>
                    <a:pt x="23104" y="44182"/>
                    <a:pt x="23448" y="44176"/>
                    <a:pt x="23793" y="44167"/>
                  </a:cubicBezTo>
                  <a:lnTo>
                    <a:pt x="41813" y="43450"/>
                  </a:lnTo>
                  <a:cubicBezTo>
                    <a:pt x="54659" y="42919"/>
                    <a:pt x="65217" y="33192"/>
                    <a:pt x="65310" y="21872"/>
                  </a:cubicBezTo>
                  <a:cubicBezTo>
                    <a:pt x="65310" y="10643"/>
                    <a:pt x="54775" y="1194"/>
                    <a:pt x="41813" y="686"/>
                  </a:cubicBezTo>
                  <a:lnTo>
                    <a:pt x="23515" y="16"/>
                  </a:lnTo>
                  <a:cubicBezTo>
                    <a:pt x="23222" y="5"/>
                    <a:pt x="22930" y="0"/>
                    <a:pt x="22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41"/>
            <p:cNvGrpSpPr/>
            <p:nvPr/>
          </p:nvGrpSpPr>
          <p:grpSpPr>
            <a:xfrm>
              <a:off x="5303900" y="2165504"/>
              <a:ext cx="1947743" cy="1344151"/>
              <a:chOff x="5804200" y="1899675"/>
              <a:chExt cx="1947743" cy="1344151"/>
            </a:xfrm>
          </p:grpSpPr>
          <p:sp>
            <p:nvSpPr>
              <p:cNvPr id="283" name="Google Shape;283;p41"/>
              <p:cNvSpPr/>
              <p:nvPr/>
            </p:nvSpPr>
            <p:spPr>
              <a:xfrm>
                <a:off x="6825721" y="2129432"/>
                <a:ext cx="451300" cy="421873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1555" extrusionOk="0">
                    <a:moveTo>
                      <a:pt x="490" y="1"/>
                    </a:moveTo>
                    <a:cubicBezTo>
                      <a:pt x="420" y="1"/>
                      <a:pt x="349" y="1"/>
                      <a:pt x="278" y="3"/>
                    </a:cubicBezTo>
                    <a:cubicBezTo>
                      <a:pt x="0" y="26"/>
                      <a:pt x="23" y="442"/>
                      <a:pt x="301" y="442"/>
                    </a:cubicBezTo>
                    <a:cubicBezTo>
                      <a:pt x="5430" y="580"/>
                      <a:pt x="9196" y="3838"/>
                      <a:pt x="9842" y="8944"/>
                    </a:cubicBezTo>
                    <a:cubicBezTo>
                      <a:pt x="9935" y="9452"/>
                      <a:pt x="9935" y="9960"/>
                      <a:pt x="10027" y="10469"/>
                    </a:cubicBezTo>
                    <a:lnTo>
                      <a:pt x="8526" y="8736"/>
                    </a:lnTo>
                    <a:cubicBezTo>
                      <a:pt x="8476" y="8686"/>
                      <a:pt x="8413" y="8663"/>
                      <a:pt x="8351" y="8663"/>
                    </a:cubicBezTo>
                    <a:cubicBezTo>
                      <a:pt x="8298" y="8663"/>
                      <a:pt x="8245" y="8681"/>
                      <a:pt x="8202" y="8713"/>
                    </a:cubicBezTo>
                    <a:cubicBezTo>
                      <a:pt x="8133" y="8782"/>
                      <a:pt x="8110" y="8921"/>
                      <a:pt x="8202" y="9013"/>
                    </a:cubicBezTo>
                    <a:lnTo>
                      <a:pt x="10351" y="11485"/>
                    </a:lnTo>
                    <a:cubicBezTo>
                      <a:pt x="10397" y="11531"/>
                      <a:pt x="10443" y="11554"/>
                      <a:pt x="10512" y="11554"/>
                    </a:cubicBezTo>
                    <a:lnTo>
                      <a:pt x="10536" y="11554"/>
                    </a:lnTo>
                    <a:cubicBezTo>
                      <a:pt x="10605" y="11531"/>
                      <a:pt x="10674" y="11508"/>
                      <a:pt x="10697" y="11439"/>
                    </a:cubicBezTo>
                    <a:lnTo>
                      <a:pt x="12291" y="8574"/>
                    </a:lnTo>
                    <a:cubicBezTo>
                      <a:pt x="12361" y="8482"/>
                      <a:pt x="12315" y="8343"/>
                      <a:pt x="12199" y="8297"/>
                    </a:cubicBezTo>
                    <a:lnTo>
                      <a:pt x="12222" y="8297"/>
                    </a:lnTo>
                    <a:cubicBezTo>
                      <a:pt x="12184" y="8274"/>
                      <a:pt x="12143" y="8263"/>
                      <a:pt x="12103" y="8263"/>
                    </a:cubicBezTo>
                    <a:cubicBezTo>
                      <a:pt x="12024" y="8263"/>
                      <a:pt x="11953" y="8305"/>
                      <a:pt x="11922" y="8366"/>
                    </a:cubicBezTo>
                    <a:lnTo>
                      <a:pt x="10720" y="10538"/>
                    </a:lnTo>
                    <a:cubicBezTo>
                      <a:pt x="10767" y="9937"/>
                      <a:pt x="10605" y="9082"/>
                      <a:pt x="10582" y="8828"/>
                    </a:cubicBezTo>
                    <a:cubicBezTo>
                      <a:pt x="9852" y="3469"/>
                      <a:pt x="5881" y="1"/>
                      <a:pt x="4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41"/>
              <p:cNvSpPr/>
              <p:nvPr/>
            </p:nvSpPr>
            <p:spPr>
              <a:xfrm>
                <a:off x="6333928" y="2570655"/>
                <a:ext cx="476346" cy="390547"/>
              </a:xfrm>
              <a:custGeom>
                <a:avLst/>
                <a:gdLst/>
                <a:ahLst/>
                <a:cxnLst/>
                <a:rect l="l" t="t" r="r" b="b"/>
                <a:pathLst>
                  <a:path w="13047" h="10697" extrusionOk="0">
                    <a:moveTo>
                      <a:pt x="1549" y="1"/>
                    </a:moveTo>
                    <a:cubicBezTo>
                      <a:pt x="1480" y="24"/>
                      <a:pt x="1433" y="70"/>
                      <a:pt x="1410" y="116"/>
                    </a:cubicBezTo>
                    <a:lnTo>
                      <a:pt x="70" y="3120"/>
                    </a:lnTo>
                    <a:cubicBezTo>
                      <a:pt x="1" y="3212"/>
                      <a:pt x="70" y="3351"/>
                      <a:pt x="163" y="3397"/>
                    </a:cubicBezTo>
                    <a:cubicBezTo>
                      <a:pt x="209" y="3397"/>
                      <a:pt x="232" y="3420"/>
                      <a:pt x="255" y="3420"/>
                    </a:cubicBezTo>
                    <a:cubicBezTo>
                      <a:pt x="347" y="3420"/>
                      <a:pt x="417" y="3374"/>
                      <a:pt x="463" y="3282"/>
                    </a:cubicBezTo>
                    <a:lnTo>
                      <a:pt x="1456" y="1064"/>
                    </a:lnTo>
                    <a:cubicBezTo>
                      <a:pt x="1456" y="1641"/>
                      <a:pt x="1687" y="2473"/>
                      <a:pt x="1734" y="2727"/>
                    </a:cubicBezTo>
                    <a:cubicBezTo>
                      <a:pt x="2862" y="7643"/>
                      <a:pt x="6636" y="10696"/>
                      <a:pt x="11503" y="10696"/>
                    </a:cubicBezTo>
                    <a:cubicBezTo>
                      <a:pt x="11920" y="10696"/>
                      <a:pt x="12345" y="10674"/>
                      <a:pt x="12777" y="10628"/>
                    </a:cubicBezTo>
                    <a:cubicBezTo>
                      <a:pt x="13047" y="10584"/>
                      <a:pt x="12989" y="10189"/>
                      <a:pt x="12730" y="10189"/>
                    </a:cubicBezTo>
                    <a:cubicBezTo>
                      <a:pt x="12723" y="10189"/>
                      <a:pt x="12715" y="10189"/>
                      <a:pt x="12708" y="10190"/>
                    </a:cubicBezTo>
                    <a:cubicBezTo>
                      <a:pt x="12483" y="10202"/>
                      <a:pt x="12260" y="10208"/>
                      <a:pt x="12039" y="10208"/>
                    </a:cubicBezTo>
                    <a:cubicBezTo>
                      <a:pt x="7253" y="10208"/>
                      <a:pt x="3533" y="7357"/>
                      <a:pt x="2473" y="2542"/>
                    </a:cubicBezTo>
                    <a:cubicBezTo>
                      <a:pt x="2334" y="2057"/>
                      <a:pt x="2311" y="1549"/>
                      <a:pt x="2173" y="1064"/>
                    </a:cubicBezTo>
                    <a:lnTo>
                      <a:pt x="2173" y="1064"/>
                    </a:lnTo>
                    <a:lnTo>
                      <a:pt x="3813" y="2635"/>
                    </a:lnTo>
                    <a:cubicBezTo>
                      <a:pt x="3848" y="2681"/>
                      <a:pt x="3900" y="2704"/>
                      <a:pt x="3955" y="2704"/>
                    </a:cubicBezTo>
                    <a:cubicBezTo>
                      <a:pt x="4009" y="2704"/>
                      <a:pt x="4067" y="2681"/>
                      <a:pt x="4113" y="2635"/>
                    </a:cubicBezTo>
                    <a:cubicBezTo>
                      <a:pt x="4206" y="2542"/>
                      <a:pt x="4183" y="2404"/>
                      <a:pt x="4113" y="2334"/>
                    </a:cubicBezTo>
                    <a:lnTo>
                      <a:pt x="1757" y="70"/>
                    </a:lnTo>
                    <a:cubicBezTo>
                      <a:pt x="1687" y="24"/>
                      <a:pt x="1618" y="1"/>
                      <a:pt x="1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1"/>
              <p:cNvSpPr/>
              <p:nvPr/>
            </p:nvSpPr>
            <p:spPr>
              <a:xfrm>
                <a:off x="5804200" y="1899675"/>
                <a:ext cx="1004682" cy="710667"/>
              </a:xfrm>
              <a:custGeom>
                <a:avLst/>
                <a:gdLst/>
                <a:ahLst/>
                <a:cxnLst/>
                <a:rect l="l" t="t" r="r" b="b"/>
                <a:pathLst>
                  <a:path w="27518" h="19465" extrusionOk="0">
                    <a:moveTo>
                      <a:pt x="19645" y="1"/>
                    </a:moveTo>
                    <a:cubicBezTo>
                      <a:pt x="12783" y="1"/>
                      <a:pt x="3006" y="675"/>
                      <a:pt x="1803" y="2183"/>
                    </a:cubicBezTo>
                    <a:cubicBezTo>
                      <a:pt x="1" y="4447"/>
                      <a:pt x="3674" y="15953"/>
                      <a:pt x="3674" y="15953"/>
                    </a:cubicBezTo>
                    <a:cubicBezTo>
                      <a:pt x="3582" y="16831"/>
                      <a:pt x="2011" y="18772"/>
                      <a:pt x="486" y="19465"/>
                    </a:cubicBezTo>
                    <a:cubicBezTo>
                      <a:pt x="2011" y="19326"/>
                      <a:pt x="3767" y="18448"/>
                      <a:pt x="5546" y="17408"/>
                    </a:cubicBezTo>
                    <a:cubicBezTo>
                      <a:pt x="5828" y="17456"/>
                      <a:pt x="6570" y="17478"/>
                      <a:pt x="7607" y="17478"/>
                    </a:cubicBezTo>
                    <a:cubicBezTo>
                      <a:pt x="12171" y="17478"/>
                      <a:pt x="22457" y="17042"/>
                      <a:pt x="24491" y="16346"/>
                    </a:cubicBezTo>
                    <a:cubicBezTo>
                      <a:pt x="26986" y="15491"/>
                      <a:pt x="27517" y="1536"/>
                      <a:pt x="26362" y="520"/>
                    </a:cubicBezTo>
                    <a:cubicBezTo>
                      <a:pt x="25961" y="181"/>
                      <a:pt x="23192" y="1"/>
                      <a:pt x="19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1"/>
              <p:cNvSpPr/>
              <p:nvPr/>
            </p:nvSpPr>
            <p:spPr>
              <a:xfrm>
                <a:off x="6797864" y="2567916"/>
                <a:ext cx="954079" cy="675910"/>
              </a:xfrm>
              <a:custGeom>
                <a:avLst/>
                <a:gdLst/>
                <a:ahLst/>
                <a:cxnLst/>
                <a:rect l="l" t="t" r="r" b="b"/>
                <a:pathLst>
                  <a:path w="26132" h="18513" extrusionOk="0">
                    <a:moveTo>
                      <a:pt x="6406" y="0"/>
                    </a:moveTo>
                    <a:cubicBezTo>
                      <a:pt x="3503" y="0"/>
                      <a:pt x="1332" y="152"/>
                      <a:pt x="1017" y="445"/>
                    </a:cubicBezTo>
                    <a:cubicBezTo>
                      <a:pt x="1" y="1416"/>
                      <a:pt x="532" y="13615"/>
                      <a:pt x="1734" y="15024"/>
                    </a:cubicBezTo>
                    <a:cubicBezTo>
                      <a:pt x="2686" y="16141"/>
                      <a:pt x="13501" y="16591"/>
                      <a:pt x="18619" y="16591"/>
                    </a:cubicBezTo>
                    <a:cubicBezTo>
                      <a:pt x="19956" y="16591"/>
                      <a:pt x="20905" y="16560"/>
                      <a:pt x="21187" y="16502"/>
                    </a:cubicBezTo>
                    <a:cubicBezTo>
                      <a:pt x="22434" y="17588"/>
                      <a:pt x="23913" y="18397"/>
                      <a:pt x="25992" y="18513"/>
                    </a:cubicBezTo>
                    <a:cubicBezTo>
                      <a:pt x="24398" y="17681"/>
                      <a:pt x="23474" y="16479"/>
                      <a:pt x="22850" y="15116"/>
                    </a:cubicBezTo>
                    <a:cubicBezTo>
                      <a:pt x="22850" y="15116"/>
                      <a:pt x="26131" y="4673"/>
                      <a:pt x="24260" y="2363"/>
                    </a:cubicBezTo>
                    <a:cubicBezTo>
                      <a:pt x="22968" y="753"/>
                      <a:pt x="12872" y="0"/>
                      <a:pt x="6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1"/>
              <p:cNvSpPr/>
              <p:nvPr/>
            </p:nvSpPr>
            <p:spPr>
              <a:xfrm>
                <a:off x="6032791" y="2056960"/>
                <a:ext cx="590513" cy="16904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3" extrusionOk="0">
                    <a:moveTo>
                      <a:pt x="301" y="1"/>
                    </a:moveTo>
                    <a:cubicBezTo>
                      <a:pt x="209" y="1"/>
                      <a:pt x="116" y="24"/>
                      <a:pt x="70" y="93"/>
                    </a:cubicBezTo>
                    <a:cubicBezTo>
                      <a:pt x="1" y="209"/>
                      <a:pt x="47" y="324"/>
                      <a:pt x="140" y="393"/>
                    </a:cubicBezTo>
                    <a:cubicBezTo>
                      <a:pt x="186" y="440"/>
                      <a:pt x="232" y="463"/>
                      <a:pt x="4898" y="463"/>
                    </a:cubicBezTo>
                    <a:lnTo>
                      <a:pt x="4894" y="463"/>
                    </a:lnTo>
                    <a:cubicBezTo>
                      <a:pt x="7250" y="463"/>
                      <a:pt x="10735" y="463"/>
                      <a:pt x="15966" y="440"/>
                    </a:cubicBezTo>
                    <a:cubicBezTo>
                      <a:pt x="16081" y="440"/>
                      <a:pt x="16173" y="347"/>
                      <a:pt x="16173" y="232"/>
                    </a:cubicBezTo>
                    <a:cubicBezTo>
                      <a:pt x="16173" y="93"/>
                      <a:pt x="16081" y="1"/>
                      <a:pt x="15966" y="1"/>
                    </a:cubicBezTo>
                    <a:cubicBezTo>
                      <a:pt x="13538" y="14"/>
                      <a:pt x="8861" y="27"/>
                      <a:pt x="5244" y="27"/>
                    </a:cubicBezTo>
                    <a:cubicBezTo>
                      <a:pt x="2596" y="27"/>
                      <a:pt x="516" y="20"/>
                      <a:pt x="301" y="1"/>
                    </a:cubicBezTo>
                    <a:close/>
                    <a:moveTo>
                      <a:pt x="4894" y="463"/>
                    </a:moveTo>
                    <a:cubicBezTo>
                      <a:pt x="4888" y="463"/>
                      <a:pt x="4882" y="463"/>
                      <a:pt x="4876" y="463"/>
                    </a:cubicBezTo>
                    <a:lnTo>
                      <a:pt x="4899" y="463"/>
                    </a:lnTo>
                    <a:cubicBezTo>
                      <a:pt x="4899" y="463"/>
                      <a:pt x="4898" y="463"/>
                      <a:pt x="4898" y="4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1"/>
              <p:cNvSpPr/>
              <p:nvPr/>
            </p:nvSpPr>
            <p:spPr>
              <a:xfrm>
                <a:off x="6032791" y="2132681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1"/>
                      <a:pt x="70" y="98"/>
                    </a:cubicBezTo>
                    <a:cubicBezTo>
                      <a:pt x="1" y="191"/>
                      <a:pt x="47" y="329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53"/>
                      <a:pt x="16173" y="214"/>
                    </a:cubicBezTo>
                    <a:cubicBezTo>
                      <a:pt x="16173" y="98"/>
                      <a:pt x="16081" y="6"/>
                      <a:pt x="15966" y="6"/>
                    </a:cubicBezTo>
                    <a:cubicBezTo>
                      <a:pt x="13538" y="19"/>
                      <a:pt x="8861" y="33"/>
                      <a:pt x="5244" y="33"/>
                    </a:cubicBezTo>
                    <a:cubicBezTo>
                      <a:pt x="2596" y="33"/>
                      <a:pt x="516" y="26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1"/>
              <p:cNvSpPr/>
              <p:nvPr/>
            </p:nvSpPr>
            <p:spPr>
              <a:xfrm>
                <a:off x="6032791" y="2208586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2"/>
                      <a:pt x="70" y="99"/>
                    </a:cubicBezTo>
                    <a:cubicBezTo>
                      <a:pt x="1" y="191"/>
                      <a:pt x="47" y="330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30"/>
                      <a:pt x="16173" y="214"/>
                    </a:cubicBezTo>
                    <a:cubicBezTo>
                      <a:pt x="16173" y="99"/>
                      <a:pt x="16081" y="6"/>
                      <a:pt x="15966" y="6"/>
                    </a:cubicBezTo>
                    <a:cubicBezTo>
                      <a:pt x="13162" y="6"/>
                      <a:pt x="7361" y="27"/>
                      <a:pt x="3654" y="27"/>
                    </a:cubicBezTo>
                    <a:cubicBezTo>
                      <a:pt x="1800" y="27"/>
                      <a:pt x="471" y="22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1"/>
              <p:cNvSpPr/>
              <p:nvPr/>
            </p:nvSpPr>
            <p:spPr>
              <a:xfrm>
                <a:off x="6033667" y="2284490"/>
                <a:ext cx="589637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69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399"/>
                    </a:cubicBezTo>
                    <a:cubicBezTo>
                      <a:pt x="162" y="423"/>
                      <a:pt x="208" y="469"/>
                      <a:pt x="4875" y="469"/>
                    </a:cubicBez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7"/>
                      <a:pt x="3630" y="27"/>
                    </a:cubicBezTo>
                    <a:cubicBezTo>
                      <a:pt x="1776" y="27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1"/>
              <p:cNvSpPr/>
              <p:nvPr/>
            </p:nvSpPr>
            <p:spPr>
              <a:xfrm>
                <a:off x="6033667" y="2360394"/>
                <a:ext cx="589637" cy="17160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70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400"/>
                    </a:cubicBezTo>
                    <a:cubicBezTo>
                      <a:pt x="162" y="423"/>
                      <a:pt x="208" y="446"/>
                      <a:pt x="4875" y="446"/>
                    </a:cubicBezTo>
                    <a:lnTo>
                      <a:pt x="4875" y="469"/>
                    </a:ln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8"/>
                      <a:pt x="3630" y="28"/>
                    </a:cubicBezTo>
                    <a:cubicBezTo>
                      <a:pt x="1776" y="28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1"/>
              <p:cNvSpPr/>
              <p:nvPr/>
            </p:nvSpPr>
            <p:spPr>
              <a:xfrm>
                <a:off x="6996114" y="271742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54" y="1"/>
                    </a:moveTo>
                    <a:cubicBezTo>
                      <a:pt x="185" y="1"/>
                      <a:pt x="116" y="24"/>
                      <a:pt x="70" y="93"/>
                    </a:cubicBezTo>
                    <a:cubicBezTo>
                      <a:pt x="0" y="186"/>
                      <a:pt x="23" y="301"/>
                      <a:pt x="93" y="371"/>
                    </a:cubicBezTo>
                    <a:cubicBezTo>
                      <a:pt x="162" y="417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47" y="417"/>
                    </a:cubicBezTo>
                    <a:cubicBezTo>
                      <a:pt x="13862" y="417"/>
                      <a:pt x="13955" y="324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38" y="28"/>
                    </a:cubicBezTo>
                    <a:cubicBezTo>
                      <a:pt x="2258" y="28"/>
                      <a:pt x="459" y="20"/>
                      <a:pt x="2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1"/>
              <p:cNvSpPr/>
              <p:nvPr/>
            </p:nvSpPr>
            <p:spPr>
              <a:xfrm>
                <a:off x="6996114" y="279336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3"/>
                      <a:pt x="70" y="93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416"/>
                    </a:cubicBezTo>
                    <a:cubicBezTo>
                      <a:pt x="13862" y="416"/>
                      <a:pt x="13955" y="324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1"/>
              <p:cNvSpPr/>
              <p:nvPr/>
            </p:nvSpPr>
            <p:spPr>
              <a:xfrm>
                <a:off x="6996114" y="2869270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4"/>
                      <a:pt x="70" y="70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393"/>
                    </a:cubicBezTo>
                    <a:cubicBezTo>
                      <a:pt x="13862" y="393"/>
                      <a:pt x="13955" y="301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1"/>
              <p:cNvSpPr/>
              <p:nvPr/>
            </p:nvSpPr>
            <p:spPr>
              <a:xfrm>
                <a:off x="6996114" y="2945174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1"/>
                    </a:moveTo>
                    <a:cubicBezTo>
                      <a:pt x="185" y="1"/>
                      <a:pt x="116" y="24"/>
                      <a:pt x="70" y="70"/>
                    </a:cubicBezTo>
                    <a:cubicBezTo>
                      <a:pt x="0" y="163"/>
                      <a:pt x="23" y="301"/>
                      <a:pt x="116" y="370"/>
                    </a:cubicBezTo>
                    <a:cubicBezTo>
                      <a:pt x="162" y="394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70" y="394"/>
                    </a:cubicBezTo>
                    <a:cubicBezTo>
                      <a:pt x="13862" y="394"/>
                      <a:pt x="13955" y="301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42" y="28"/>
                    </a:cubicBezTo>
                    <a:cubicBezTo>
                      <a:pt x="2265" y="28"/>
                      <a:pt x="473" y="20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1"/>
              <p:cNvSpPr/>
              <p:nvPr/>
            </p:nvSpPr>
            <p:spPr>
              <a:xfrm>
                <a:off x="6996114" y="3020786"/>
                <a:ext cx="509497" cy="15553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26" extrusionOk="0">
                    <a:moveTo>
                      <a:pt x="212" y="0"/>
                    </a:moveTo>
                    <a:cubicBezTo>
                      <a:pt x="152" y="0"/>
                      <a:pt x="104" y="26"/>
                      <a:pt x="70" y="78"/>
                    </a:cubicBezTo>
                    <a:cubicBezTo>
                      <a:pt x="0" y="171"/>
                      <a:pt x="23" y="310"/>
                      <a:pt x="116" y="356"/>
                    </a:cubicBezTo>
                    <a:cubicBezTo>
                      <a:pt x="162" y="402"/>
                      <a:pt x="185" y="425"/>
                      <a:pt x="4228" y="425"/>
                    </a:cubicBezTo>
                    <a:cubicBezTo>
                      <a:pt x="6238" y="425"/>
                      <a:pt x="9242" y="425"/>
                      <a:pt x="13770" y="402"/>
                    </a:cubicBezTo>
                    <a:cubicBezTo>
                      <a:pt x="13862" y="402"/>
                      <a:pt x="13955" y="310"/>
                      <a:pt x="13955" y="217"/>
                    </a:cubicBezTo>
                    <a:cubicBezTo>
                      <a:pt x="13955" y="102"/>
                      <a:pt x="13862" y="9"/>
                      <a:pt x="13747" y="9"/>
                    </a:cubicBezTo>
                    <a:cubicBezTo>
                      <a:pt x="11344" y="9"/>
                      <a:pt x="6364" y="30"/>
                      <a:pt x="3174" y="30"/>
                    </a:cubicBezTo>
                    <a:cubicBezTo>
                      <a:pt x="1579" y="30"/>
                      <a:pt x="431" y="25"/>
                      <a:pt x="277" y="9"/>
                    </a:cubicBezTo>
                    <a:cubicBezTo>
                      <a:pt x="254" y="3"/>
                      <a:pt x="233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41"/>
            <p:cNvGrpSpPr/>
            <p:nvPr/>
          </p:nvGrpSpPr>
          <p:grpSpPr>
            <a:xfrm>
              <a:off x="7155983" y="1023795"/>
              <a:ext cx="1141441" cy="1400172"/>
              <a:chOff x="7414583" y="949095"/>
              <a:chExt cx="1141441" cy="1400172"/>
            </a:xfrm>
          </p:grpSpPr>
          <p:sp>
            <p:nvSpPr>
              <p:cNvPr id="298" name="Google Shape;298;p41"/>
              <p:cNvSpPr/>
              <p:nvPr/>
            </p:nvSpPr>
            <p:spPr>
              <a:xfrm>
                <a:off x="7960112" y="2180366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>
                <a:off x="7414583" y="121752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10800000">
                <a:off x="8218220" y="1845170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10800000">
                <a:off x="7670646" y="1785470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10800000">
                <a:off x="8158531" y="144611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10800000">
                <a:off x="8387124" y="1084283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10800000">
                <a:off x="7853220" y="949095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>
            <a:spLocks noGrp="1"/>
          </p:cNvSpPr>
          <p:nvPr>
            <p:ph type="title"/>
          </p:nvPr>
        </p:nvSpPr>
        <p:spPr>
          <a:xfrm>
            <a:off x="4799275" y="1333713"/>
            <a:ext cx="36315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Whoa!</a:t>
            </a:r>
            <a:endParaRPr dirty="0"/>
          </a:p>
        </p:txBody>
      </p:sp>
      <p:sp>
        <p:nvSpPr>
          <p:cNvPr id="310" name="Google Shape;310;p42"/>
          <p:cNvSpPr txBox="1">
            <a:spLocks noGrp="1"/>
          </p:cNvSpPr>
          <p:nvPr>
            <p:ph type="subTitle" idx="1"/>
          </p:nvPr>
        </p:nvSpPr>
        <p:spPr>
          <a:xfrm>
            <a:off x="4799275" y="2758586"/>
            <a:ext cx="3631500" cy="10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cxnSp>
        <p:nvCxnSpPr>
          <p:cNvPr id="311" name="Google Shape;311;p42"/>
          <p:cNvCxnSpPr/>
          <p:nvPr/>
        </p:nvCxnSpPr>
        <p:spPr>
          <a:xfrm>
            <a:off x="4799275" y="2620538"/>
            <a:ext cx="352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2" name="Google Shape;312;p42"/>
          <p:cNvGrpSpPr/>
          <p:nvPr/>
        </p:nvGrpSpPr>
        <p:grpSpPr>
          <a:xfrm>
            <a:off x="932345" y="949095"/>
            <a:ext cx="3272304" cy="3360933"/>
            <a:chOff x="668145" y="949095"/>
            <a:chExt cx="3272304" cy="3360933"/>
          </a:xfrm>
        </p:grpSpPr>
        <p:sp>
          <p:nvSpPr>
            <p:cNvPr id="313" name="Google Shape;313;p42"/>
            <p:cNvSpPr/>
            <p:nvPr/>
          </p:nvSpPr>
          <p:spPr>
            <a:xfrm>
              <a:off x="1006465" y="3958011"/>
              <a:ext cx="103912" cy="43414"/>
            </a:xfrm>
            <a:custGeom>
              <a:avLst/>
              <a:gdLst/>
              <a:ahLst/>
              <a:cxnLst/>
              <a:rect l="l" t="t" r="r" b="b"/>
              <a:pathLst>
                <a:path w="1618" h="676" extrusionOk="0">
                  <a:moveTo>
                    <a:pt x="233" y="1"/>
                  </a:moveTo>
                  <a:cubicBezTo>
                    <a:pt x="134" y="1"/>
                    <a:pt x="44" y="66"/>
                    <a:pt x="24" y="167"/>
                  </a:cubicBezTo>
                  <a:cubicBezTo>
                    <a:pt x="1" y="306"/>
                    <a:pt x="70" y="398"/>
                    <a:pt x="186" y="444"/>
                  </a:cubicBezTo>
                  <a:lnTo>
                    <a:pt x="1318" y="675"/>
                  </a:lnTo>
                  <a:lnTo>
                    <a:pt x="1364" y="675"/>
                  </a:lnTo>
                  <a:cubicBezTo>
                    <a:pt x="1479" y="675"/>
                    <a:pt x="1572" y="606"/>
                    <a:pt x="1595" y="490"/>
                  </a:cubicBezTo>
                  <a:cubicBezTo>
                    <a:pt x="1618" y="375"/>
                    <a:pt x="1526" y="259"/>
                    <a:pt x="1410" y="236"/>
                  </a:cubicBezTo>
                  <a:lnTo>
                    <a:pt x="278" y="5"/>
                  </a:lnTo>
                  <a:cubicBezTo>
                    <a:pt x="263" y="2"/>
                    <a:pt x="248" y="1"/>
                    <a:pt x="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2"/>
            <p:cNvSpPr/>
            <p:nvPr/>
          </p:nvSpPr>
          <p:spPr>
            <a:xfrm>
              <a:off x="1944719" y="1412230"/>
              <a:ext cx="681144" cy="1914152"/>
            </a:xfrm>
            <a:custGeom>
              <a:avLst/>
              <a:gdLst/>
              <a:ahLst/>
              <a:cxnLst/>
              <a:rect l="l" t="t" r="r" b="b"/>
              <a:pathLst>
                <a:path w="10606" h="29805" extrusionOk="0">
                  <a:moveTo>
                    <a:pt x="4367" y="0"/>
                  </a:moveTo>
                  <a:cubicBezTo>
                    <a:pt x="3790" y="1109"/>
                    <a:pt x="2958" y="2449"/>
                    <a:pt x="2404" y="3558"/>
                  </a:cubicBezTo>
                  <a:cubicBezTo>
                    <a:pt x="2219" y="3882"/>
                    <a:pt x="2034" y="4251"/>
                    <a:pt x="2011" y="4621"/>
                  </a:cubicBezTo>
                  <a:cubicBezTo>
                    <a:pt x="1988" y="5083"/>
                    <a:pt x="2173" y="5522"/>
                    <a:pt x="2357" y="5938"/>
                  </a:cubicBezTo>
                  <a:cubicBezTo>
                    <a:pt x="2681" y="6631"/>
                    <a:pt x="3004" y="7324"/>
                    <a:pt x="3351" y="7994"/>
                  </a:cubicBezTo>
                  <a:cubicBezTo>
                    <a:pt x="2727" y="7370"/>
                    <a:pt x="1826" y="6562"/>
                    <a:pt x="1549" y="5730"/>
                  </a:cubicBezTo>
                  <a:cubicBezTo>
                    <a:pt x="1364" y="6446"/>
                    <a:pt x="1156" y="7139"/>
                    <a:pt x="1087" y="7879"/>
                  </a:cubicBezTo>
                  <a:cubicBezTo>
                    <a:pt x="994" y="8618"/>
                    <a:pt x="1041" y="9357"/>
                    <a:pt x="1272" y="10050"/>
                  </a:cubicBezTo>
                  <a:lnTo>
                    <a:pt x="2612" y="11783"/>
                  </a:lnTo>
                  <a:lnTo>
                    <a:pt x="1179" y="11275"/>
                  </a:lnTo>
                  <a:lnTo>
                    <a:pt x="1179" y="11275"/>
                  </a:lnTo>
                  <a:cubicBezTo>
                    <a:pt x="1364" y="12430"/>
                    <a:pt x="1248" y="13632"/>
                    <a:pt x="833" y="14694"/>
                  </a:cubicBezTo>
                  <a:cubicBezTo>
                    <a:pt x="763" y="14902"/>
                    <a:pt x="694" y="15087"/>
                    <a:pt x="671" y="15295"/>
                  </a:cubicBezTo>
                  <a:cubicBezTo>
                    <a:pt x="1156" y="15850"/>
                    <a:pt x="1711" y="16219"/>
                    <a:pt x="2311" y="16681"/>
                  </a:cubicBezTo>
                  <a:cubicBezTo>
                    <a:pt x="2889" y="17120"/>
                    <a:pt x="3489" y="17605"/>
                    <a:pt x="3813" y="18275"/>
                  </a:cubicBezTo>
                  <a:lnTo>
                    <a:pt x="3767" y="18298"/>
                  </a:lnTo>
                  <a:cubicBezTo>
                    <a:pt x="3443" y="18067"/>
                    <a:pt x="3120" y="17813"/>
                    <a:pt x="2796" y="17582"/>
                  </a:cubicBezTo>
                  <a:cubicBezTo>
                    <a:pt x="2588" y="17444"/>
                    <a:pt x="2404" y="17282"/>
                    <a:pt x="2196" y="17166"/>
                  </a:cubicBezTo>
                  <a:cubicBezTo>
                    <a:pt x="1872" y="17005"/>
                    <a:pt x="1526" y="16889"/>
                    <a:pt x="1156" y="16797"/>
                  </a:cubicBezTo>
                  <a:cubicBezTo>
                    <a:pt x="856" y="16704"/>
                    <a:pt x="555" y="16635"/>
                    <a:pt x="255" y="16543"/>
                  </a:cubicBezTo>
                  <a:cubicBezTo>
                    <a:pt x="209" y="17744"/>
                    <a:pt x="116" y="19431"/>
                    <a:pt x="47" y="20632"/>
                  </a:cubicBezTo>
                  <a:cubicBezTo>
                    <a:pt x="24" y="21094"/>
                    <a:pt x="1" y="21556"/>
                    <a:pt x="70" y="22018"/>
                  </a:cubicBezTo>
                  <a:cubicBezTo>
                    <a:pt x="301" y="23843"/>
                    <a:pt x="1711" y="25206"/>
                    <a:pt x="3397" y="25923"/>
                  </a:cubicBezTo>
                  <a:cubicBezTo>
                    <a:pt x="3882" y="26131"/>
                    <a:pt x="4437" y="26639"/>
                    <a:pt x="4737" y="27078"/>
                  </a:cubicBezTo>
                  <a:cubicBezTo>
                    <a:pt x="4437" y="26731"/>
                    <a:pt x="3952" y="26754"/>
                    <a:pt x="3397" y="26731"/>
                  </a:cubicBezTo>
                  <a:cubicBezTo>
                    <a:pt x="3281" y="26721"/>
                    <a:pt x="3176" y="26718"/>
                    <a:pt x="3078" y="26718"/>
                  </a:cubicBezTo>
                  <a:cubicBezTo>
                    <a:pt x="2860" y="26718"/>
                    <a:pt x="2678" y="26735"/>
                    <a:pt x="2488" y="26735"/>
                  </a:cubicBezTo>
                  <a:cubicBezTo>
                    <a:pt x="2373" y="26735"/>
                    <a:pt x="2256" y="26729"/>
                    <a:pt x="2126" y="26708"/>
                  </a:cubicBezTo>
                  <a:cubicBezTo>
                    <a:pt x="1826" y="26685"/>
                    <a:pt x="1526" y="26639"/>
                    <a:pt x="1272" y="26523"/>
                  </a:cubicBezTo>
                  <a:cubicBezTo>
                    <a:pt x="994" y="26408"/>
                    <a:pt x="740" y="26200"/>
                    <a:pt x="648" y="25923"/>
                  </a:cubicBezTo>
                  <a:lnTo>
                    <a:pt x="648" y="25923"/>
                  </a:lnTo>
                  <a:cubicBezTo>
                    <a:pt x="1064" y="27448"/>
                    <a:pt x="2034" y="29804"/>
                    <a:pt x="5084" y="29804"/>
                  </a:cubicBezTo>
                  <a:cubicBezTo>
                    <a:pt x="9150" y="29804"/>
                    <a:pt x="9958" y="26524"/>
                    <a:pt x="9958" y="26523"/>
                  </a:cubicBezTo>
                  <a:lnTo>
                    <a:pt x="9958" y="26523"/>
                  </a:lnTo>
                  <a:cubicBezTo>
                    <a:pt x="8850" y="27193"/>
                    <a:pt x="7787" y="27817"/>
                    <a:pt x="7140" y="27956"/>
                  </a:cubicBezTo>
                  <a:cubicBezTo>
                    <a:pt x="7140" y="27956"/>
                    <a:pt x="8457" y="27101"/>
                    <a:pt x="9127" y="26200"/>
                  </a:cubicBezTo>
                  <a:cubicBezTo>
                    <a:pt x="9820" y="25299"/>
                    <a:pt x="10005" y="23451"/>
                    <a:pt x="10005" y="23451"/>
                  </a:cubicBezTo>
                  <a:lnTo>
                    <a:pt x="10005" y="23451"/>
                  </a:lnTo>
                  <a:cubicBezTo>
                    <a:pt x="9727" y="23866"/>
                    <a:pt x="8711" y="24329"/>
                    <a:pt x="8156" y="24536"/>
                  </a:cubicBezTo>
                  <a:cubicBezTo>
                    <a:pt x="7602" y="24744"/>
                    <a:pt x="6377" y="25830"/>
                    <a:pt x="6377" y="25830"/>
                  </a:cubicBezTo>
                  <a:cubicBezTo>
                    <a:pt x="6377" y="25830"/>
                    <a:pt x="7024" y="24144"/>
                    <a:pt x="8226" y="23520"/>
                  </a:cubicBezTo>
                  <a:cubicBezTo>
                    <a:pt x="9427" y="22919"/>
                    <a:pt x="10236" y="21856"/>
                    <a:pt x="10236" y="21856"/>
                  </a:cubicBezTo>
                  <a:cubicBezTo>
                    <a:pt x="10605" y="20355"/>
                    <a:pt x="9935" y="18414"/>
                    <a:pt x="9935" y="18414"/>
                  </a:cubicBezTo>
                  <a:cubicBezTo>
                    <a:pt x="9935" y="18414"/>
                    <a:pt x="9496" y="19592"/>
                    <a:pt x="8364" y="19800"/>
                  </a:cubicBezTo>
                  <a:cubicBezTo>
                    <a:pt x="7232" y="20008"/>
                    <a:pt x="6747" y="20932"/>
                    <a:pt x="6747" y="20932"/>
                  </a:cubicBezTo>
                  <a:cubicBezTo>
                    <a:pt x="7001" y="20193"/>
                    <a:pt x="7556" y="19500"/>
                    <a:pt x="8249" y="18853"/>
                  </a:cubicBezTo>
                  <a:cubicBezTo>
                    <a:pt x="8965" y="18229"/>
                    <a:pt x="9496" y="17143"/>
                    <a:pt x="9496" y="17143"/>
                  </a:cubicBezTo>
                  <a:cubicBezTo>
                    <a:pt x="9196" y="16242"/>
                    <a:pt x="8618" y="13539"/>
                    <a:pt x="8618" y="13539"/>
                  </a:cubicBezTo>
                  <a:lnTo>
                    <a:pt x="7348" y="14186"/>
                  </a:lnTo>
                  <a:lnTo>
                    <a:pt x="8549" y="12892"/>
                  </a:lnTo>
                  <a:cubicBezTo>
                    <a:pt x="8480" y="12315"/>
                    <a:pt x="8526" y="10952"/>
                    <a:pt x="8526" y="10952"/>
                  </a:cubicBezTo>
                  <a:lnTo>
                    <a:pt x="8526" y="10952"/>
                  </a:lnTo>
                  <a:lnTo>
                    <a:pt x="5962" y="13123"/>
                  </a:lnTo>
                  <a:lnTo>
                    <a:pt x="8318" y="9958"/>
                  </a:lnTo>
                  <a:cubicBezTo>
                    <a:pt x="8387" y="9404"/>
                    <a:pt x="8180" y="6146"/>
                    <a:pt x="7948" y="5430"/>
                  </a:cubicBezTo>
                  <a:cubicBezTo>
                    <a:pt x="7694" y="4714"/>
                    <a:pt x="7001" y="3004"/>
                    <a:pt x="7001" y="3004"/>
                  </a:cubicBezTo>
                  <a:cubicBezTo>
                    <a:pt x="6585" y="4367"/>
                    <a:pt x="5500" y="4945"/>
                    <a:pt x="5500" y="4945"/>
                  </a:cubicBezTo>
                  <a:cubicBezTo>
                    <a:pt x="6193" y="4090"/>
                    <a:pt x="6424" y="2334"/>
                    <a:pt x="6424" y="2334"/>
                  </a:cubicBezTo>
                  <a:cubicBezTo>
                    <a:pt x="6031" y="1202"/>
                    <a:pt x="4367" y="0"/>
                    <a:pt x="4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2"/>
            <p:cNvSpPr/>
            <p:nvPr/>
          </p:nvSpPr>
          <p:spPr>
            <a:xfrm>
              <a:off x="2302299" y="2679308"/>
              <a:ext cx="65379" cy="50543"/>
            </a:xfrm>
            <a:custGeom>
              <a:avLst/>
              <a:gdLst/>
              <a:ahLst/>
              <a:cxnLst/>
              <a:rect l="l" t="t" r="r" b="b"/>
              <a:pathLst>
                <a:path w="1018" h="787" extrusionOk="0">
                  <a:moveTo>
                    <a:pt x="625" y="1"/>
                  </a:moveTo>
                  <a:cubicBezTo>
                    <a:pt x="578" y="1"/>
                    <a:pt x="555" y="24"/>
                    <a:pt x="509" y="24"/>
                  </a:cubicBezTo>
                  <a:cubicBezTo>
                    <a:pt x="463" y="47"/>
                    <a:pt x="417" y="47"/>
                    <a:pt x="394" y="70"/>
                  </a:cubicBezTo>
                  <a:cubicBezTo>
                    <a:pt x="324" y="93"/>
                    <a:pt x="301" y="116"/>
                    <a:pt x="255" y="140"/>
                  </a:cubicBezTo>
                  <a:cubicBezTo>
                    <a:pt x="232" y="163"/>
                    <a:pt x="255" y="140"/>
                    <a:pt x="209" y="186"/>
                  </a:cubicBezTo>
                  <a:cubicBezTo>
                    <a:pt x="186" y="186"/>
                    <a:pt x="163" y="209"/>
                    <a:pt x="163" y="209"/>
                  </a:cubicBezTo>
                  <a:cubicBezTo>
                    <a:pt x="139" y="255"/>
                    <a:pt x="116" y="278"/>
                    <a:pt x="93" y="301"/>
                  </a:cubicBezTo>
                  <a:cubicBezTo>
                    <a:pt x="70" y="324"/>
                    <a:pt x="70" y="324"/>
                    <a:pt x="70" y="324"/>
                  </a:cubicBezTo>
                  <a:cubicBezTo>
                    <a:pt x="70" y="347"/>
                    <a:pt x="24" y="417"/>
                    <a:pt x="24" y="417"/>
                  </a:cubicBezTo>
                  <a:cubicBezTo>
                    <a:pt x="24" y="440"/>
                    <a:pt x="1" y="509"/>
                    <a:pt x="1" y="509"/>
                  </a:cubicBezTo>
                  <a:cubicBezTo>
                    <a:pt x="1" y="555"/>
                    <a:pt x="24" y="579"/>
                    <a:pt x="24" y="602"/>
                  </a:cubicBezTo>
                  <a:lnTo>
                    <a:pt x="70" y="694"/>
                  </a:lnTo>
                  <a:cubicBezTo>
                    <a:pt x="93" y="694"/>
                    <a:pt x="139" y="740"/>
                    <a:pt x="163" y="740"/>
                  </a:cubicBezTo>
                  <a:cubicBezTo>
                    <a:pt x="186" y="763"/>
                    <a:pt x="232" y="763"/>
                    <a:pt x="255" y="786"/>
                  </a:cubicBezTo>
                  <a:lnTo>
                    <a:pt x="440" y="786"/>
                  </a:lnTo>
                  <a:cubicBezTo>
                    <a:pt x="509" y="786"/>
                    <a:pt x="555" y="786"/>
                    <a:pt x="625" y="763"/>
                  </a:cubicBezTo>
                  <a:cubicBezTo>
                    <a:pt x="648" y="763"/>
                    <a:pt x="694" y="740"/>
                    <a:pt x="740" y="717"/>
                  </a:cubicBezTo>
                  <a:cubicBezTo>
                    <a:pt x="763" y="694"/>
                    <a:pt x="809" y="671"/>
                    <a:pt x="833" y="648"/>
                  </a:cubicBezTo>
                  <a:cubicBezTo>
                    <a:pt x="856" y="625"/>
                    <a:pt x="902" y="602"/>
                    <a:pt x="902" y="579"/>
                  </a:cubicBezTo>
                  <a:cubicBezTo>
                    <a:pt x="948" y="532"/>
                    <a:pt x="971" y="486"/>
                    <a:pt x="971" y="440"/>
                  </a:cubicBezTo>
                  <a:cubicBezTo>
                    <a:pt x="994" y="417"/>
                    <a:pt x="994" y="371"/>
                    <a:pt x="994" y="347"/>
                  </a:cubicBezTo>
                  <a:cubicBezTo>
                    <a:pt x="994" y="324"/>
                    <a:pt x="994" y="324"/>
                    <a:pt x="994" y="301"/>
                  </a:cubicBezTo>
                  <a:cubicBezTo>
                    <a:pt x="994" y="301"/>
                    <a:pt x="994" y="278"/>
                    <a:pt x="1017" y="278"/>
                  </a:cubicBezTo>
                  <a:lnTo>
                    <a:pt x="1017" y="255"/>
                  </a:lnTo>
                  <a:lnTo>
                    <a:pt x="1017" y="232"/>
                  </a:lnTo>
                  <a:cubicBezTo>
                    <a:pt x="1017" y="186"/>
                    <a:pt x="994" y="116"/>
                    <a:pt x="948" y="93"/>
                  </a:cubicBezTo>
                  <a:lnTo>
                    <a:pt x="879" y="47"/>
                  </a:lnTo>
                  <a:cubicBezTo>
                    <a:pt x="833" y="24"/>
                    <a:pt x="786" y="1"/>
                    <a:pt x="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2"/>
            <p:cNvSpPr/>
            <p:nvPr/>
          </p:nvSpPr>
          <p:spPr>
            <a:xfrm>
              <a:off x="2351300" y="1814317"/>
              <a:ext cx="68269" cy="69425"/>
            </a:xfrm>
            <a:custGeom>
              <a:avLst/>
              <a:gdLst/>
              <a:ahLst/>
              <a:cxnLst/>
              <a:rect l="l" t="t" r="r" b="b"/>
              <a:pathLst>
                <a:path w="1063" h="1081" extrusionOk="0">
                  <a:moveTo>
                    <a:pt x="532" y="0"/>
                  </a:moveTo>
                  <a:cubicBezTo>
                    <a:pt x="485" y="0"/>
                    <a:pt x="439" y="24"/>
                    <a:pt x="393" y="47"/>
                  </a:cubicBezTo>
                  <a:cubicBezTo>
                    <a:pt x="370" y="47"/>
                    <a:pt x="370" y="47"/>
                    <a:pt x="324" y="70"/>
                  </a:cubicBezTo>
                  <a:cubicBezTo>
                    <a:pt x="301" y="70"/>
                    <a:pt x="277" y="93"/>
                    <a:pt x="277" y="93"/>
                  </a:cubicBezTo>
                  <a:cubicBezTo>
                    <a:pt x="231" y="116"/>
                    <a:pt x="208" y="139"/>
                    <a:pt x="162" y="162"/>
                  </a:cubicBezTo>
                  <a:cubicBezTo>
                    <a:pt x="162" y="185"/>
                    <a:pt x="139" y="185"/>
                    <a:pt x="139" y="185"/>
                  </a:cubicBezTo>
                  <a:cubicBezTo>
                    <a:pt x="139" y="208"/>
                    <a:pt x="70" y="278"/>
                    <a:pt x="70" y="278"/>
                  </a:cubicBezTo>
                  <a:cubicBezTo>
                    <a:pt x="70" y="278"/>
                    <a:pt x="70" y="301"/>
                    <a:pt x="70" y="301"/>
                  </a:cubicBezTo>
                  <a:cubicBezTo>
                    <a:pt x="46" y="301"/>
                    <a:pt x="23" y="393"/>
                    <a:pt x="23" y="416"/>
                  </a:cubicBezTo>
                  <a:cubicBezTo>
                    <a:pt x="0" y="439"/>
                    <a:pt x="0" y="486"/>
                    <a:pt x="0" y="532"/>
                  </a:cubicBezTo>
                  <a:cubicBezTo>
                    <a:pt x="0" y="555"/>
                    <a:pt x="23" y="671"/>
                    <a:pt x="23" y="671"/>
                  </a:cubicBezTo>
                  <a:cubicBezTo>
                    <a:pt x="23" y="694"/>
                    <a:pt x="46" y="786"/>
                    <a:pt x="70" y="786"/>
                  </a:cubicBezTo>
                  <a:cubicBezTo>
                    <a:pt x="93" y="832"/>
                    <a:pt x="116" y="855"/>
                    <a:pt x="139" y="902"/>
                  </a:cubicBezTo>
                  <a:lnTo>
                    <a:pt x="162" y="902"/>
                  </a:lnTo>
                  <a:cubicBezTo>
                    <a:pt x="185" y="925"/>
                    <a:pt x="231" y="971"/>
                    <a:pt x="254" y="994"/>
                  </a:cubicBezTo>
                  <a:lnTo>
                    <a:pt x="277" y="994"/>
                  </a:lnTo>
                  <a:lnTo>
                    <a:pt x="301" y="1017"/>
                  </a:lnTo>
                  <a:cubicBezTo>
                    <a:pt x="370" y="1063"/>
                    <a:pt x="416" y="1063"/>
                    <a:pt x="485" y="1063"/>
                  </a:cubicBezTo>
                  <a:cubicBezTo>
                    <a:pt x="509" y="1075"/>
                    <a:pt x="526" y="1081"/>
                    <a:pt x="543" y="1081"/>
                  </a:cubicBezTo>
                  <a:cubicBezTo>
                    <a:pt x="560" y="1081"/>
                    <a:pt x="578" y="1075"/>
                    <a:pt x="601" y="1063"/>
                  </a:cubicBezTo>
                  <a:cubicBezTo>
                    <a:pt x="647" y="1063"/>
                    <a:pt x="693" y="1063"/>
                    <a:pt x="716" y="1040"/>
                  </a:cubicBezTo>
                  <a:cubicBezTo>
                    <a:pt x="763" y="1040"/>
                    <a:pt x="786" y="1017"/>
                    <a:pt x="832" y="971"/>
                  </a:cubicBezTo>
                  <a:cubicBezTo>
                    <a:pt x="878" y="948"/>
                    <a:pt x="924" y="902"/>
                    <a:pt x="947" y="855"/>
                  </a:cubicBezTo>
                  <a:cubicBezTo>
                    <a:pt x="971" y="809"/>
                    <a:pt x="971" y="763"/>
                    <a:pt x="994" y="717"/>
                  </a:cubicBezTo>
                  <a:lnTo>
                    <a:pt x="1017" y="671"/>
                  </a:lnTo>
                  <a:cubicBezTo>
                    <a:pt x="1017" y="671"/>
                    <a:pt x="1040" y="647"/>
                    <a:pt x="1040" y="624"/>
                  </a:cubicBezTo>
                  <a:cubicBezTo>
                    <a:pt x="1040" y="624"/>
                    <a:pt x="1040" y="624"/>
                    <a:pt x="1040" y="601"/>
                  </a:cubicBezTo>
                  <a:cubicBezTo>
                    <a:pt x="1063" y="509"/>
                    <a:pt x="1063" y="439"/>
                    <a:pt x="1040" y="347"/>
                  </a:cubicBezTo>
                  <a:lnTo>
                    <a:pt x="994" y="255"/>
                  </a:lnTo>
                  <a:cubicBezTo>
                    <a:pt x="971" y="185"/>
                    <a:pt x="924" y="162"/>
                    <a:pt x="878" y="116"/>
                  </a:cubicBezTo>
                  <a:cubicBezTo>
                    <a:pt x="855" y="93"/>
                    <a:pt x="809" y="70"/>
                    <a:pt x="786" y="70"/>
                  </a:cubicBezTo>
                  <a:cubicBezTo>
                    <a:pt x="740" y="47"/>
                    <a:pt x="693" y="47"/>
                    <a:pt x="670" y="24"/>
                  </a:cubicBezTo>
                  <a:cubicBezTo>
                    <a:pt x="624" y="24"/>
                    <a:pt x="578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2"/>
            <p:cNvSpPr/>
            <p:nvPr/>
          </p:nvSpPr>
          <p:spPr>
            <a:xfrm>
              <a:off x="2321630" y="2050200"/>
              <a:ext cx="90554" cy="95049"/>
            </a:xfrm>
            <a:custGeom>
              <a:avLst/>
              <a:gdLst/>
              <a:ahLst/>
              <a:cxnLst/>
              <a:rect l="l" t="t" r="r" b="b"/>
              <a:pathLst>
                <a:path w="1410" h="1480" extrusionOk="0">
                  <a:moveTo>
                    <a:pt x="716" y="1"/>
                  </a:moveTo>
                  <a:cubicBezTo>
                    <a:pt x="624" y="24"/>
                    <a:pt x="555" y="47"/>
                    <a:pt x="485" y="93"/>
                  </a:cubicBezTo>
                  <a:cubicBezTo>
                    <a:pt x="439" y="116"/>
                    <a:pt x="393" y="163"/>
                    <a:pt x="347" y="186"/>
                  </a:cubicBezTo>
                  <a:cubicBezTo>
                    <a:pt x="347" y="209"/>
                    <a:pt x="324" y="209"/>
                    <a:pt x="301" y="209"/>
                  </a:cubicBezTo>
                  <a:lnTo>
                    <a:pt x="301" y="232"/>
                  </a:lnTo>
                  <a:cubicBezTo>
                    <a:pt x="254" y="255"/>
                    <a:pt x="185" y="301"/>
                    <a:pt x="162" y="371"/>
                  </a:cubicBezTo>
                  <a:cubicBezTo>
                    <a:pt x="93" y="417"/>
                    <a:pt x="69" y="486"/>
                    <a:pt x="46" y="555"/>
                  </a:cubicBezTo>
                  <a:cubicBezTo>
                    <a:pt x="46" y="602"/>
                    <a:pt x="46" y="648"/>
                    <a:pt x="46" y="694"/>
                  </a:cubicBezTo>
                  <a:lnTo>
                    <a:pt x="23" y="694"/>
                  </a:lnTo>
                  <a:cubicBezTo>
                    <a:pt x="23" y="763"/>
                    <a:pt x="23" y="810"/>
                    <a:pt x="0" y="879"/>
                  </a:cubicBezTo>
                  <a:cubicBezTo>
                    <a:pt x="0" y="879"/>
                    <a:pt x="23" y="1041"/>
                    <a:pt x="23" y="1041"/>
                  </a:cubicBezTo>
                  <a:lnTo>
                    <a:pt x="46" y="1041"/>
                  </a:lnTo>
                  <a:lnTo>
                    <a:pt x="46" y="1064"/>
                  </a:lnTo>
                  <a:lnTo>
                    <a:pt x="69" y="1133"/>
                  </a:lnTo>
                  <a:cubicBezTo>
                    <a:pt x="93" y="1202"/>
                    <a:pt x="139" y="1249"/>
                    <a:pt x="185" y="1295"/>
                  </a:cubicBezTo>
                  <a:cubicBezTo>
                    <a:pt x="208" y="1318"/>
                    <a:pt x="231" y="1341"/>
                    <a:pt x="254" y="1341"/>
                  </a:cubicBezTo>
                  <a:cubicBezTo>
                    <a:pt x="277" y="1387"/>
                    <a:pt x="324" y="1410"/>
                    <a:pt x="370" y="1433"/>
                  </a:cubicBezTo>
                  <a:cubicBezTo>
                    <a:pt x="393" y="1433"/>
                    <a:pt x="416" y="1433"/>
                    <a:pt x="439" y="1457"/>
                  </a:cubicBezTo>
                  <a:lnTo>
                    <a:pt x="462" y="1457"/>
                  </a:lnTo>
                  <a:cubicBezTo>
                    <a:pt x="485" y="1457"/>
                    <a:pt x="485" y="1457"/>
                    <a:pt x="555" y="1480"/>
                  </a:cubicBezTo>
                  <a:lnTo>
                    <a:pt x="624" y="1480"/>
                  </a:lnTo>
                  <a:cubicBezTo>
                    <a:pt x="716" y="1480"/>
                    <a:pt x="786" y="1457"/>
                    <a:pt x="855" y="1433"/>
                  </a:cubicBezTo>
                  <a:cubicBezTo>
                    <a:pt x="947" y="1387"/>
                    <a:pt x="924" y="1410"/>
                    <a:pt x="994" y="1341"/>
                  </a:cubicBezTo>
                  <a:cubicBezTo>
                    <a:pt x="1040" y="1318"/>
                    <a:pt x="1063" y="1318"/>
                    <a:pt x="1086" y="1272"/>
                  </a:cubicBezTo>
                  <a:cubicBezTo>
                    <a:pt x="1086" y="1272"/>
                    <a:pt x="1086" y="1272"/>
                    <a:pt x="1109" y="1249"/>
                  </a:cubicBezTo>
                  <a:cubicBezTo>
                    <a:pt x="1155" y="1202"/>
                    <a:pt x="1202" y="1156"/>
                    <a:pt x="1225" y="1087"/>
                  </a:cubicBezTo>
                  <a:cubicBezTo>
                    <a:pt x="1248" y="1064"/>
                    <a:pt x="1248" y="1064"/>
                    <a:pt x="1271" y="1041"/>
                  </a:cubicBezTo>
                  <a:cubicBezTo>
                    <a:pt x="1271" y="1041"/>
                    <a:pt x="1271" y="1018"/>
                    <a:pt x="1271" y="1018"/>
                  </a:cubicBezTo>
                  <a:cubicBezTo>
                    <a:pt x="1294" y="948"/>
                    <a:pt x="1340" y="902"/>
                    <a:pt x="1340" y="833"/>
                  </a:cubicBezTo>
                  <a:cubicBezTo>
                    <a:pt x="1363" y="810"/>
                    <a:pt x="1363" y="786"/>
                    <a:pt x="1363" y="763"/>
                  </a:cubicBezTo>
                  <a:cubicBezTo>
                    <a:pt x="1409" y="648"/>
                    <a:pt x="1409" y="555"/>
                    <a:pt x="1363" y="440"/>
                  </a:cubicBezTo>
                  <a:cubicBezTo>
                    <a:pt x="1340" y="348"/>
                    <a:pt x="1294" y="255"/>
                    <a:pt x="1225" y="186"/>
                  </a:cubicBezTo>
                  <a:cubicBezTo>
                    <a:pt x="1132" y="93"/>
                    <a:pt x="1040" y="47"/>
                    <a:pt x="947" y="24"/>
                  </a:cubicBezTo>
                  <a:cubicBezTo>
                    <a:pt x="878" y="1"/>
                    <a:pt x="786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2"/>
            <p:cNvSpPr/>
            <p:nvPr/>
          </p:nvSpPr>
          <p:spPr>
            <a:xfrm>
              <a:off x="2471456" y="2625941"/>
              <a:ext cx="103912" cy="96462"/>
            </a:xfrm>
            <a:custGeom>
              <a:avLst/>
              <a:gdLst/>
              <a:ahLst/>
              <a:cxnLst/>
              <a:rect l="l" t="t" r="r" b="b"/>
              <a:pathLst>
                <a:path w="1618" h="1502" extrusionOk="0">
                  <a:moveTo>
                    <a:pt x="1479" y="0"/>
                  </a:moveTo>
                  <a:cubicBezTo>
                    <a:pt x="1225" y="347"/>
                    <a:pt x="809" y="786"/>
                    <a:pt x="162" y="901"/>
                  </a:cubicBezTo>
                  <a:cubicBezTo>
                    <a:pt x="116" y="924"/>
                    <a:pt x="47" y="924"/>
                    <a:pt x="1" y="947"/>
                  </a:cubicBezTo>
                  <a:cubicBezTo>
                    <a:pt x="1" y="994"/>
                    <a:pt x="24" y="1017"/>
                    <a:pt x="24" y="1040"/>
                  </a:cubicBezTo>
                  <a:cubicBezTo>
                    <a:pt x="47" y="1109"/>
                    <a:pt x="70" y="1155"/>
                    <a:pt x="93" y="1202"/>
                  </a:cubicBezTo>
                  <a:cubicBezTo>
                    <a:pt x="116" y="1271"/>
                    <a:pt x="185" y="1317"/>
                    <a:pt x="255" y="1363"/>
                  </a:cubicBezTo>
                  <a:cubicBezTo>
                    <a:pt x="278" y="1410"/>
                    <a:pt x="324" y="1433"/>
                    <a:pt x="393" y="1456"/>
                  </a:cubicBezTo>
                  <a:cubicBezTo>
                    <a:pt x="463" y="1479"/>
                    <a:pt x="532" y="1502"/>
                    <a:pt x="624" y="1502"/>
                  </a:cubicBezTo>
                  <a:lnTo>
                    <a:pt x="671" y="1502"/>
                  </a:lnTo>
                  <a:cubicBezTo>
                    <a:pt x="740" y="1502"/>
                    <a:pt x="809" y="1479"/>
                    <a:pt x="879" y="1479"/>
                  </a:cubicBezTo>
                  <a:cubicBezTo>
                    <a:pt x="948" y="1456"/>
                    <a:pt x="1040" y="1410"/>
                    <a:pt x="1110" y="1386"/>
                  </a:cubicBezTo>
                  <a:cubicBezTo>
                    <a:pt x="1179" y="1340"/>
                    <a:pt x="1248" y="1294"/>
                    <a:pt x="1318" y="1248"/>
                  </a:cubicBezTo>
                  <a:cubicBezTo>
                    <a:pt x="1341" y="1225"/>
                    <a:pt x="1341" y="1202"/>
                    <a:pt x="1364" y="1178"/>
                  </a:cubicBezTo>
                  <a:cubicBezTo>
                    <a:pt x="1410" y="1109"/>
                    <a:pt x="1479" y="1063"/>
                    <a:pt x="1502" y="971"/>
                  </a:cubicBezTo>
                  <a:cubicBezTo>
                    <a:pt x="1549" y="924"/>
                    <a:pt x="1572" y="855"/>
                    <a:pt x="1595" y="786"/>
                  </a:cubicBezTo>
                  <a:cubicBezTo>
                    <a:pt x="1595" y="740"/>
                    <a:pt x="1595" y="670"/>
                    <a:pt x="1618" y="601"/>
                  </a:cubicBezTo>
                  <a:cubicBezTo>
                    <a:pt x="1618" y="555"/>
                    <a:pt x="1618" y="532"/>
                    <a:pt x="1618" y="485"/>
                  </a:cubicBezTo>
                  <a:cubicBezTo>
                    <a:pt x="1618" y="485"/>
                    <a:pt x="1618" y="485"/>
                    <a:pt x="1618" y="462"/>
                  </a:cubicBezTo>
                  <a:cubicBezTo>
                    <a:pt x="1618" y="416"/>
                    <a:pt x="1618" y="370"/>
                    <a:pt x="1595" y="324"/>
                  </a:cubicBezTo>
                  <a:cubicBezTo>
                    <a:pt x="1595" y="231"/>
                    <a:pt x="1572" y="162"/>
                    <a:pt x="1525" y="93"/>
                  </a:cubicBezTo>
                  <a:cubicBezTo>
                    <a:pt x="1502" y="46"/>
                    <a:pt x="1479" y="23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2"/>
            <p:cNvSpPr/>
            <p:nvPr/>
          </p:nvSpPr>
          <p:spPr>
            <a:xfrm>
              <a:off x="2398759" y="2194184"/>
              <a:ext cx="96526" cy="121702"/>
            </a:xfrm>
            <a:custGeom>
              <a:avLst/>
              <a:gdLst/>
              <a:ahLst/>
              <a:cxnLst/>
              <a:rect l="l" t="t" r="r" b="b"/>
              <a:pathLst>
                <a:path w="1503" h="1895" extrusionOk="0">
                  <a:moveTo>
                    <a:pt x="1271" y="0"/>
                  </a:moveTo>
                  <a:cubicBezTo>
                    <a:pt x="1225" y="0"/>
                    <a:pt x="1110" y="23"/>
                    <a:pt x="1086" y="23"/>
                  </a:cubicBezTo>
                  <a:cubicBezTo>
                    <a:pt x="994" y="46"/>
                    <a:pt x="902" y="92"/>
                    <a:pt x="809" y="139"/>
                  </a:cubicBezTo>
                  <a:cubicBezTo>
                    <a:pt x="694" y="185"/>
                    <a:pt x="578" y="277"/>
                    <a:pt x="486" y="370"/>
                  </a:cubicBezTo>
                  <a:cubicBezTo>
                    <a:pt x="463" y="393"/>
                    <a:pt x="440" y="416"/>
                    <a:pt x="393" y="462"/>
                  </a:cubicBezTo>
                  <a:cubicBezTo>
                    <a:pt x="347" y="531"/>
                    <a:pt x="278" y="601"/>
                    <a:pt x="232" y="693"/>
                  </a:cubicBezTo>
                  <a:cubicBezTo>
                    <a:pt x="208" y="739"/>
                    <a:pt x="162" y="786"/>
                    <a:pt x="162" y="832"/>
                  </a:cubicBezTo>
                  <a:cubicBezTo>
                    <a:pt x="116" y="924"/>
                    <a:pt x="70" y="993"/>
                    <a:pt x="47" y="1109"/>
                  </a:cubicBezTo>
                  <a:cubicBezTo>
                    <a:pt x="24" y="1294"/>
                    <a:pt x="1" y="1456"/>
                    <a:pt x="116" y="1640"/>
                  </a:cubicBezTo>
                  <a:cubicBezTo>
                    <a:pt x="139" y="1687"/>
                    <a:pt x="185" y="1733"/>
                    <a:pt x="208" y="1779"/>
                  </a:cubicBezTo>
                  <a:cubicBezTo>
                    <a:pt x="208" y="1779"/>
                    <a:pt x="232" y="1779"/>
                    <a:pt x="232" y="1802"/>
                  </a:cubicBezTo>
                  <a:cubicBezTo>
                    <a:pt x="278" y="1825"/>
                    <a:pt x="301" y="1848"/>
                    <a:pt x="324" y="1871"/>
                  </a:cubicBezTo>
                  <a:cubicBezTo>
                    <a:pt x="347" y="1895"/>
                    <a:pt x="370" y="1895"/>
                    <a:pt x="393" y="1895"/>
                  </a:cubicBezTo>
                  <a:lnTo>
                    <a:pt x="1502" y="716"/>
                  </a:lnTo>
                  <a:cubicBezTo>
                    <a:pt x="1479" y="531"/>
                    <a:pt x="1456" y="277"/>
                    <a:pt x="1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2"/>
            <p:cNvSpPr/>
            <p:nvPr/>
          </p:nvSpPr>
          <p:spPr>
            <a:xfrm>
              <a:off x="2291960" y="2418572"/>
              <a:ext cx="132106" cy="118362"/>
            </a:xfrm>
            <a:custGeom>
              <a:avLst/>
              <a:gdLst/>
              <a:ahLst/>
              <a:cxnLst/>
              <a:rect l="l" t="t" r="r" b="b"/>
              <a:pathLst>
                <a:path w="2057" h="1843" extrusionOk="0">
                  <a:moveTo>
                    <a:pt x="1017" y="0"/>
                  </a:moveTo>
                  <a:cubicBezTo>
                    <a:pt x="965" y="0"/>
                    <a:pt x="913" y="6"/>
                    <a:pt x="855" y="18"/>
                  </a:cubicBezTo>
                  <a:cubicBezTo>
                    <a:pt x="693" y="64"/>
                    <a:pt x="578" y="156"/>
                    <a:pt x="462" y="249"/>
                  </a:cubicBezTo>
                  <a:cubicBezTo>
                    <a:pt x="370" y="318"/>
                    <a:pt x="300" y="434"/>
                    <a:pt x="231" y="526"/>
                  </a:cubicBezTo>
                  <a:cubicBezTo>
                    <a:pt x="162" y="618"/>
                    <a:pt x="116" y="711"/>
                    <a:pt x="69" y="826"/>
                  </a:cubicBezTo>
                  <a:cubicBezTo>
                    <a:pt x="0" y="1034"/>
                    <a:pt x="23" y="1265"/>
                    <a:pt x="116" y="1450"/>
                  </a:cubicBezTo>
                  <a:cubicBezTo>
                    <a:pt x="231" y="1635"/>
                    <a:pt x="416" y="1751"/>
                    <a:pt x="601" y="1820"/>
                  </a:cubicBezTo>
                  <a:cubicBezTo>
                    <a:pt x="647" y="1820"/>
                    <a:pt x="693" y="1820"/>
                    <a:pt x="716" y="1843"/>
                  </a:cubicBezTo>
                  <a:lnTo>
                    <a:pt x="855" y="1843"/>
                  </a:lnTo>
                  <a:cubicBezTo>
                    <a:pt x="947" y="1843"/>
                    <a:pt x="1040" y="1843"/>
                    <a:pt x="1132" y="1820"/>
                  </a:cubicBezTo>
                  <a:cubicBezTo>
                    <a:pt x="1178" y="1820"/>
                    <a:pt x="1248" y="1797"/>
                    <a:pt x="1294" y="1774"/>
                  </a:cubicBezTo>
                  <a:cubicBezTo>
                    <a:pt x="1363" y="1751"/>
                    <a:pt x="1456" y="1704"/>
                    <a:pt x="1548" y="1658"/>
                  </a:cubicBezTo>
                  <a:cubicBezTo>
                    <a:pt x="1710" y="1543"/>
                    <a:pt x="1848" y="1427"/>
                    <a:pt x="1941" y="1242"/>
                  </a:cubicBezTo>
                  <a:cubicBezTo>
                    <a:pt x="1987" y="1173"/>
                    <a:pt x="2010" y="1081"/>
                    <a:pt x="2033" y="988"/>
                  </a:cubicBezTo>
                  <a:cubicBezTo>
                    <a:pt x="2056" y="826"/>
                    <a:pt x="2056" y="711"/>
                    <a:pt x="2033" y="572"/>
                  </a:cubicBezTo>
                  <a:cubicBezTo>
                    <a:pt x="1987" y="364"/>
                    <a:pt x="1848" y="180"/>
                    <a:pt x="1687" y="87"/>
                  </a:cubicBezTo>
                  <a:cubicBezTo>
                    <a:pt x="1565" y="35"/>
                    <a:pt x="1444" y="9"/>
                    <a:pt x="1313" y="9"/>
                  </a:cubicBezTo>
                  <a:cubicBezTo>
                    <a:pt x="1269" y="9"/>
                    <a:pt x="1225" y="12"/>
                    <a:pt x="1178" y="18"/>
                  </a:cubicBezTo>
                  <a:cubicBezTo>
                    <a:pt x="1121" y="6"/>
                    <a:pt x="1069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2"/>
            <p:cNvSpPr/>
            <p:nvPr/>
          </p:nvSpPr>
          <p:spPr>
            <a:xfrm>
              <a:off x="2426952" y="2283194"/>
              <a:ext cx="77195" cy="42323"/>
            </a:xfrm>
            <a:custGeom>
              <a:avLst/>
              <a:gdLst/>
              <a:ahLst/>
              <a:cxnLst/>
              <a:rect l="l" t="t" r="r" b="b"/>
              <a:pathLst>
                <a:path w="1202" h="659" extrusionOk="0">
                  <a:moveTo>
                    <a:pt x="1109" y="0"/>
                  </a:moveTo>
                  <a:lnTo>
                    <a:pt x="1" y="532"/>
                  </a:lnTo>
                  <a:cubicBezTo>
                    <a:pt x="24" y="532"/>
                    <a:pt x="47" y="555"/>
                    <a:pt x="70" y="555"/>
                  </a:cubicBezTo>
                  <a:lnTo>
                    <a:pt x="185" y="555"/>
                  </a:lnTo>
                  <a:cubicBezTo>
                    <a:pt x="232" y="578"/>
                    <a:pt x="301" y="601"/>
                    <a:pt x="370" y="624"/>
                  </a:cubicBezTo>
                  <a:cubicBezTo>
                    <a:pt x="428" y="647"/>
                    <a:pt x="491" y="659"/>
                    <a:pt x="555" y="659"/>
                  </a:cubicBezTo>
                  <a:cubicBezTo>
                    <a:pt x="619" y="659"/>
                    <a:pt x="682" y="647"/>
                    <a:pt x="740" y="624"/>
                  </a:cubicBezTo>
                  <a:lnTo>
                    <a:pt x="809" y="624"/>
                  </a:lnTo>
                  <a:cubicBezTo>
                    <a:pt x="832" y="624"/>
                    <a:pt x="832" y="601"/>
                    <a:pt x="832" y="601"/>
                  </a:cubicBezTo>
                  <a:lnTo>
                    <a:pt x="855" y="601"/>
                  </a:lnTo>
                  <a:cubicBezTo>
                    <a:pt x="855" y="601"/>
                    <a:pt x="1017" y="532"/>
                    <a:pt x="1040" y="532"/>
                  </a:cubicBezTo>
                  <a:cubicBezTo>
                    <a:pt x="1063" y="509"/>
                    <a:pt x="1179" y="416"/>
                    <a:pt x="1202" y="393"/>
                  </a:cubicBezTo>
                  <a:cubicBezTo>
                    <a:pt x="1133" y="162"/>
                    <a:pt x="1109" y="0"/>
                    <a:pt x="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2"/>
            <p:cNvSpPr/>
            <p:nvPr/>
          </p:nvSpPr>
          <p:spPr>
            <a:xfrm>
              <a:off x="2088637" y="2619968"/>
              <a:ext cx="127674" cy="118812"/>
            </a:xfrm>
            <a:custGeom>
              <a:avLst/>
              <a:gdLst/>
              <a:ahLst/>
              <a:cxnLst/>
              <a:rect l="l" t="t" r="r" b="b"/>
              <a:pathLst>
                <a:path w="1988" h="1850" extrusionOk="0">
                  <a:moveTo>
                    <a:pt x="694" y="1"/>
                  </a:moveTo>
                  <a:cubicBezTo>
                    <a:pt x="671" y="1"/>
                    <a:pt x="648" y="24"/>
                    <a:pt x="625" y="24"/>
                  </a:cubicBezTo>
                  <a:lnTo>
                    <a:pt x="555" y="24"/>
                  </a:lnTo>
                  <a:cubicBezTo>
                    <a:pt x="440" y="70"/>
                    <a:pt x="324" y="139"/>
                    <a:pt x="232" y="232"/>
                  </a:cubicBezTo>
                  <a:cubicBezTo>
                    <a:pt x="186" y="278"/>
                    <a:pt x="140" y="324"/>
                    <a:pt x="116" y="394"/>
                  </a:cubicBezTo>
                  <a:cubicBezTo>
                    <a:pt x="47" y="509"/>
                    <a:pt x="1" y="648"/>
                    <a:pt x="24" y="763"/>
                  </a:cubicBezTo>
                  <a:cubicBezTo>
                    <a:pt x="24" y="925"/>
                    <a:pt x="47" y="1040"/>
                    <a:pt x="140" y="1156"/>
                  </a:cubicBezTo>
                  <a:cubicBezTo>
                    <a:pt x="186" y="1248"/>
                    <a:pt x="255" y="1341"/>
                    <a:pt x="324" y="1410"/>
                  </a:cubicBezTo>
                  <a:cubicBezTo>
                    <a:pt x="417" y="1503"/>
                    <a:pt x="509" y="1572"/>
                    <a:pt x="625" y="1664"/>
                  </a:cubicBezTo>
                  <a:cubicBezTo>
                    <a:pt x="717" y="1710"/>
                    <a:pt x="810" y="1757"/>
                    <a:pt x="902" y="1803"/>
                  </a:cubicBezTo>
                  <a:cubicBezTo>
                    <a:pt x="994" y="1826"/>
                    <a:pt x="1087" y="1849"/>
                    <a:pt x="1179" y="1849"/>
                  </a:cubicBezTo>
                  <a:cubicBezTo>
                    <a:pt x="1318" y="1849"/>
                    <a:pt x="1433" y="1803"/>
                    <a:pt x="1549" y="1757"/>
                  </a:cubicBezTo>
                  <a:cubicBezTo>
                    <a:pt x="1711" y="1664"/>
                    <a:pt x="1849" y="1479"/>
                    <a:pt x="1895" y="1295"/>
                  </a:cubicBezTo>
                  <a:cubicBezTo>
                    <a:pt x="1988" y="948"/>
                    <a:pt x="1849" y="578"/>
                    <a:pt x="1618" y="324"/>
                  </a:cubicBezTo>
                  <a:cubicBezTo>
                    <a:pt x="1480" y="186"/>
                    <a:pt x="1318" y="93"/>
                    <a:pt x="1133" y="47"/>
                  </a:cubicBezTo>
                  <a:cubicBezTo>
                    <a:pt x="1064" y="24"/>
                    <a:pt x="1017" y="24"/>
                    <a:pt x="948" y="24"/>
                  </a:cubicBezTo>
                  <a:cubicBezTo>
                    <a:pt x="925" y="1"/>
                    <a:pt x="879" y="1"/>
                    <a:pt x="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2"/>
            <p:cNvSpPr/>
            <p:nvPr/>
          </p:nvSpPr>
          <p:spPr>
            <a:xfrm>
              <a:off x="1986270" y="2332130"/>
              <a:ext cx="40139" cy="65379"/>
            </a:xfrm>
            <a:custGeom>
              <a:avLst/>
              <a:gdLst/>
              <a:ahLst/>
              <a:cxnLst/>
              <a:rect l="l" t="t" r="r" b="b"/>
              <a:pathLst>
                <a:path w="625" h="1018" extrusionOk="0">
                  <a:moveTo>
                    <a:pt x="324" y="1"/>
                  </a:moveTo>
                  <a:cubicBezTo>
                    <a:pt x="278" y="139"/>
                    <a:pt x="232" y="255"/>
                    <a:pt x="186" y="370"/>
                  </a:cubicBezTo>
                  <a:cubicBezTo>
                    <a:pt x="116" y="578"/>
                    <a:pt x="47" y="763"/>
                    <a:pt x="24" y="971"/>
                  </a:cubicBezTo>
                  <a:lnTo>
                    <a:pt x="1" y="971"/>
                  </a:lnTo>
                  <a:cubicBezTo>
                    <a:pt x="24" y="971"/>
                    <a:pt x="47" y="994"/>
                    <a:pt x="47" y="1017"/>
                  </a:cubicBezTo>
                  <a:cubicBezTo>
                    <a:pt x="116" y="994"/>
                    <a:pt x="162" y="994"/>
                    <a:pt x="232" y="971"/>
                  </a:cubicBezTo>
                  <a:cubicBezTo>
                    <a:pt x="324" y="948"/>
                    <a:pt x="394" y="902"/>
                    <a:pt x="463" y="855"/>
                  </a:cubicBezTo>
                  <a:cubicBezTo>
                    <a:pt x="532" y="786"/>
                    <a:pt x="578" y="694"/>
                    <a:pt x="601" y="624"/>
                  </a:cubicBezTo>
                  <a:cubicBezTo>
                    <a:pt x="601" y="578"/>
                    <a:pt x="601" y="532"/>
                    <a:pt x="625" y="486"/>
                  </a:cubicBezTo>
                  <a:cubicBezTo>
                    <a:pt x="625" y="393"/>
                    <a:pt x="601" y="301"/>
                    <a:pt x="555" y="209"/>
                  </a:cubicBezTo>
                  <a:cubicBezTo>
                    <a:pt x="509" y="139"/>
                    <a:pt x="440" y="70"/>
                    <a:pt x="347" y="24"/>
                  </a:cubicBezTo>
                  <a:cubicBezTo>
                    <a:pt x="347" y="24"/>
                    <a:pt x="324" y="24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2"/>
            <p:cNvSpPr/>
            <p:nvPr/>
          </p:nvSpPr>
          <p:spPr>
            <a:xfrm>
              <a:off x="2113876" y="1965686"/>
              <a:ext cx="117270" cy="116885"/>
            </a:xfrm>
            <a:custGeom>
              <a:avLst/>
              <a:gdLst/>
              <a:ahLst/>
              <a:cxnLst/>
              <a:rect l="l" t="t" r="r" b="b"/>
              <a:pathLst>
                <a:path w="1826" h="1820" extrusionOk="0">
                  <a:moveTo>
                    <a:pt x="601" y="0"/>
                  </a:moveTo>
                  <a:cubicBezTo>
                    <a:pt x="509" y="0"/>
                    <a:pt x="393" y="23"/>
                    <a:pt x="301" y="69"/>
                  </a:cubicBezTo>
                  <a:cubicBezTo>
                    <a:pt x="232" y="116"/>
                    <a:pt x="185" y="162"/>
                    <a:pt x="139" y="231"/>
                  </a:cubicBezTo>
                  <a:cubicBezTo>
                    <a:pt x="70" y="277"/>
                    <a:pt x="47" y="347"/>
                    <a:pt x="24" y="439"/>
                  </a:cubicBezTo>
                  <a:cubicBezTo>
                    <a:pt x="1" y="531"/>
                    <a:pt x="1" y="647"/>
                    <a:pt x="24" y="762"/>
                  </a:cubicBezTo>
                  <a:cubicBezTo>
                    <a:pt x="47" y="832"/>
                    <a:pt x="93" y="924"/>
                    <a:pt x="116" y="1017"/>
                  </a:cubicBezTo>
                  <a:cubicBezTo>
                    <a:pt x="139" y="1040"/>
                    <a:pt x="162" y="1086"/>
                    <a:pt x="185" y="1109"/>
                  </a:cubicBezTo>
                  <a:cubicBezTo>
                    <a:pt x="232" y="1178"/>
                    <a:pt x="278" y="1248"/>
                    <a:pt x="347" y="1317"/>
                  </a:cubicBezTo>
                  <a:cubicBezTo>
                    <a:pt x="370" y="1363"/>
                    <a:pt x="393" y="1386"/>
                    <a:pt x="417" y="1409"/>
                  </a:cubicBezTo>
                  <a:cubicBezTo>
                    <a:pt x="509" y="1502"/>
                    <a:pt x="624" y="1594"/>
                    <a:pt x="740" y="1664"/>
                  </a:cubicBezTo>
                  <a:cubicBezTo>
                    <a:pt x="809" y="1687"/>
                    <a:pt x="879" y="1733"/>
                    <a:pt x="971" y="1756"/>
                  </a:cubicBezTo>
                  <a:cubicBezTo>
                    <a:pt x="1017" y="1779"/>
                    <a:pt x="1040" y="1802"/>
                    <a:pt x="1087" y="1802"/>
                  </a:cubicBezTo>
                  <a:cubicBezTo>
                    <a:pt x="1133" y="1814"/>
                    <a:pt x="1185" y="1819"/>
                    <a:pt x="1237" y="1819"/>
                  </a:cubicBezTo>
                  <a:cubicBezTo>
                    <a:pt x="1289" y="1819"/>
                    <a:pt x="1341" y="1814"/>
                    <a:pt x="1387" y="1802"/>
                  </a:cubicBezTo>
                  <a:cubicBezTo>
                    <a:pt x="1479" y="1779"/>
                    <a:pt x="1549" y="1756"/>
                    <a:pt x="1595" y="1710"/>
                  </a:cubicBezTo>
                  <a:cubicBezTo>
                    <a:pt x="1664" y="1664"/>
                    <a:pt x="1710" y="1594"/>
                    <a:pt x="1757" y="1525"/>
                  </a:cubicBezTo>
                  <a:cubicBezTo>
                    <a:pt x="1803" y="1432"/>
                    <a:pt x="1826" y="1340"/>
                    <a:pt x="1826" y="1248"/>
                  </a:cubicBezTo>
                  <a:cubicBezTo>
                    <a:pt x="1826" y="1155"/>
                    <a:pt x="1826" y="1063"/>
                    <a:pt x="1780" y="994"/>
                  </a:cubicBezTo>
                  <a:cubicBezTo>
                    <a:pt x="1757" y="924"/>
                    <a:pt x="1733" y="832"/>
                    <a:pt x="1687" y="762"/>
                  </a:cubicBezTo>
                  <a:cubicBezTo>
                    <a:pt x="1687" y="716"/>
                    <a:pt x="1664" y="693"/>
                    <a:pt x="1641" y="670"/>
                  </a:cubicBezTo>
                  <a:cubicBezTo>
                    <a:pt x="1572" y="601"/>
                    <a:pt x="1526" y="531"/>
                    <a:pt x="1479" y="462"/>
                  </a:cubicBezTo>
                  <a:cubicBezTo>
                    <a:pt x="1456" y="439"/>
                    <a:pt x="1433" y="416"/>
                    <a:pt x="1410" y="393"/>
                  </a:cubicBezTo>
                  <a:cubicBezTo>
                    <a:pt x="1387" y="370"/>
                    <a:pt x="1364" y="347"/>
                    <a:pt x="1364" y="324"/>
                  </a:cubicBezTo>
                  <a:cubicBezTo>
                    <a:pt x="1294" y="254"/>
                    <a:pt x="1225" y="208"/>
                    <a:pt x="1156" y="162"/>
                  </a:cubicBezTo>
                  <a:cubicBezTo>
                    <a:pt x="1063" y="116"/>
                    <a:pt x="971" y="69"/>
                    <a:pt x="902" y="46"/>
                  </a:cubicBezTo>
                  <a:cubicBezTo>
                    <a:pt x="809" y="0"/>
                    <a:pt x="694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2"/>
            <p:cNvSpPr/>
            <p:nvPr/>
          </p:nvSpPr>
          <p:spPr>
            <a:xfrm>
              <a:off x="1980362" y="2725355"/>
              <a:ext cx="65314" cy="60883"/>
            </a:xfrm>
            <a:custGeom>
              <a:avLst/>
              <a:gdLst/>
              <a:ahLst/>
              <a:cxnLst/>
              <a:rect l="l" t="t" r="r" b="b"/>
              <a:pathLst>
                <a:path w="1017" h="948" extrusionOk="0">
                  <a:moveTo>
                    <a:pt x="532" y="0"/>
                  </a:moveTo>
                  <a:cubicBezTo>
                    <a:pt x="509" y="23"/>
                    <a:pt x="462" y="23"/>
                    <a:pt x="416" y="23"/>
                  </a:cubicBezTo>
                  <a:cubicBezTo>
                    <a:pt x="370" y="46"/>
                    <a:pt x="324" y="46"/>
                    <a:pt x="301" y="69"/>
                  </a:cubicBezTo>
                  <a:cubicBezTo>
                    <a:pt x="254" y="93"/>
                    <a:pt x="231" y="139"/>
                    <a:pt x="185" y="162"/>
                  </a:cubicBezTo>
                  <a:cubicBezTo>
                    <a:pt x="185" y="162"/>
                    <a:pt x="185" y="162"/>
                    <a:pt x="162" y="185"/>
                  </a:cubicBezTo>
                  <a:cubicBezTo>
                    <a:pt x="162" y="185"/>
                    <a:pt x="139" y="208"/>
                    <a:pt x="116" y="231"/>
                  </a:cubicBezTo>
                  <a:cubicBezTo>
                    <a:pt x="93" y="254"/>
                    <a:pt x="93" y="277"/>
                    <a:pt x="70" y="300"/>
                  </a:cubicBezTo>
                  <a:cubicBezTo>
                    <a:pt x="47" y="324"/>
                    <a:pt x="47" y="347"/>
                    <a:pt x="23" y="393"/>
                  </a:cubicBezTo>
                  <a:cubicBezTo>
                    <a:pt x="23" y="416"/>
                    <a:pt x="23" y="462"/>
                    <a:pt x="0" y="485"/>
                  </a:cubicBezTo>
                  <a:cubicBezTo>
                    <a:pt x="0" y="532"/>
                    <a:pt x="23" y="578"/>
                    <a:pt x="47" y="624"/>
                  </a:cubicBezTo>
                  <a:cubicBezTo>
                    <a:pt x="47" y="670"/>
                    <a:pt x="70" y="693"/>
                    <a:pt x="93" y="716"/>
                  </a:cubicBezTo>
                  <a:cubicBezTo>
                    <a:pt x="116" y="739"/>
                    <a:pt x="116" y="763"/>
                    <a:pt x="162" y="786"/>
                  </a:cubicBezTo>
                  <a:lnTo>
                    <a:pt x="185" y="786"/>
                  </a:lnTo>
                  <a:cubicBezTo>
                    <a:pt x="185" y="786"/>
                    <a:pt x="185" y="809"/>
                    <a:pt x="208" y="809"/>
                  </a:cubicBezTo>
                  <a:lnTo>
                    <a:pt x="185" y="809"/>
                  </a:lnTo>
                  <a:cubicBezTo>
                    <a:pt x="208" y="809"/>
                    <a:pt x="231" y="832"/>
                    <a:pt x="254" y="855"/>
                  </a:cubicBezTo>
                  <a:cubicBezTo>
                    <a:pt x="301" y="878"/>
                    <a:pt x="324" y="901"/>
                    <a:pt x="370" y="901"/>
                  </a:cubicBezTo>
                  <a:cubicBezTo>
                    <a:pt x="393" y="924"/>
                    <a:pt x="439" y="947"/>
                    <a:pt x="486" y="947"/>
                  </a:cubicBezTo>
                  <a:lnTo>
                    <a:pt x="601" y="947"/>
                  </a:lnTo>
                  <a:cubicBezTo>
                    <a:pt x="624" y="947"/>
                    <a:pt x="647" y="947"/>
                    <a:pt x="670" y="924"/>
                  </a:cubicBezTo>
                  <a:lnTo>
                    <a:pt x="786" y="878"/>
                  </a:lnTo>
                  <a:cubicBezTo>
                    <a:pt x="832" y="855"/>
                    <a:pt x="878" y="809"/>
                    <a:pt x="924" y="763"/>
                  </a:cubicBezTo>
                  <a:cubicBezTo>
                    <a:pt x="948" y="739"/>
                    <a:pt x="971" y="693"/>
                    <a:pt x="971" y="647"/>
                  </a:cubicBezTo>
                  <a:cubicBezTo>
                    <a:pt x="994" y="601"/>
                    <a:pt x="1017" y="532"/>
                    <a:pt x="1017" y="485"/>
                  </a:cubicBezTo>
                  <a:cubicBezTo>
                    <a:pt x="1017" y="439"/>
                    <a:pt x="994" y="393"/>
                    <a:pt x="994" y="347"/>
                  </a:cubicBezTo>
                  <a:lnTo>
                    <a:pt x="948" y="231"/>
                  </a:lnTo>
                  <a:cubicBezTo>
                    <a:pt x="924" y="185"/>
                    <a:pt x="878" y="139"/>
                    <a:pt x="832" y="116"/>
                  </a:cubicBezTo>
                  <a:cubicBezTo>
                    <a:pt x="786" y="69"/>
                    <a:pt x="740" y="46"/>
                    <a:pt x="670" y="23"/>
                  </a:cubicBezTo>
                  <a:cubicBezTo>
                    <a:pt x="624" y="0"/>
                    <a:pt x="578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2"/>
            <p:cNvSpPr/>
            <p:nvPr/>
          </p:nvSpPr>
          <p:spPr>
            <a:xfrm>
              <a:off x="2011509" y="1981998"/>
              <a:ext cx="57929" cy="115793"/>
            </a:xfrm>
            <a:custGeom>
              <a:avLst/>
              <a:gdLst/>
              <a:ahLst/>
              <a:cxnLst/>
              <a:rect l="l" t="t" r="r" b="b"/>
              <a:pathLst>
                <a:path w="902" h="1803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416"/>
                    <a:pt x="93" y="809"/>
                    <a:pt x="232" y="1178"/>
                  </a:cubicBezTo>
                  <a:lnTo>
                    <a:pt x="717" y="1802"/>
                  </a:lnTo>
                  <a:cubicBezTo>
                    <a:pt x="832" y="1687"/>
                    <a:pt x="902" y="1502"/>
                    <a:pt x="902" y="1340"/>
                  </a:cubicBezTo>
                  <a:cubicBezTo>
                    <a:pt x="902" y="1271"/>
                    <a:pt x="902" y="1202"/>
                    <a:pt x="878" y="1132"/>
                  </a:cubicBezTo>
                  <a:cubicBezTo>
                    <a:pt x="855" y="1063"/>
                    <a:pt x="832" y="1017"/>
                    <a:pt x="809" y="947"/>
                  </a:cubicBezTo>
                  <a:cubicBezTo>
                    <a:pt x="786" y="947"/>
                    <a:pt x="786" y="924"/>
                    <a:pt x="786" y="924"/>
                  </a:cubicBezTo>
                  <a:lnTo>
                    <a:pt x="740" y="878"/>
                  </a:lnTo>
                  <a:cubicBezTo>
                    <a:pt x="740" y="855"/>
                    <a:pt x="717" y="855"/>
                    <a:pt x="717" y="832"/>
                  </a:cubicBezTo>
                  <a:cubicBezTo>
                    <a:pt x="717" y="786"/>
                    <a:pt x="717" y="740"/>
                    <a:pt x="717" y="693"/>
                  </a:cubicBezTo>
                  <a:cubicBezTo>
                    <a:pt x="694" y="601"/>
                    <a:pt x="671" y="532"/>
                    <a:pt x="624" y="462"/>
                  </a:cubicBezTo>
                  <a:cubicBezTo>
                    <a:pt x="532" y="254"/>
                    <a:pt x="347" y="93"/>
                    <a:pt x="116" y="23"/>
                  </a:cubicBezTo>
                  <a:cubicBezTo>
                    <a:pt x="93" y="23"/>
                    <a:pt x="47" y="2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2"/>
            <p:cNvSpPr/>
            <p:nvPr/>
          </p:nvSpPr>
          <p:spPr>
            <a:xfrm>
              <a:off x="2093133" y="2256992"/>
              <a:ext cx="102435" cy="115279"/>
            </a:xfrm>
            <a:custGeom>
              <a:avLst/>
              <a:gdLst/>
              <a:ahLst/>
              <a:cxnLst/>
              <a:rect l="l" t="t" r="r" b="b"/>
              <a:pathLst>
                <a:path w="1595" h="1795" extrusionOk="0">
                  <a:moveTo>
                    <a:pt x="638" y="0"/>
                  </a:moveTo>
                  <a:cubicBezTo>
                    <a:pt x="604" y="0"/>
                    <a:pt x="570" y="6"/>
                    <a:pt x="532" y="15"/>
                  </a:cubicBezTo>
                  <a:cubicBezTo>
                    <a:pt x="462" y="15"/>
                    <a:pt x="370" y="39"/>
                    <a:pt x="301" y="85"/>
                  </a:cubicBezTo>
                  <a:cubicBezTo>
                    <a:pt x="277" y="131"/>
                    <a:pt x="231" y="154"/>
                    <a:pt x="185" y="177"/>
                  </a:cubicBezTo>
                  <a:cubicBezTo>
                    <a:pt x="116" y="270"/>
                    <a:pt x="46" y="362"/>
                    <a:pt x="23" y="454"/>
                  </a:cubicBezTo>
                  <a:cubicBezTo>
                    <a:pt x="0" y="616"/>
                    <a:pt x="0" y="709"/>
                    <a:pt x="23" y="870"/>
                  </a:cubicBezTo>
                  <a:cubicBezTo>
                    <a:pt x="23" y="917"/>
                    <a:pt x="46" y="986"/>
                    <a:pt x="70" y="1032"/>
                  </a:cubicBezTo>
                  <a:cubicBezTo>
                    <a:pt x="93" y="1101"/>
                    <a:pt x="116" y="1171"/>
                    <a:pt x="162" y="1240"/>
                  </a:cubicBezTo>
                  <a:cubicBezTo>
                    <a:pt x="162" y="1263"/>
                    <a:pt x="185" y="1286"/>
                    <a:pt x="185" y="1309"/>
                  </a:cubicBezTo>
                  <a:cubicBezTo>
                    <a:pt x="208" y="1332"/>
                    <a:pt x="208" y="1355"/>
                    <a:pt x="231" y="1379"/>
                  </a:cubicBezTo>
                  <a:cubicBezTo>
                    <a:pt x="277" y="1448"/>
                    <a:pt x="324" y="1494"/>
                    <a:pt x="370" y="1563"/>
                  </a:cubicBezTo>
                  <a:lnTo>
                    <a:pt x="393" y="1587"/>
                  </a:lnTo>
                  <a:cubicBezTo>
                    <a:pt x="439" y="1610"/>
                    <a:pt x="485" y="1656"/>
                    <a:pt x="532" y="1679"/>
                  </a:cubicBezTo>
                  <a:cubicBezTo>
                    <a:pt x="555" y="1702"/>
                    <a:pt x="555" y="1702"/>
                    <a:pt x="555" y="1702"/>
                  </a:cubicBezTo>
                  <a:cubicBezTo>
                    <a:pt x="601" y="1725"/>
                    <a:pt x="670" y="1748"/>
                    <a:pt x="716" y="1771"/>
                  </a:cubicBezTo>
                  <a:cubicBezTo>
                    <a:pt x="786" y="1771"/>
                    <a:pt x="855" y="1794"/>
                    <a:pt x="901" y="1794"/>
                  </a:cubicBezTo>
                  <a:cubicBezTo>
                    <a:pt x="924" y="1794"/>
                    <a:pt x="994" y="1771"/>
                    <a:pt x="994" y="1771"/>
                  </a:cubicBezTo>
                  <a:lnTo>
                    <a:pt x="1086" y="1771"/>
                  </a:lnTo>
                  <a:cubicBezTo>
                    <a:pt x="1202" y="1725"/>
                    <a:pt x="1294" y="1679"/>
                    <a:pt x="1386" y="1587"/>
                  </a:cubicBezTo>
                  <a:cubicBezTo>
                    <a:pt x="1479" y="1494"/>
                    <a:pt x="1525" y="1402"/>
                    <a:pt x="1571" y="1286"/>
                  </a:cubicBezTo>
                  <a:cubicBezTo>
                    <a:pt x="1594" y="1240"/>
                    <a:pt x="1594" y="1217"/>
                    <a:pt x="1594" y="1171"/>
                  </a:cubicBezTo>
                  <a:cubicBezTo>
                    <a:pt x="1594" y="1148"/>
                    <a:pt x="1594" y="1101"/>
                    <a:pt x="1594" y="1078"/>
                  </a:cubicBezTo>
                  <a:cubicBezTo>
                    <a:pt x="1594" y="1032"/>
                    <a:pt x="1594" y="986"/>
                    <a:pt x="1594" y="963"/>
                  </a:cubicBezTo>
                  <a:cubicBezTo>
                    <a:pt x="1594" y="940"/>
                    <a:pt x="1594" y="917"/>
                    <a:pt x="1594" y="893"/>
                  </a:cubicBezTo>
                  <a:cubicBezTo>
                    <a:pt x="1594" y="847"/>
                    <a:pt x="1594" y="778"/>
                    <a:pt x="1571" y="732"/>
                  </a:cubicBezTo>
                  <a:lnTo>
                    <a:pt x="1571" y="755"/>
                  </a:lnTo>
                  <a:cubicBezTo>
                    <a:pt x="1548" y="662"/>
                    <a:pt x="1502" y="570"/>
                    <a:pt x="1456" y="501"/>
                  </a:cubicBezTo>
                  <a:cubicBezTo>
                    <a:pt x="1386" y="408"/>
                    <a:pt x="1340" y="339"/>
                    <a:pt x="1271" y="293"/>
                  </a:cubicBezTo>
                  <a:cubicBezTo>
                    <a:pt x="1202" y="223"/>
                    <a:pt x="1132" y="177"/>
                    <a:pt x="1040" y="131"/>
                  </a:cubicBezTo>
                  <a:cubicBezTo>
                    <a:pt x="971" y="85"/>
                    <a:pt x="878" y="39"/>
                    <a:pt x="786" y="39"/>
                  </a:cubicBezTo>
                  <a:cubicBezTo>
                    <a:pt x="732" y="12"/>
                    <a:pt x="685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2"/>
            <p:cNvSpPr/>
            <p:nvPr/>
          </p:nvSpPr>
          <p:spPr>
            <a:xfrm>
              <a:off x="2073803" y="1412230"/>
              <a:ext cx="351747" cy="486742"/>
            </a:xfrm>
            <a:custGeom>
              <a:avLst/>
              <a:gdLst/>
              <a:ahLst/>
              <a:cxnLst/>
              <a:rect l="l" t="t" r="r" b="b"/>
              <a:pathLst>
                <a:path w="5477" h="7579" extrusionOk="0">
                  <a:moveTo>
                    <a:pt x="2357" y="0"/>
                  </a:moveTo>
                  <a:cubicBezTo>
                    <a:pt x="2219" y="278"/>
                    <a:pt x="2057" y="578"/>
                    <a:pt x="1895" y="878"/>
                  </a:cubicBezTo>
                  <a:cubicBezTo>
                    <a:pt x="1734" y="1179"/>
                    <a:pt x="1549" y="1479"/>
                    <a:pt x="1364" y="1779"/>
                  </a:cubicBezTo>
                  <a:cubicBezTo>
                    <a:pt x="1202" y="2080"/>
                    <a:pt x="1017" y="2380"/>
                    <a:pt x="856" y="2680"/>
                  </a:cubicBezTo>
                  <a:cubicBezTo>
                    <a:pt x="694" y="2981"/>
                    <a:pt x="532" y="3281"/>
                    <a:pt x="394" y="3558"/>
                  </a:cubicBezTo>
                  <a:cubicBezTo>
                    <a:pt x="301" y="3720"/>
                    <a:pt x="209" y="3905"/>
                    <a:pt x="139" y="4090"/>
                  </a:cubicBezTo>
                  <a:cubicBezTo>
                    <a:pt x="70" y="4251"/>
                    <a:pt x="24" y="4436"/>
                    <a:pt x="1" y="4644"/>
                  </a:cubicBezTo>
                  <a:cubicBezTo>
                    <a:pt x="1" y="4690"/>
                    <a:pt x="1" y="4760"/>
                    <a:pt x="1" y="4829"/>
                  </a:cubicBezTo>
                  <a:cubicBezTo>
                    <a:pt x="1" y="4898"/>
                    <a:pt x="1" y="4945"/>
                    <a:pt x="24" y="5014"/>
                  </a:cubicBezTo>
                  <a:cubicBezTo>
                    <a:pt x="1179" y="6238"/>
                    <a:pt x="2519" y="7578"/>
                    <a:pt x="2519" y="7578"/>
                  </a:cubicBezTo>
                  <a:cubicBezTo>
                    <a:pt x="3882" y="6585"/>
                    <a:pt x="4922" y="5153"/>
                    <a:pt x="5476" y="4275"/>
                  </a:cubicBezTo>
                  <a:cubicBezTo>
                    <a:pt x="5268" y="3743"/>
                    <a:pt x="5084" y="3258"/>
                    <a:pt x="5014" y="3073"/>
                  </a:cubicBezTo>
                  <a:cubicBezTo>
                    <a:pt x="4991" y="3050"/>
                    <a:pt x="4991" y="3027"/>
                    <a:pt x="4991" y="3027"/>
                  </a:cubicBezTo>
                  <a:cubicBezTo>
                    <a:pt x="4575" y="4367"/>
                    <a:pt x="3490" y="4945"/>
                    <a:pt x="3490" y="4945"/>
                  </a:cubicBezTo>
                  <a:cubicBezTo>
                    <a:pt x="3744" y="4621"/>
                    <a:pt x="3952" y="4182"/>
                    <a:pt x="4090" y="3743"/>
                  </a:cubicBezTo>
                  <a:cubicBezTo>
                    <a:pt x="4136" y="3605"/>
                    <a:pt x="4183" y="3466"/>
                    <a:pt x="4206" y="3327"/>
                  </a:cubicBezTo>
                  <a:cubicBezTo>
                    <a:pt x="4252" y="3189"/>
                    <a:pt x="4275" y="3050"/>
                    <a:pt x="4298" y="2935"/>
                  </a:cubicBezTo>
                  <a:cubicBezTo>
                    <a:pt x="4367" y="2588"/>
                    <a:pt x="4414" y="2334"/>
                    <a:pt x="4414" y="2334"/>
                  </a:cubicBezTo>
                  <a:cubicBezTo>
                    <a:pt x="4391" y="2265"/>
                    <a:pt x="4367" y="2195"/>
                    <a:pt x="4321" y="2126"/>
                  </a:cubicBezTo>
                  <a:cubicBezTo>
                    <a:pt x="4298" y="2057"/>
                    <a:pt x="4252" y="1987"/>
                    <a:pt x="4206" y="1895"/>
                  </a:cubicBezTo>
                  <a:cubicBezTo>
                    <a:pt x="4044" y="1618"/>
                    <a:pt x="3813" y="1340"/>
                    <a:pt x="3582" y="1086"/>
                  </a:cubicBezTo>
                  <a:cubicBezTo>
                    <a:pt x="3536" y="1040"/>
                    <a:pt x="3466" y="971"/>
                    <a:pt x="3420" y="925"/>
                  </a:cubicBezTo>
                  <a:cubicBezTo>
                    <a:pt x="3305" y="786"/>
                    <a:pt x="3189" y="694"/>
                    <a:pt x="3074" y="578"/>
                  </a:cubicBezTo>
                  <a:cubicBezTo>
                    <a:pt x="2681" y="231"/>
                    <a:pt x="2357" y="0"/>
                    <a:pt x="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2"/>
            <p:cNvSpPr/>
            <p:nvPr/>
          </p:nvSpPr>
          <p:spPr>
            <a:xfrm>
              <a:off x="1940288" y="2792466"/>
              <a:ext cx="327984" cy="225228"/>
            </a:xfrm>
            <a:custGeom>
              <a:avLst/>
              <a:gdLst/>
              <a:ahLst/>
              <a:cxnLst/>
              <a:rect l="l" t="t" r="r" b="b"/>
              <a:pathLst>
                <a:path w="5107" h="3507" extrusionOk="0">
                  <a:moveTo>
                    <a:pt x="73" y="1"/>
                  </a:moveTo>
                  <a:cubicBezTo>
                    <a:pt x="53" y="1"/>
                    <a:pt x="35" y="6"/>
                    <a:pt x="24" y="18"/>
                  </a:cubicBezTo>
                  <a:cubicBezTo>
                    <a:pt x="1" y="64"/>
                    <a:pt x="24" y="110"/>
                    <a:pt x="47" y="133"/>
                  </a:cubicBezTo>
                  <a:lnTo>
                    <a:pt x="4991" y="3507"/>
                  </a:lnTo>
                  <a:lnTo>
                    <a:pt x="5014" y="3507"/>
                  </a:lnTo>
                  <a:cubicBezTo>
                    <a:pt x="5037" y="3507"/>
                    <a:pt x="5060" y="3507"/>
                    <a:pt x="5083" y="3483"/>
                  </a:cubicBezTo>
                  <a:cubicBezTo>
                    <a:pt x="5106" y="3460"/>
                    <a:pt x="5106" y="3414"/>
                    <a:pt x="5060" y="3391"/>
                  </a:cubicBezTo>
                  <a:lnTo>
                    <a:pt x="139" y="18"/>
                  </a:lnTo>
                  <a:cubicBezTo>
                    <a:pt x="116" y="6"/>
                    <a:pt x="93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2"/>
            <p:cNvSpPr/>
            <p:nvPr/>
          </p:nvSpPr>
          <p:spPr>
            <a:xfrm>
              <a:off x="1944719" y="2681299"/>
              <a:ext cx="319122" cy="190998"/>
            </a:xfrm>
            <a:custGeom>
              <a:avLst/>
              <a:gdLst/>
              <a:ahLst/>
              <a:cxnLst/>
              <a:rect l="l" t="t" r="r" b="b"/>
              <a:pathLst>
                <a:path w="4969" h="2974" extrusionOk="0">
                  <a:moveTo>
                    <a:pt x="79" y="1"/>
                  </a:moveTo>
                  <a:cubicBezTo>
                    <a:pt x="59" y="1"/>
                    <a:pt x="37" y="12"/>
                    <a:pt x="24" y="39"/>
                  </a:cubicBezTo>
                  <a:cubicBezTo>
                    <a:pt x="1" y="62"/>
                    <a:pt x="24" y="109"/>
                    <a:pt x="47" y="132"/>
                  </a:cubicBezTo>
                  <a:lnTo>
                    <a:pt x="4853" y="2950"/>
                  </a:lnTo>
                  <a:cubicBezTo>
                    <a:pt x="4876" y="2973"/>
                    <a:pt x="4899" y="2973"/>
                    <a:pt x="4899" y="2973"/>
                  </a:cubicBezTo>
                  <a:cubicBezTo>
                    <a:pt x="4922" y="2973"/>
                    <a:pt x="4945" y="2950"/>
                    <a:pt x="4968" y="2927"/>
                  </a:cubicBezTo>
                  <a:cubicBezTo>
                    <a:pt x="4968" y="2904"/>
                    <a:pt x="4968" y="2858"/>
                    <a:pt x="4922" y="2835"/>
                  </a:cubicBezTo>
                  <a:lnTo>
                    <a:pt x="116" y="16"/>
                  </a:lnTo>
                  <a:cubicBezTo>
                    <a:pt x="107" y="7"/>
                    <a:pt x="93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2"/>
            <p:cNvSpPr/>
            <p:nvPr/>
          </p:nvSpPr>
          <p:spPr>
            <a:xfrm>
              <a:off x="1949215" y="2583427"/>
              <a:ext cx="314626" cy="190933"/>
            </a:xfrm>
            <a:custGeom>
              <a:avLst/>
              <a:gdLst/>
              <a:ahLst/>
              <a:cxnLst/>
              <a:rect l="l" t="t" r="r" b="b"/>
              <a:pathLst>
                <a:path w="4899" h="2973" extrusionOk="0">
                  <a:moveTo>
                    <a:pt x="83" y="0"/>
                  </a:moveTo>
                  <a:cubicBezTo>
                    <a:pt x="58" y="0"/>
                    <a:pt x="37" y="11"/>
                    <a:pt x="23" y="38"/>
                  </a:cubicBezTo>
                  <a:cubicBezTo>
                    <a:pt x="0" y="61"/>
                    <a:pt x="23" y="108"/>
                    <a:pt x="46" y="131"/>
                  </a:cubicBezTo>
                  <a:lnTo>
                    <a:pt x="4783" y="2949"/>
                  </a:lnTo>
                  <a:cubicBezTo>
                    <a:pt x="4806" y="2973"/>
                    <a:pt x="4829" y="2973"/>
                    <a:pt x="4829" y="2973"/>
                  </a:cubicBezTo>
                  <a:cubicBezTo>
                    <a:pt x="4852" y="2973"/>
                    <a:pt x="4875" y="2949"/>
                    <a:pt x="4898" y="2926"/>
                  </a:cubicBezTo>
                  <a:cubicBezTo>
                    <a:pt x="4898" y="2903"/>
                    <a:pt x="4898" y="2857"/>
                    <a:pt x="4852" y="2834"/>
                  </a:cubicBezTo>
                  <a:lnTo>
                    <a:pt x="139" y="15"/>
                  </a:lnTo>
                  <a:cubicBezTo>
                    <a:pt x="120" y="6"/>
                    <a:pt x="101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2245914" y="2377534"/>
              <a:ext cx="279047" cy="168327"/>
            </a:xfrm>
            <a:custGeom>
              <a:avLst/>
              <a:gdLst/>
              <a:ahLst/>
              <a:cxnLst/>
              <a:rect l="l" t="t" r="r" b="b"/>
              <a:pathLst>
                <a:path w="4345" h="2621" extrusionOk="0">
                  <a:moveTo>
                    <a:pt x="4268" y="0"/>
                  </a:moveTo>
                  <a:cubicBezTo>
                    <a:pt x="4256" y="0"/>
                    <a:pt x="4242" y="3"/>
                    <a:pt x="4229" y="10"/>
                  </a:cubicBezTo>
                  <a:lnTo>
                    <a:pt x="47" y="2482"/>
                  </a:lnTo>
                  <a:cubicBezTo>
                    <a:pt x="1" y="2505"/>
                    <a:pt x="1" y="2551"/>
                    <a:pt x="24" y="2574"/>
                  </a:cubicBezTo>
                  <a:cubicBezTo>
                    <a:pt x="24" y="2597"/>
                    <a:pt x="47" y="2621"/>
                    <a:pt x="70" y="2621"/>
                  </a:cubicBezTo>
                  <a:cubicBezTo>
                    <a:pt x="93" y="2621"/>
                    <a:pt x="116" y="2597"/>
                    <a:pt x="116" y="2597"/>
                  </a:cubicBezTo>
                  <a:lnTo>
                    <a:pt x="4298" y="125"/>
                  </a:lnTo>
                  <a:cubicBezTo>
                    <a:pt x="4344" y="125"/>
                    <a:pt x="4344" y="79"/>
                    <a:pt x="4321" y="33"/>
                  </a:cubicBezTo>
                  <a:cubicBezTo>
                    <a:pt x="4321" y="17"/>
                    <a:pt x="4298" y="0"/>
                    <a:pt x="4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2234097" y="1938328"/>
              <a:ext cx="247835" cy="168327"/>
            </a:xfrm>
            <a:custGeom>
              <a:avLst/>
              <a:gdLst/>
              <a:ahLst/>
              <a:cxnLst/>
              <a:rect l="l" t="t" r="r" b="b"/>
              <a:pathLst>
                <a:path w="3859" h="2621" extrusionOk="0">
                  <a:moveTo>
                    <a:pt x="3768" y="1"/>
                  </a:moveTo>
                  <a:cubicBezTo>
                    <a:pt x="3758" y="1"/>
                    <a:pt x="3750" y="3"/>
                    <a:pt x="3743" y="10"/>
                  </a:cubicBezTo>
                  <a:lnTo>
                    <a:pt x="46" y="2482"/>
                  </a:lnTo>
                  <a:cubicBezTo>
                    <a:pt x="23" y="2505"/>
                    <a:pt x="0" y="2552"/>
                    <a:pt x="23" y="2575"/>
                  </a:cubicBezTo>
                  <a:cubicBezTo>
                    <a:pt x="46" y="2598"/>
                    <a:pt x="69" y="2621"/>
                    <a:pt x="92" y="2621"/>
                  </a:cubicBezTo>
                  <a:cubicBezTo>
                    <a:pt x="92" y="2621"/>
                    <a:pt x="139" y="2598"/>
                    <a:pt x="139" y="2598"/>
                  </a:cubicBezTo>
                  <a:lnTo>
                    <a:pt x="3812" y="149"/>
                  </a:lnTo>
                  <a:cubicBezTo>
                    <a:pt x="3858" y="126"/>
                    <a:pt x="3858" y="80"/>
                    <a:pt x="3835" y="33"/>
                  </a:cubicBezTo>
                  <a:cubicBezTo>
                    <a:pt x="3819" y="17"/>
                    <a:pt x="3791" y="1"/>
                    <a:pt x="3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2"/>
            <p:cNvSpPr/>
            <p:nvPr/>
          </p:nvSpPr>
          <p:spPr>
            <a:xfrm>
              <a:off x="2229602" y="1785482"/>
              <a:ext cx="237495" cy="147583"/>
            </a:xfrm>
            <a:custGeom>
              <a:avLst/>
              <a:gdLst/>
              <a:ahLst/>
              <a:cxnLst/>
              <a:rect l="l" t="t" r="r" b="b"/>
              <a:pathLst>
                <a:path w="3698" h="2298" extrusionOk="0">
                  <a:moveTo>
                    <a:pt x="3599" y="1"/>
                  </a:moveTo>
                  <a:cubicBezTo>
                    <a:pt x="3586" y="1"/>
                    <a:pt x="3572" y="4"/>
                    <a:pt x="3559" y="11"/>
                  </a:cubicBezTo>
                  <a:lnTo>
                    <a:pt x="47" y="2159"/>
                  </a:lnTo>
                  <a:cubicBezTo>
                    <a:pt x="24" y="2182"/>
                    <a:pt x="1" y="2228"/>
                    <a:pt x="24" y="2252"/>
                  </a:cubicBezTo>
                  <a:cubicBezTo>
                    <a:pt x="47" y="2275"/>
                    <a:pt x="70" y="2298"/>
                    <a:pt x="93" y="2298"/>
                  </a:cubicBezTo>
                  <a:cubicBezTo>
                    <a:pt x="93" y="2298"/>
                    <a:pt x="139" y="2275"/>
                    <a:pt x="139" y="2275"/>
                  </a:cubicBezTo>
                  <a:lnTo>
                    <a:pt x="3651" y="126"/>
                  </a:lnTo>
                  <a:cubicBezTo>
                    <a:pt x="3674" y="103"/>
                    <a:pt x="3697" y="57"/>
                    <a:pt x="3674" y="34"/>
                  </a:cubicBezTo>
                  <a:cubicBezTo>
                    <a:pt x="3658" y="17"/>
                    <a:pt x="3630" y="1"/>
                    <a:pt x="3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2262290" y="3018523"/>
              <a:ext cx="308653" cy="183163"/>
            </a:xfrm>
            <a:custGeom>
              <a:avLst/>
              <a:gdLst/>
              <a:ahLst/>
              <a:cxnLst/>
              <a:rect l="l" t="t" r="r" b="b"/>
              <a:pathLst>
                <a:path w="4806" h="2852" extrusionOk="0">
                  <a:moveTo>
                    <a:pt x="4715" y="0"/>
                  </a:moveTo>
                  <a:cubicBezTo>
                    <a:pt x="4706" y="0"/>
                    <a:pt x="4697" y="3"/>
                    <a:pt x="4690" y="10"/>
                  </a:cubicBezTo>
                  <a:lnTo>
                    <a:pt x="46" y="2713"/>
                  </a:lnTo>
                  <a:cubicBezTo>
                    <a:pt x="0" y="2736"/>
                    <a:pt x="0" y="2782"/>
                    <a:pt x="23" y="2828"/>
                  </a:cubicBezTo>
                  <a:cubicBezTo>
                    <a:pt x="23" y="2851"/>
                    <a:pt x="46" y="2851"/>
                    <a:pt x="92" y="2851"/>
                  </a:cubicBezTo>
                  <a:lnTo>
                    <a:pt x="116" y="2851"/>
                  </a:lnTo>
                  <a:lnTo>
                    <a:pt x="4759" y="125"/>
                  </a:lnTo>
                  <a:cubicBezTo>
                    <a:pt x="4782" y="125"/>
                    <a:pt x="4806" y="79"/>
                    <a:pt x="4782" y="33"/>
                  </a:cubicBezTo>
                  <a:cubicBezTo>
                    <a:pt x="4766" y="16"/>
                    <a:pt x="4738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2217721" y="1593269"/>
              <a:ext cx="68333" cy="2006118"/>
            </a:xfrm>
            <a:custGeom>
              <a:avLst/>
              <a:gdLst/>
              <a:ahLst/>
              <a:cxnLst/>
              <a:rect l="l" t="t" r="r" b="b"/>
              <a:pathLst>
                <a:path w="1064" h="31237" extrusionOk="0">
                  <a:moveTo>
                    <a:pt x="140" y="0"/>
                  </a:moveTo>
                  <a:cubicBezTo>
                    <a:pt x="70" y="0"/>
                    <a:pt x="1" y="69"/>
                    <a:pt x="1" y="139"/>
                  </a:cubicBezTo>
                  <a:cubicBezTo>
                    <a:pt x="116" y="5314"/>
                    <a:pt x="140" y="10489"/>
                    <a:pt x="255" y="15641"/>
                  </a:cubicBezTo>
                  <a:cubicBezTo>
                    <a:pt x="347" y="19384"/>
                    <a:pt x="486" y="23520"/>
                    <a:pt x="648" y="27285"/>
                  </a:cubicBezTo>
                  <a:lnTo>
                    <a:pt x="717" y="29226"/>
                  </a:lnTo>
                  <a:cubicBezTo>
                    <a:pt x="740" y="29873"/>
                    <a:pt x="763" y="30520"/>
                    <a:pt x="833" y="31144"/>
                  </a:cubicBezTo>
                  <a:cubicBezTo>
                    <a:pt x="833" y="31213"/>
                    <a:pt x="879" y="31236"/>
                    <a:pt x="925" y="31236"/>
                  </a:cubicBezTo>
                  <a:cubicBezTo>
                    <a:pt x="994" y="31236"/>
                    <a:pt x="1041" y="31213"/>
                    <a:pt x="1041" y="31144"/>
                  </a:cubicBezTo>
                  <a:cubicBezTo>
                    <a:pt x="1064" y="30497"/>
                    <a:pt x="1064" y="29850"/>
                    <a:pt x="1041" y="29203"/>
                  </a:cubicBezTo>
                  <a:lnTo>
                    <a:pt x="1017" y="27262"/>
                  </a:lnTo>
                  <a:cubicBezTo>
                    <a:pt x="994" y="18229"/>
                    <a:pt x="602" y="9149"/>
                    <a:pt x="301" y="139"/>
                  </a:cubicBezTo>
                  <a:cubicBezTo>
                    <a:pt x="301" y="46"/>
                    <a:pt x="232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1637616" y="3418234"/>
              <a:ext cx="1286505" cy="891794"/>
            </a:xfrm>
            <a:custGeom>
              <a:avLst/>
              <a:gdLst/>
              <a:ahLst/>
              <a:cxnLst/>
              <a:rect l="l" t="t" r="r" b="b"/>
              <a:pathLst>
                <a:path w="20032" h="13886" extrusionOk="0">
                  <a:moveTo>
                    <a:pt x="4575" y="1"/>
                  </a:moveTo>
                  <a:lnTo>
                    <a:pt x="4575" y="486"/>
                  </a:lnTo>
                  <a:cubicBezTo>
                    <a:pt x="4413" y="486"/>
                    <a:pt x="4298" y="601"/>
                    <a:pt x="4298" y="740"/>
                  </a:cubicBezTo>
                  <a:cubicBezTo>
                    <a:pt x="4298" y="902"/>
                    <a:pt x="4413" y="1017"/>
                    <a:pt x="4575" y="1017"/>
                  </a:cubicBezTo>
                  <a:lnTo>
                    <a:pt x="4575" y="1456"/>
                  </a:lnTo>
                  <a:cubicBezTo>
                    <a:pt x="4413" y="1456"/>
                    <a:pt x="4298" y="1572"/>
                    <a:pt x="4298" y="1710"/>
                  </a:cubicBezTo>
                  <a:cubicBezTo>
                    <a:pt x="4298" y="1849"/>
                    <a:pt x="4413" y="1964"/>
                    <a:pt x="4575" y="1964"/>
                  </a:cubicBezTo>
                  <a:lnTo>
                    <a:pt x="4575" y="2403"/>
                  </a:lnTo>
                  <a:lnTo>
                    <a:pt x="4390" y="2403"/>
                  </a:lnTo>
                  <a:cubicBezTo>
                    <a:pt x="4067" y="2403"/>
                    <a:pt x="3766" y="2588"/>
                    <a:pt x="3628" y="2888"/>
                  </a:cubicBezTo>
                  <a:cubicBezTo>
                    <a:pt x="0" y="9889"/>
                    <a:pt x="2680" y="12915"/>
                    <a:pt x="3605" y="13678"/>
                  </a:cubicBezTo>
                  <a:cubicBezTo>
                    <a:pt x="3766" y="13817"/>
                    <a:pt x="3951" y="13886"/>
                    <a:pt x="4159" y="13886"/>
                  </a:cubicBezTo>
                  <a:lnTo>
                    <a:pt x="15873" y="13886"/>
                  </a:lnTo>
                  <a:cubicBezTo>
                    <a:pt x="16081" y="13886"/>
                    <a:pt x="16288" y="13817"/>
                    <a:pt x="16427" y="13678"/>
                  </a:cubicBezTo>
                  <a:cubicBezTo>
                    <a:pt x="17351" y="12915"/>
                    <a:pt x="20031" y="9889"/>
                    <a:pt x="16404" y="2888"/>
                  </a:cubicBezTo>
                  <a:cubicBezTo>
                    <a:pt x="16265" y="2588"/>
                    <a:pt x="15965" y="2403"/>
                    <a:pt x="15642" y="2403"/>
                  </a:cubicBezTo>
                  <a:lnTo>
                    <a:pt x="15480" y="2403"/>
                  </a:lnTo>
                  <a:lnTo>
                    <a:pt x="15480" y="1964"/>
                  </a:lnTo>
                  <a:cubicBezTo>
                    <a:pt x="15618" y="1964"/>
                    <a:pt x="15734" y="1849"/>
                    <a:pt x="15734" y="1710"/>
                  </a:cubicBezTo>
                  <a:cubicBezTo>
                    <a:pt x="15734" y="1572"/>
                    <a:pt x="15618" y="1456"/>
                    <a:pt x="15480" y="1456"/>
                  </a:cubicBezTo>
                  <a:lnTo>
                    <a:pt x="15480" y="1017"/>
                  </a:lnTo>
                  <a:cubicBezTo>
                    <a:pt x="15618" y="1017"/>
                    <a:pt x="15734" y="902"/>
                    <a:pt x="15734" y="740"/>
                  </a:cubicBezTo>
                  <a:cubicBezTo>
                    <a:pt x="15734" y="601"/>
                    <a:pt x="15618" y="486"/>
                    <a:pt x="15480" y="486"/>
                  </a:cubicBezTo>
                  <a:lnTo>
                    <a:pt x="15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1756296" y="3697210"/>
              <a:ext cx="1049075" cy="517890"/>
            </a:xfrm>
            <a:custGeom>
              <a:avLst/>
              <a:gdLst/>
              <a:ahLst/>
              <a:cxnLst/>
              <a:rect l="l" t="t" r="r" b="b"/>
              <a:pathLst>
                <a:path w="16335" h="8064" extrusionOk="0">
                  <a:moveTo>
                    <a:pt x="3582" y="0"/>
                  </a:moveTo>
                  <a:cubicBezTo>
                    <a:pt x="3328" y="0"/>
                    <a:pt x="3073" y="116"/>
                    <a:pt x="2958" y="323"/>
                  </a:cubicBezTo>
                  <a:cubicBezTo>
                    <a:pt x="1" y="5245"/>
                    <a:pt x="2196" y="7393"/>
                    <a:pt x="2935" y="7925"/>
                  </a:cubicBezTo>
                  <a:cubicBezTo>
                    <a:pt x="3073" y="8017"/>
                    <a:pt x="3235" y="8063"/>
                    <a:pt x="3397" y="8063"/>
                  </a:cubicBezTo>
                  <a:lnTo>
                    <a:pt x="12939" y="8063"/>
                  </a:lnTo>
                  <a:cubicBezTo>
                    <a:pt x="13100" y="8063"/>
                    <a:pt x="13262" y="8017"/>
                    <a:pt x="13401" y="7925"/>
                  </a:cubicBezTo>
                  <a:cubicBezTo>
                    <a:pt x="14140" y="7393"/>
                    <a:pt x="16335" y="5245"/>
                    <a:pt x="13378" y="323"/>
                  </a:cubicBezTo>
                  <a:cubicBezTo>
                    <a:pt x="13262" y="116"/>
                    <a:pt x="13008" y="0"/>
                    <a:pt x="12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1783012" y="3716476"/>
              <a:ext cx="995706" cy="482311"/>
            </a:xfrm>
            <a:custGeom>
              <a:avLst/>
              <a:gdLst/>
              <a:ahLst/>
              <a:cxnLst/>
              <a:rect l="l" t="t" r="r" b="b"/>
              <a:pathLst>
                <a:path w="15504" h="7510" extrusionOk="0">
                  <a:moveTo>
                    <a:pt x="12038" y="208"/>
                  </a:moveTo>
                  <a:cubicBezTo>
                    <a:pt x="12222" y="208"/>
                    <a:pt x="12430" y="324"/>
                    <a:pt x="12523" y="462"/>
                  </a:cubicBezTo>
                  <a:cubicBezTo>
                    <a:pt x="15226" y="4829"/>
                    <a:pt x="13239" y="6700"/>
                    <a:pt x="12569" y="7186"/>
                  </a:cubicBezTo>
                  <a:cubicBezTo>
                    <a:pt x="12453" y="7255"/>
                    <a:pt x="12338" y="7301"/>
                    <a:pt x="12199" y="7301"/>
                  </a:cubicBezTo>
                  <a:lnTo>
                    <a:pt x="3304" y="7301"/>
                  </a:lnTo>
                  <a:cubicBezTo>
                    <a:pt x="3166" y="7301"/>
                    <a:pt x="3050" y="7255"/>
                    <a:pt x="2958" y="7186"/>
                  </a:cubicBezTo>
                  <a:cubicBezTo>
                    <a:pt x="2288" y="6700"/>
                    <a:pt x="301" y="4829"/>
                    <a:pt x="3004" y="462"/>
                  </a:cubicBezTo>
                  <a:cubicBezTo>
                    <a:pt x="3096" y="324"/>
                    <a:pt x="3281" y="208"/>
                    <a:pt x="3489" y="208"/>
                  </a:cubicBezTo>
                  <a:close/>
                  <a:moveTo>
                    <a:pt x="3489" y="0"/>
                  </a:moveTo>
                  <a:cubicBezTo>
                    <a:pt x="3212" y="0"/>
                    <a:pt x="2935" y="139"/>
                    <a:pt x="2819" y="347"/>
                  </a:cubicBezTo>
                  <a:cubicBezTo>
                    <a:pt x="1" y="4875"/>
                    <a:pt x="2103" y="6862"/>
                    <a:pt x="2819" y="7370"/>
                  </a:cubicBezTo>
                  <a:cubicBezTo>
                    <a:pt x="2958" y="7463"/>
                    <a:pt x="3120" y="7509"/>
                    <a:pt x="3304" y="7509"/>
                  </a:cubicBezTo>
                  <a:lnTo>
                    <a:pt x="12199" y="7509"/>
                  </a:lnTo>
                  <a:cubicBezTo>
                    <a:pt x="12384" y="7509"/>
                    <a:pt x="12546" y="7463"/>
                    <a:pt x="12684" y="7370"/>
                  </a:cubicBezTo>
                  <a:cubicBezTo>
                    <a:pt x="13401" y="6862"/>
                    <a:pt x="15503" y="4875"/>
                    <a:pt x="12708" y="347"/>
                  </a:cubicBezTo>
                  <a:cubicBezTo>
                    <a:pt x="12569" y="139"/>
                    <a:pt x="12315" y="0"/>
                    <a:pt x="1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1931361" y="3443473"/>
              <a:ext cx="698933" cy="13423"/>
            </a:xfrm>
            <a:custGeom>
              <a:avLst/>
              <a:gdLst/>
              <a:ahLst/>
              <a:cxnLst/>
              <a:rect l="l" t="t" r="r" b="b"/>
              <a:pathLst>
                <a:path w="10883" h="209" extrusionOk="0">
                  <a:moveTo>
                    <a:pt x="93" y="0"/>
                  </a:moveTo>
                  <a:cubicBezTo>
                    <a:pt x="47" y="0"/>
                    <a:pt x="1" y="46"/>
                    <a:pt x="1" y="93"/>
                  </a:cubicBezTo>
                  <a:cubicBezTo>
                    <a:pt x="1" y="162"/>
                    <a:pt x="47" y="208"/>
                    <a:pt x="93" y="208"/>
                  </a:cubicBezTo>
                  <a:lnTo>
                    <a:pt x="10790" y="208"/>
                  </a:lnTo>
                  <a:cubicBezTo>
                    <a:pt x="10837" y="208"/>
                    <a:pt x="10883" y="162"/>
                    <a:pt x="10883" y="93"/>
                  </a:cubicBezTo>
                  <a:cubicBezTo>
                    <a:pt x="10883" y="46"/>
                    <a:pt x="10837" y="0"/>
                    <a:pt x="10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1931361" y="3473143"/>
              <a:ext cx="698933" cy="14900"/>
            </a:xfrm>
            <a:custGeom>
              <a:avLst/>
              <a:gdLst/>
              <a:ahLst/>
              <a:cxnLst/>
              <a:rect l="l" t="t" r="r" b="b"/>
              <a:pathLst>
                <a:path w="10883" h="232" extrusionOk="0">
                  <a:moveTo>
                    <a:pt x="93" y="0"/>
                  </a:moveTo>
                  <a:cubicBezTo>
                    <a:pt x="47" y="0"/>
                    <a:pt x="1" y="47"/>
                    <a:pt x="1" y="116"/>
                  </a:cubicBezTo>
                  <a:cubicBezTo>
                    <a:pt x="1" y="185"/>
                    <a:pt x="47" y="231"/>
                    <a:pt x="93" y="231"/>
                  </a:cubicBezTo>
                  <a:lnTo>
                    <a:pt x="10790" y="231"/>
                  </a:lnTo>
                  <a:cubicBezTo>
                    <a:pt x="10837" y="231"/>
                    <a:pt x="10883" y="185"/>
                    <a:pt x="10883" y="116"/>
                  </a:cubicBezTo>
                  <a:cubicBezTo>
                    <a:pt x="10883" y="47"/>
                    <a:pt x="10837" y="0"/>
                    <a:pt x="10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1931361" y="3504290"/>
              <a:ext cx="698933" cy="14900"/>
            </a:xfrm>
            <a:custGeom>
              <a:avLst/>
              <a:gdLst/>
              <a:ahLst/>
              <a:cxnLst/>
              <a:rect l="l" t="t" r="r" b="b"/>
              <a:pathLst>
                <a:path w="10883" h="232" extrusionOk="0">
                  <a:moveTo>
                    <a:pt x="93" y="1"/>
                  </a:moveTo>
                  <a:cubicBezTo>
                    <a:pt x="47" y="1"/>
                    <a:pt x="1" y="47"/>
                    <a:pt x="1" y="116"/>
                  </a:cubicBezTo>
                  <a:cubicBezTo>
                    <a:pt x="1" y="162"/>
                    <a:pt x="47" y="232"/>
                    <a:pt x="93" y="232"/>
                  </a:cubicBezTo>
                  <a:lnTo>
                    <a:pt x="10790" y="232"/>
                  </a:lnTo>
                  <a:cubicBezTo>
                    <a:pt x="10837" y="232"/>
                    <a:pt x="10883" y="162"/>
                    <a:pt x="10883" y="116"/>
                  </a:cubicBezTo>
                  <a:cubicBezTo>
                    <a:pt x="10883" y="47"/>
                    <a:pt x="10837" y="1"/>
                    <a:pt x="10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1931361" y="3535437"/>
              <a:ext cx="698933" cy="13423"/>
            </a:xfrm>
            <a:custGeom>
              <a:avLst/>
              <a:gdLst/>
              <a:ahLst/>
              <a:cxnLst/>
              <a:rect l="l" t="t" r="r" b="b"/>
              <a:pathLst>
                <a:path w="10883" h="209" extrusionOk="0">
                  <a:moveTo>
                    <a:pt x="93" y="1"/>
                  </a:moveTo>
                  <a:cubicBezTo>
                    <a:pt x="47" y="1"/>
                    <a:pt x="1" y="47"/>
                    <a:pt x="1" y="116"/>
                  </a:cubicBezTo>
                  <a:cubicBezTo>
                    <a:pt x="1" y="162"/>
                    <a:pt x="47" y="209"/>
                    <a:pt x="93" y="209"/>
                  </a:cubicBezTo>
                  <a:lnTo>
                    <a:pt x="10790" y="209"/>
                  </a:lnTo>
                  <a:cubicBezTo>
                    <a:pt x="10837" y="209"/>
                    <a:pt x="10883" y="162"/>
                    <a:pt x="10883" y="116"/>
                  </a:cubicBezTo>
                  <a:cubicBezTo>
                    <a:pt x="10883" y="47"/>
                    <a:pt x="10837" y="1"/>
                    <a:pt x="10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2664375" y="3651485"/>
              <a:ext cx="102435" cy="260936"/>
            </a:xfrm>
            <a:custGeom>
              <a:avLst/>
              <a:gdLst/>
              <a:ahLst/>
              <a:cxnLst/>
              <a:rect l="l" t="t" r="r" b="b"/>
              <a:pathLst>
                <a:path w="1595" h="4063" extrusionOk="0">
                  <a:moveTo>
                    <a:pt x="154" y="0"/>
                  </a:moveTo>
                  <a:cubicBezTo>
                    <a:pt x="133" y="0"/>
                    <a:pt x="112" y="6"/>
                    <a:pt x="93" y="19"/>
                  </a:cubicBezTo>
                  <a:cubicBezTo>
                    <a:pt x="23" y="42"/>
                    <a:pt x="0" y="134"/>
                    <a:pt x="23" y="204"/>
                  </a:cubicBezTo>
                  <a:cubicBezTo>
                    <a:pt x="670" y="1544"/>
                    <a:pt x="1109" y="2791"/>
                    <a:pt x="1294" y="3947"/>
                  </a:cubicBezTo>
                  <a:cubicBezTo>
                    <a:pt x="1317" y="4016"/>
                    <a:pt x="1363" y="4062"/>
                    <a:pt x="1433" y="4062"/>
                  </a:cubicBezTo>
                  <a:lnTo>
                    <a:pt x="1456" y="4062"/>
                  </a:lnTo>
                  <a:cubicBezTo>
                    <a:pt x="1548" y="4039"/>
                    <a:pt x="1594" y="3970"/>
                    <a:pt x="1594" y="3900"/>
                  </a:cubicBezTo>
                  <a:cubicBezTo>
                    <a:pt x="1386" y="2722"/>
                    <a:pt x="947" y="1428"/>
                    <a:pt x="300" y="88"/>
                  </a:cubicBezTo>
                  <a:cubicBezTo>
                    <a:pt x="267" y="38"/>
                    <a:pt x="210" y="0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2744458" y="3972846"/>
              <a:ext cx="31212" cy="129473"/>
            </a:xfrm>
            <a:custGeom>
              <a:avLst/>
              <a:gdLst/>
              <a:ahLst/>
              <a:cxnLst/>
              <a:rect l="l" t="t" r="r" b="b"/>
              <a:pathLst>
                <a:path w="486" h="2016" extrusionOk="0">
                  <a:moveTo>
                    <a:pt x="351" y="1"/>
                  </a:moveTo>
                  <a:cubicBezTo>
                    <a:pt x="342" y="1"/>
                    <a:pt x="333" y="2"/>
                    <a:pt x="324" y="5"/>
                  </a:cubicBezTo>
                  <a:cubicBezTo>
                    <a:pt x="232" y="5"/>
                    <a:pt x="186" y="75"/>
                    <a:pt x="186" y="144"/>
                  </a:cubicBezTo>
                  <a:cubicBezTo>
                    <a:pt x="186" y="745"/>
                    <a:pt x="139" y="1299"/>
                    <a:pt x="24" y="1830"/>
                  </a:cubicBezTo>
                  <a:cubicBezTo>
                    <a:pt x="1" y="1923"/>
                    <a:pt x="47" y="1992"/>
                    <a:pt x="139" y="2015"/>
                  </a:cubicBezTo>
                  <a:lnTo>
                    <a:pt x="162" y="2015"/>
                  </a:lnTo>
                  <a:cubicBezTo>
                    <a:pt x="232" y="2015"/>
                    <a:pt x="301" y="1969"/>
                    <a:pt x="301" y="1900"/>
                  </a:cubicBezTo>
                  <a:cubicBezTo>
                    <a:pt x="440" y="1345"/>
                    <a:pt x="486" y="745"/>
                    <a:pt x="463" y="144"/>
                  </a:cubicBezTo>
                  <a:cubicBezTo>
                    <a:pt x="463" y="64"/>
                    <a:pt x="410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1781535" y="3962763"/>
              <a:ext cx="108408" cy="283478"/>
            </a:xfrm>
            <a:custGeom>
              <a:avLst/>
              <a:gdLst/>
              <a:ahLst/>
              <a:cxnLst/>
              <a:rect l="l" t="t" r="r" b="b"/>
              <a:pathLst>
                <a:path w="1688" h="4414" extrusionOk="0">
                  <a:moveTo>
                    <a:pt x="255" y="1"/>
                  </a:moveTo>
                  <a:cubicBezTo>
                    <a:pt x="185" y="1"/>
                    <a:pt x="116" y="70"/>
                    <a:pt x="116" y="139"/>
                  </a:cubicBezTo>
                  <a:cubicBezTo>
                    <a:pt x="0" y="2311"/>
                    <a:pt x="763" y="3628"/>
                    <a:pt x="1433" y="4367"/>
                  </a:cubicBezTo>
                  <a:cubicBezTo>
                    <a:pt x="1456" y="4390"/>
                    <a:pt x="1479" y="4413"/>
                    <a:pt x="1525" y="4413"/>
                  </a:cubicBezTo>
                  <a:cubicBezTo>
                    <a:pt x="1572" y="4413"/>
                    <a:pt x="1595" y="4413"/>
                    <a:pt x="1618" y="4367"/>
                  </a:cubicBezTo>
                  <a:cubicBezTo>
                    <a:pt x="1687" y="4321"/>
                    <a:pt x="1687" y="4229"/>
                    <a:pt x="1641" y="4182"/>
                  </a:cubicBezTo>
                  <a:cubicBezTo>
                    <a:pt x="1017" y="3489"/>
                    <a:pt x="278" y="2219"/>
                    <a:pt x="393" y="162"/>
                  </a:cubicBezTo>
                  <a:cubicBezTo>
                    <a:pt x="393" y="70"/>
                    <a:pt x="347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3575344" y="3958011"/>
              <a:ext cx="365105" cy="96783"/>
            </a:xfrm>
            <a:custGeom>
              <a:avLst/>
              <a:gdLst/>
              <a:ahLst/>
              <a:cxnLst/>
              <a:rect l="l" t="t" r="r" b="b"/>
              <a:pathLst>
                <a:path w="5685" h="1507" extrusionOk="0">
                  <a:moveTo>
                    <a:pt x="5435" y="1"/>
                  </a:moveTo>
                  <a:cubicBezTo>
                    <a:pt x="5419" y="1"/>
                    <a:pt x="5402" y="2"/>
                    <a:pt x="5384" y="5"/>
                  </a:cubicBezTo>
                  <a:lnTo>
                    <a:pt x="209" y="1068"/>
                  </a:lnTo>
                  <a:cubicBezTo>
                    <a:pt x="93" y="1091"/>
                    <a:pt x="1" y="1207"/>
                    <a:pt x="47" y="1322"/>
                  </a:cubicBezTo>
                  <a:cubicBezTo>
                    <a:pt x="47" y="1438"/>
                    <a:pt x="139" y="1507"/>
                    <a:pt x="255" y="1507"/>
                  </a:cubicBezTo>
                  <a:lnTo>
                    <a:pt x="301" y="1507"/>
                  </a:lnTo>
                  <a:lnTo>
                    <a:pt x="5476" y="444"/>
                  </a:lnTo>
                  <a:cubicBezTo>
                    <a:pt x="5592" y="398"/>
                    <a:pt x="5684" y="306"/>
                    <a:pt x="5661" y="167"/>
                  </a:cubicBezTo>
                  <a:cubicBezTo>
                    <a:pt x="5621" y="66"/>
                    <a:pt x="5546" y="1"/>
                    <a:pt x="5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2857230" y="4057425"/>
              <a:ext cx="598040" cy="144308"/>
            </a:xfrm>
            <a:custGeom>
              <a:avLst/>
              <a:gdLst/>
              <a:ahLst/>
              <a:cxnLst/>
              <a:rect l="l" t="t" r="r" b="b"/>
              <a:pathLst>
                <a:path w="9312" h="2247" extrusionOk="0">
                  <a:moveTo>
                    <a:pt x="9079" y="1"/>
                  </a:moveTo>
                  <a:cubicBezTo>
                    <a:pt x="9064" y="1"/>
                    <a:pt x="9049" y="2"/>
                    <a:pt x="9034" y="5"/>
                  </a:cubicBezTo>
                  <a:lnTo>
                    <a:pt x="208" y="1830"/>
                  </a:lnTo>
                  <a:cubicBezTo>
                    <a:pt x="93" y="1853"/>
                    <a:pt x="1" y="1969"/>
                    <a:pt x="24" y="2085"/>
                  </a:cubicBezTo>
                  <a:cubicBezTo>
                    <a:pt x="47" y="2177"/>
                    <a:pt x="139" y="2246"/>
                    <a:pt x="255" y="2246"/>
                  </a:cubicBezTo>
                  <a:lnTo>
                    <a:pt x="278" y="2246"/>
                  </a:lnTo>
                  <a:lnTo>
                    <a:pt x="9126" y="421"/>
                  </a:lnTo>
                  <a:cubicBezTo>
                    <a:pt x="9242" y="398"/>
                    <a:pt x="9311" y="282"/>
                    <a:pt x="9288" y="167"/>
                  </a:cubicBezTo>
                  <a:cubicBezTo>
                    <a:pt x="9268" y="66"/>
                    <a:pt x="9178" y="1"/>
                    <a:pt x="9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3153993" y="3663430"/>
              <a:ext cx="697392" cy="297928"/>
            </a:xfrm>
            <a:custGeom>
              <a:avLst/>
              <a:gdLst/>
              <a:ahLst/>
              <a:cxnLst/>
              <a:rect l="l" t="t" r="r" b="b"/>
              <a:pathLst>
                <a:path w="10859" h="4639" extrusionOk="0">
                  <a:moveTo>
                    <a:pt x="10605" y="0"/>
                  </a:moveTo>
                  <a:cubicBezTo>
                    <a:pt x="10574" y="0"/>
                    <a:pt x="10542" y="6"/>
                    <a:pt x="10512" y="18"/>
                  </a:cubicBezTo>
                  <a:lnTo>
                    <a:pt x="162" y="4223"/>
                  </a:lnTo>
                  <a:cubicBezTo>
                    <a:pt x="46" y="4269"/>
                    <a:pt x="0" y="4407"/>
                    <a:pt x="46" y="4523"/>
                  </a:cubicBezTo>
                  <a:cubicBezTo>
                    <a:pt x="70" y="4592"/>
                    <a:pt x="162" y="4638"/>
                    <a:pt x="231" y="4638"/>
                  </a:cubicBezTo>
                  <a:lnTo>
                    <a:pt x="324" y="4638"/>
                  </a:lnTo>
                  <a:lnTo>
                    <a:pt x="10674" y="410"/>
                  </a:lnTo>
                  <a:cubicBezTo>
                    <a:pt x="10790" y="364"/>
                    <a:pt x="10859" y="226"/>
                    <a:pt x="10813" y="133"/>
                  </a:cubicBezTo>
                  <a:cubicBezTo>
                    <a:pt x="10778" y="48"/>
                    <a:pt x="10693" y="0"/>
                    <a:pt x="10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2861661" y="3982415"/>
              <a:ext cx="206347" cy="97618"/>
            </a:xfrm>
            <a:custGeom>
              <a:avLst/>
              <a:gdLst/>
              <a:ahLst/>
              <a:cxnLst/>
              <a:rect l="l" t="t" r="r" b="b"/>
              <a:pathLst>
                <a:path w="3213" h="1520" extrusionOk="0">
                  <a:moveTo>
                    <a:pt x="2967" y="0"/>
                  </a:moveTo>
                  <a:cubicBezTo>
                    <a:pt x="2940" y="0"/>
                    <a:pt x="2913" y="6"/>
                    <a:pt x="2889" y="18"/>
                  </a:cubicBezTo>
                  <a:lnTo>
                    <a:pt x="186" y="1104"/>
                  </a:lnTo>
                  <a:cubicBezTo>
                    <a:pt x="70" y="1150"/>
                    <a:pt x="1" y="1289"/>
                    <a:pt x="47" y="1404"/>
                  </a:cubicBezTo>
                  <a:cubicBezTo>
                    <a:pt x="93" y="1474"/>
                    <a:pt x="163" y="1520"/>
                    <a:pt x="255" y="1520"/>
                  </a:cubicBezTo>
                  <a:lnTo>
                    <a:pt x="347" y="1520"/>
                  </a:lnTo>
                  <a:lnTo>
                    <a:pt x="3051" y="411"/>
                  </a:lnTo>
                  <a:cubicBezTo>
                    <a:pt x="3143" y="365"/>
                    <a:pt x="3212" y="249"/>
                    <a:pt x="3166" y="134"/>
                  </a:cubicBezTo>
                  <a:cubicBezTo>
                    <a:pt x="3132" y="48"/>
                    <a:pt x="3047" y="0"/>
                    <a:pt x="29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3633207" y="3411619"/>
              <a:ext cx="89077" cy="63066"/>
            </a:xfrm>
            <a:custGeom>
              <a:avLst/>
              <a:gdLst/>
              <a:ahLst/>
              <a:cxnLst/>
              <a:rect l="l" t="t" r="r" b="b"/>
              <a:pathLst>
                <a:path w="1387" h="982" extrusionOk="0">
                  <a:moveTo>
                    <a:pt x="1144" y="1"/>
                  </a:moveTo>
                  <a:cubicBezTo>
                    <a:pt x="1107" y="1"/>
                    <a:pt x="1071" y="11"/>
                    <a:pt x="1040" y="34"/>
                  </a:cubicBezTo>
                  <a:lnTo>
                    <a:pt x="139" y="589"/>
                  </a:lnTo>
                  <a:cubicBezTo>
                    <a:pt x="47" y="658"/>
                    <a:pt x="1" y="797"/>
                    <a:pt x="70" y="889"/>
                  </a:cubicBezTo>
                  <a:cubicBezTo>
                    <a:pt x="116" y="958"/>
                    <a:pt x="186" y="981"/>
                    <a:pt x="255" y="981"/>
                  </a:cubicBezTo>
                  <a:cubicBezTo>
                    <a:pt x="301" y="981"/>
                    <a:pt x="324" y="981"/>
                    <a:pt x="370" y="958"/>
                  </a:cubicBezTo>
                  <a:lnTo>
                    <a:pt x="1271" y="404"/>
                  </a:lnTo>
                  <a:cubicBezTo>
                    <a:pt x="1364" y="335"/>
                    <a:pt x="1387" y="219"/>
                    <a:pt x="1341" y="104"/>
                  </a:cubicBezTo>
                  <a:cubicBezTo>
                    <a:pt x="1295" y="42"/>
                    <a:pt x="1218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3291939" y="3489905"/>
              <a:ext cx="305763" cy="196970"/>
            </a:xfrm>
            <a:custGeom>
              <a:avLst/>
              <a:gdLst/>
              <a:ahLst/>
              <a:cxnLst/>
              <a:rect l="l" t="t" r="r" b="b"/>
              <a:pathLst>
                <a:path w="4761" h="3067" extrusionOk="0">
                  <a:moveTo>
                    <a:pt x="4508" y="1"/>
                  </a:moveTo>
                  <a:cubicBezTo>
                    <a:pt x="4466" y="1"/>
                    <a:pt x="4425" y="14"/>
                    <a:pt x="4391" y="40"/>
                  </a:cubicBezTo>
                  <a:lnTo>
                    <a:pt x="140" y="2674"/>
                  </a:lnTo>
                  <a:cubicBezTo>
                    <a:pt x="47" y="2720"/>
                    <a:pt x="1" y="2858"/>
                    <a:pt x="70" y="2951"/>
                  </a:cubicBezTo>
                  <a:cubicBezTo>
                    <a:pt x="116" y="3020"/>
                    <a:pt x="186" y="3066"/>
                    <a:pt x="255" y="3066"/>
                  </a:cubicBezTo>
                  <a:cubicBezTo>
                    <a:pt x="301" y="3066"/>
                    <a:pt x="347" y="3043"/>
                    <a:pt x="371" y="3020"/>
                  </a:cubicBezTo>
                  <a:lnTo>
                    <a:pt x="4622" y="409"/>
                  </a:lnTo>
                  <a:cubicBezTo>
                    <a:pt x="4714" y="340"/>
                    <a:pt x="4760" y="201"/>
                    <a:pt x="4691" y="109"/>
                  </a:cubicBezTo>
                  <a:cubicBezTo>
                    <a:pt x="4648" y="37"/>
                    <a:pt x="4577" y="1"/>
                    <a:pt x="4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2870588" y="3682824"/>
              <a:ext cx="414042" cy="265175"/>
            </a:xfrm>
            <a:custGeom>
              <a:avLst/>
              <a:gdLst/>
              <a:ahLst/>
              <a:cxnLst/>
              <a:rect l="l" t="t" r="r" b="b"/>
              <a:pathLst>
                <a:path w="6447" h="4129" extrusionOk="0">
                  <a:moveTo>
                    <a:pt x="6217" y="0"/>
                  </a:moveTo>
                  <a:cubicBezTo>
                    <a:pt x="6176" y="0"/>
                    <a:pt x="6134" y="13"/>
                    <a:pt x="6100" y="39"/>
                  </a:cubicBezTo>
                  <a:lnTo>
                    <a:pt x="139" y="3736"/>
                  </a:lnTo>
                  <a:cubicBezTo>
                    <a:pt x="24" y="3805"/>
                    <a:pt x="0" y="3921"/>
                    <a:pt x="70" y="4036"/>
                  </a:cubicBezTo>
                  <a:cubicBezTo>
                    <a:pt x="93" y="4105"/>
                    <a:pt x="185" y="4129"/>
                    <a:pt x="255" y="4129"/>
                  </a:cubicBezTo>
                  <a:cubicBezTo>
                    <a:pt x="278" y="4129"/>
                    <a:pt x="324" y="4129"/>
                    <a:pt x="370" y="4105"/>
                  </a:cubicBezTo>
                  <a:lnTo>
                    <a:pt x="6331" y="409"/>
                  </a:lnTo>
                  <a:cubicBezTo>
                    <a:pt x="6423" y="340"/>
                    <a:pt x="6446" y="201"/>
                    <a:pt x="6400" y="108"/>
                  </a:cubicBezTo>
                  <a:cubicBezTo>
                    <a:pt x="6357" y="36"/>
                    <a:pt x="6286" y="0"/>
                    <a:pt x="6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3303820" y="3112607"/>
              <a:ext cx="182585" cy="179566"/>
            </a:xfrm>
            <a:custGeom>
              <a:avLst/>
              <a:gdLst/>
              <a:ahLst/>
              <a:cxnLst/>
              <a:rect l="l" t="t" r="r" b="b"/>
              <a:pathLst>
                <a:path w="2843" h="2796" extrusionOk="0">
                  <a:moveTo>
                    <a:pt x="2609" y="0"/>
                  </a:moveTo>
                  <a:cubicBezTo>
                    <a:pt x="2554" y="0"/>
                    <a:pt x="2496" y="23"/>
                    <a:pt x="2450" y="69"/>
                  </a:cubicBezTo>
                  <a:lnTo>
                    <a:pt x="93" y="2426"/>
                  </a:lnTo>
                  <a:cubicBezTo>
                    <a:pt x="1" y="2518"/>
                    <a:pt x="1" y="2657"/>
                    <a:pt x="93" y="2726"/>
                  </a:cubicBezTo>
                  <a:cubicBezTo>
                    <a:pt x="139" y="2773"/>
                    <a:pt x="186" y="2796"/>
                    <a:pt x="232" y="2796"/>
                  </a:cubicBezTo>
                  <a:cubicBezTo>
                    <a:pt x="301" y="2796"/>
                    <a:pt x="347" y="2773"/>
                    <a:pt x="393" y="2726"/>
                  </a:cubicBezTo>
                  <a:lnTo>
                    <a:pt x="2750" y="370"/>
                  </a:lnTo>
                  <a:cubicBezTo>
                    <a:pt x="2842" y="301"/>
                    <a:pt x="2842" y="162"/>
                    <a:pt x="2750" y="69"/>
                  </a:cubicBezTo>
                  <a:cubicBezTo>
                    <a:pt x="2715" y="23"/>
                    <a:pt x="2663" y="0"/>
                    <a:pt x="2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2831991" y="3312912"/>
              <a:ext cx="454117" cy="448145"/>
            </a:xfrm>
            <a:custGeom>
              <a:avLst/>
              <a:gdLst/>
              <a:ahLst/>
              <a:cxnLst/>
              <a:rect l="l" t="t" r="r" b="b"/>
              <a:pathLst>
                <a:path w="7071" h="6978" extrusionOk="0">
                  <a:moveTo>
                    <a:pt x="6819" y="0"/>
                  </a:moveTo>
                  <a:cubicBezTo>
                    <a:pt x="6764" y="0"/>
                    <a:pt x="6712" y="23"/>
                    <a:pt x="6678" y="69"/>
                  </a:cubicBezTo>
                  <a:lnTo>
                    <a:pt x="93" y="6608"/>
                  </a:lnTo>
                  <a:cubicBezTo>
                    <a:pt x="1" y="6700"/>
                    <a:pt x="1" y="6839"/>
                    <a:pt x="93" y="6908"/>
                  </a:cubicBezTo>
                  <a:cubicBezTo>
                    <a:pt x="139" y="6954"/>
                    <a:pt x="186" y="6977"/>
                    <a:pt x="232" y="6977"/>
                  </a:cubicBezTo>
                  <a:cubicBezTo>
                    <a:pt x="301" y="6977"/>
                    <a:pt x="347" y="6954"/>
                    <a:pt x="394" y="6908"/>
                  </a:cubicBezTo>
                  <a:lnTo>
                    <a:pt x="6978" y="370"/>
                  </a:lnTo>
                  <a:cubicBezTo>
                    <a:pt x="7070" y="277"/>
                    <a:pt x="7070" y="139"/>
                    <a:pt x="6978" y="69"/>
                  </a:cubicBezTo>
                  <a:cubicBezTo>
                    <a:pt x="6932" y="23"/>
                    <a:pt x="6874" y="0"/>
                    <a:pt x="6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2892872" y="2872678"/>
              <a:ext cx="292341" cy="446218"/>
            </a:xfrm>
            <a:custGeom>
              <a:avLst/>
              <a:gdLst/>
              <a:ahLst/>
              <a:cxnLst/>
              <a:rect l="l" t="t" r="r" b="b"/>
              <a:pathLst>
                <a:path w="4552" h="6948" extrusionOk="0">
                  <a:moveTo>
                    <a:pt x="4295" y="1"/>
                  </a:moveTo>
                  <a:cubicBezTo>
                    <a:pt x="4226" y="1"/>
                    <a:pt x="4156" y="37"/>
                    <a:pt x="4112" y="109"/>
                  </a:cubicBezTo>
                  <a:lnTo>
                    <a:pt x="46" y="6624"/>
                  </a:lnTo>
                  <a:cubicBezTo>
                    <a:pt x="0" y="6717"/>
                    <a:pt x="23" y="6855"/>
                    <a:pt x="116" y="6924"/>
                  </a:cubicBezTo>
                  <a:cubicBezTo>
                    <a:pt x="162" y="6948"/>
                    <a:pt x="208" y="6948"/>
                    <a:pt x="231" y="6948"/>
                  </a:cubicBezTo>
                  <a:cubicBezTo>
                    <a:pt x="300" y="6948"/>
                    <a:pt x="370" y="6901"/>
                    <a:pt x="416" y="6855"/>
                  </a:cubicBezTo>
                  <a:lnTo>
                    <a:pt x="4482" y="340"/>
                  </a:lnTo>
                  <a:cubicBezTo>
                    <a:pt x="4551" y="224"/>
                    <a:pt x="4528" y="109"/>
                    <a:pt x="4413" y="40"/>
                  </a:cubicBezTo>
                  <a:cubicBezTo>
                    <a:pt x="4378" y="14"/>
                    <a:pt x="4337" y="1"/>
                    <a:pt x="4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2757816" y="3371610"/>
              <a:ext cx="115793" cy="163896"/>
            </a:xfrm>
            <a:custGeom>
              <a:avLst/>
              <a:gdLst/>
              <a:ahLst/>
              <a:cxnLst/>
              <a:rect l="l" t="t" r="r" b="b"/>
              <a:pathLst>
                <a:path w="1803" h="2552" extrusionOk="0">
                  <a:moveTo>
                    <a:pt x="1561" y="0"/>
                  </a:moveTo>
                  <a:cubicBezTo>
                    <a:pt x="1487" y="0"/>
                    <a:pt x="1410" y="41"/>
                    <a:pt x="1364" y="103"/>
                  </a:cubicBezTo>
                  <a:lnTo>
                    <a:pt x="70" y="2205"/>
                  </a:lnTo>
                  <a:cubicBezTo>
                    <a:pt x="1" y="2321"/>
                    <a:pt x="24" y="2436"/>
                    <a:pt x="139" y="2506"/>
                  </a:cubicBezTo>
                  <a:cubicBezTo>
                    <a:pt x="162" y="2529"/>
                    <a:pt x="209" y="2552"/>
                    <a:pt x="255" y="2552"/>
                  </a:cubicBezTo>
                  <a:lnTo>
                    <a:pt x="232" y="2529"/>
                  </a:lnTo>
                  <a:cubicBezTo>
                    <a:pt x="324" y="2529"/>
                    <a:pt x="393" y="2506"/>
                    <a:pt x="416" y="2436"/>
                  </a:cubicBezTo>
                  <a:lnTo>
                    <a:pt x="1733" y="334"/>
                  </a:lnTo>
                  <a:cubicBezTo>
                    <a:pt x="1803" y="241"/>
                    <a:pt x="1780" y="103"/>
                    <a:pt x="1664" y="33"/>
                  </a:cubicBezTo>
                  <a:cubicBezTo>
                    <a:pt x="1633" y="10"/>
                    <a:pt x="1597" y="0"/>
                    <a:pt x="1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2772651" y="2711034"/>
              <a:ext cx="72764" cy="147904"/>
            </a:xfrm>
            <a:custGeom>
              <a:avLst/>
              <a:gdLst/>
              <a:ahLst/>
              <a:cxnLst/>
              <a:rect l="l" t="t" r="r" b="b"/>
              <a:pathLst>
                <a:path w="1133" h="2303" extrusionOk="0">
                  <a:moveTo>
                    <a:pt x="896" y="0"/>
                  </a:moveTo>
                  <a:cubicBezTo>
                    <a:pt x="808" y="0"/>
                    <a:pt x="730" y="59"/>
                    <a:pt x="694" y="131"/>
                  </a:cubicBezTo>
                  <a:lnTo>
                    <a:pt x="47" y="2025"/>
                  </a:lnTo>
                  <a:cubicBezTo>
                    <a:pt x="1" y="2141"/>
                    <a:pt x="47" y="2256"/>
                    <a:pt x="162" y="2302"/>
                  </a:cubicBezTo>
                  <a:lnTo>
                    <a:pt x="232" y="2302"/>
                  </a:lnTo>
                  <a:cubicBezTo>
                    <a:pt x="324" y="2302"/>
                    <a:pt x="417" y="2256"/>
                    <a:pt x="440" y="2164"/>
                  </a:cubicBezTo>
                  <a:lnTo>
                    <a:pt x="1087" y="292"/>
                  </a:lnTo>
                  <a:cubicBezTo>
                    <a:pt x="1133" y="177"/>
                    <a:pt x="1087" y="38"/>
                    <a:pt x="971" y="15"/>
                  </a:cubicBezTo>
                  <a:cubicBezTo>
                    <a:pt x="946" y="5"/>
                    <a:pt x="920" y="0"/>
                    <a:pt x="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2723715" y="2897981"/>
              <a:ext cx="57929" cy="100444"/>
            </a:xfrm>
            <a:custGeom>
              <a:avLst/>
              <a:gdLst/>
              <a:ahLst/>
              <a:cxnLst/>
              <a:rect l="l" t="t" r="r" b="b"/>
              <a:pathLst>
                <a:path w="902" h="1564" extrusionOk="0">
                  <a:moveTo>
                    <a:pt x="643" y="1"/>
                  </a:moveTo>
                  <a:cubicBezTo>
                    <a:pt x="555" y="1"/>
                    <a:pt x="476" y="63"/>
                    <a:pt x="439" y="154"/>
                  </a:cubicBezTo>
                  <a:lnTo>
                    <a:pt x="46" y="1286"/>
                  </a:lnTo>
                  <a:cubicBezTo>
                    <a:pt x="0" y="1401"/>
                    <a:pt x="70" y="1517"/>
                    <a:pt x="185" y="1563"/>
                  </a:cubicBezTo>
                  <a:lnTo>
                    <a:pt x="254" y="1563"/>
                  </a:lnTo>
                  <a:cubicBezTo>
                    <a:pt x="347" y="1563"/>
                    <a:pt x="416" y="1517"/>
                    <a:pt x="462" y="1425"/>
                  </a:cubicBezTo>
                  <a:lnTo>
                    <a:pt x="855" y="292"/>
                  </a:lnTo>
                  <a:cubicBezTo>
                    <a:pt x="901" y="177"/>
                    <a:pt x="832" y="61"/>
                    <a:pt x="716" y="15"/>
                  </a:cubicBezTo>
                  <a:cubicBezTo>
                    <a:pt x="692" y="5"/>
                    <a:pt x="667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2588659" y="3052303"/>
              <a:ext cx="139555" cy="339287"/>
            </a:xfrm>
            <a:custGeom>
              <a:avLst/>
              <a:gdLst/>
              <a:ahLst/>
              <a:cxnLst/>
              <a:rect l="l" t="t" r="r" b="b"/>
              <a:pathLst>
                <a:path w="2173" h="5283" extrusionOk="0">
                  <a:moveTo>
                    <a:pt x="1912" y="0"/>
                  </a:moveTo>
                  <a:cubicBezTo>
                    <a:pt x="1825" y="0"/>
                    <a:pt x="1747" y="58"/>
                    <a:pt x="1710" y="131"/>
                  </a:cubicBezTo>
                  <a:lnTo>
                    <a:pt x="47" y="4982"/>
                  </a:lnTo>
                  <a:cubicBezTo>
                    <a:pt x="1" y="5098"/>
                    <a:pt x="47" y="5213"/>
                    <a:pt x="163" y="5260"/>
                  </a:cubicBezTo>
                  <a:cubicBezTo>
                    <a:pt x="186" y="5283"/>
                    <a:pt x="209" y="5283"/>
                    <a:pt x="232" y="5283"/>
                  </a:cubicBezTo>
                  <a:cubicBezTo>
                    <a:pt x="324" y="5283"/>
                    <a:pt x="417" y="5213"/>
                    <a:pt x="440" y="5121"/>
                  </a:cubicBezTo>
                  <a:lnTo>
                    <a:pt x="2126" y="292"/>
                  </a:lnTo>
                  <a:cubicBezTo>
                    <a:pt x="2173" y="177"/>
                    <a:pt x="2103" y="38"/>
                    <a:pt x="1988" y="15"/>
                  </a:cubicBezTo>
                  <a:cubicBezTo>
                    <a:pt x="1962" y="5"/>
                    <a:pt x="1937" y="0"/>
                    <a:pt x="1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>
              <a:off x="774106" y="3989222"/>
              <a:ext cx="612811" cy="147198"/>
            </a:xfrm>
            <a:custGeom>
              <a:avLst/>
              <a:gdLst/>
              <a:ahLst/>
              <a:cxnLst/>
              <a:rect l="l" t="t" r="r" b="b"/>
              <a:pathLst>
                <a:path w="9542" h="2292" extrusionOk="0">
                  <a:moveTo>
                    <a:pt x="233" y="0"/>
                  </a:moveTo>
                  <a:cubicBezTo>
                    <a:pt x="134" y="0"/>
                    <a:pt x="43" y="66"/>
                    <a:pt x="23" y="166"/>
                  </a:cubicBezTo>
                  <a:cubicBezTo>
                    <a:pt x="0" y="282"/>
                    <a:pt x="69" y="397"/>
                    <a:pt x="185" y="420"/>
                  </a:cubicBezTo>
                  <a:lnTo>
                    <a:pt x="9265" y="2292"/>
                  </a:lnTo>
                  <a:lnTo>
                    <a:pt x="9311" y="2292"/>
                  </a:lnTo>
                  <a:cubicBezTo>
                    <a:pt x="9403" y="2292"/>
                    <a:pt x="9496" y="2222"/>
                    <a:pt x="9519" y="2130"/>
                  </a:cubicBezTo>
                  <a:cubicBezTo>
                    <a:pt x="9542" y="1991"/>
                    <a:pt x="9473" y="1899"/>
                    <a:pt x="9334" y="1853"/>
                  </a:cubicBezTo>
                  <a:lnTo>
                    <a:pt x="277" y="4"/>
                  </a:lnTo>
                  <a:cubicBezTo>
                    <a:pt x="262" y="1"/>
                    <a:pt x="248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>
              <a:off x="1458055" y="4130123"/>
              <a:ext cx="253807" cy="73085"/>
            </a:xfrm>
            <a:custGeom>
              <a:avLst/>
              <a:gdLst/>
              <a:ahLst/>
              <a:cxnLst/>
              <a:rect l="l" t="t" r="r" b="b"/>
              <a:pathLst>
                <a:path w="3952" h="1138" extrusionOk="0">
                  <a:moveTo>
                    <a:pt x="234" y="1"/>
                  </a:moveTo>
                  <a:cubicBezTo>
                    <a:pt x="134" y="1"/>
                    <a:pt x="44" y="66"/>
                    <a:pt x="24" y="167"/>
                  </a:cubicBezTo>
                  <a:cubicBezTo>
                    <a:pt x="1" y="283"/>
                    <a:pt x="70" y="398"/>
                    <a:pt x="186" y="421"/>
                  </a:cubicBezTo>
                  <a:lnTo>
                    <a:pt x="3674" y="1137"/>
                  </a:lnTo>
                  <a:lnTo>
                    <a:pt x="3721" y="1137"/>
                  </a:lnTo>
                  <a:cubicBezTo>
                    <a:pt x="3813" y="1137"/>
                    <a:pt x="3905" y="1068"/>
                    <a:pt x="3928" y="976"/>
                  </a:cubicBezTo>
                  <a:cubicBezTo>
                    <a:pt x="3952" y="860"/>
                    <a:pt x="3882" y="745"/>
                    <a:pt x="3744" y="721"/>
                  </a:cubicBezTo>
                  <a:lnTo>
                    <a:pt x="278" y="5"/>
                  </a:lnTo>
                  <a:cubicBezTo>
                    <a:pt x="263" y="2"/>
                    <a:pt x="248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>
              <a:off x="713225" y="3663430"/>
              <a:ext cx="213732" cy="97618"/>
            </a:xfrm>
            <a:custGeom>
              <a:avLst/>
              <a:gdLst/>
              <a:ahLst/>
              <a:cxnLst/>
              <a:rect l="l" t="t" r="r" b="b"/>
              <a:pathLst>
                <a:path w="3328" h="1520" extrusionOk="0">
                  <a:moveTo>
                    <a:pt x="232" y="0"/>
                  </a:moveTo>
                  <a:cubicBezTo>
                    <a:pt x="143" y="0"/>
                    <a:pt x="58" y="48"/>
                    <a:pt x="24" y="133"/>
                  </a:cubicBezTo>
                  <a:cubicBezTo>
                    <a:pt x="1" y="249"/>
                    <a:pt x="47" y="364"/>
                    <a:pt x="163" y="410"/>
                  </a:cubicBezTo>
                  <a:lnTo>
                    <a:pt x="3004" y="1496"/>
                  </a:lnTo>
                  <a:cubicBezTo>
                    <a:pt x="3051" y="1519"/>
                    <a:pt x="3074" y="1519"/>
                    <a:pt x="3097" y="1519"/>
                  </a:cubicBezTo>
                  <a:cubicBezTo>
                    <a:pt x="3189" y="1519"/>
                    <a:pt x="3258" y="1473"/>
                    <a:pt x="3305" y="1381"/>
                  </a:cubicBezTo>
                  <a:cubicBezTo>
                    <a:pt x="3328" y="1265"/>
                    <a:pt x="3282" y="1150"/>
                    <a:pt x="3166" y="1104"/>
                  </a:cubicBezTo>
                  <a:lnTo>
                    <a:pt x="324" y="18"/>
                  </a:lnTo>
                  <a:cubicBezTo>
                    <a:pt x="295" y="6"/>
                    <a:pt x="26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>
              <a:off x="952125" y="3754110"/>
              <a:ext cx="231522" cy="104875"/>
            </a:xfrm>
            <a:custGeom>
              <a:avLst/>
              <a:gdLst/>
              <a:ahLst/>
              <a:cxnLst/>
              <a:rect l="l" t="t" r="r" b="b"/>
              <a:pathLst>
                <a:path w="3605" h="1633" extrusionOk="0">
                  <a:moveTo>
                    <a:pt x="248" y="1"/>
                  </a:moveTo>
                  <a:cubicBezTo>
                    <a:pt x="155" y="1"/>
                    <a:pt x="65" y="63"/>
                    <a:pt x="47" y="154"/>
                  </a:cubicBezTo>
                  <a:cubicBezTo>
                    <a:pt x="1" y="246"/>
                    <a:pt x="47" y="385"/>
                    <a:pt x="162" y="431"/>
                  </a:cubicBezTo>
                  <a:lnTo>
                    <a:pt x="3281" y="1609"/>
                  </a:lnTo>
                  <a:cubicBezTo>
                    <a:pt x="3304" y="1632"/>
                    <a:pt x="3327" y="1632"/>
                    <a:pt x="3351" y="1632"/>
                  </a:cubicBezTo>
                  <a:cubicBezTo>
                    <a:pt x="3443" y="1632"/>
                    <a:pt x="3512" y="1586"/>
                    <a:pt x="3559" y="1494"/>
                  </a:cubicBezTo>
                  <a:cubicBezTo>
                    <a:pt x="3605" y="1378"/>
                    <a:pt x="3535" y="1263"/>
                    <a:pt x="3420" y="1216"/>
                  </a:cubicBezTo>
                  <a:lnTo>
                    <a:pt x="324" y="15"/>
                  </a:lnTo>
                  <a:cubicBezTo>
                    <a:pt x="299" y="5"/>
                    <a:pt x="274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>
              <a:off x="1232577" y="3860973"/>
              <a:ext cx="454053" cy="190869"/>
            </a:xfrm>
            <a:custGeom>
              <a:avLst/>
              <a:gdLst/>
              <a:ahLst/>
              <a:cxnLst/>
              <a:rect l="l" t="t" r="r" b="b"/>
              <a:pathLst>
                <a:path w="7070" h="2972" extrusionOk="0">
                  <a:moveTo>
                    <a:pt x="250" y="0"/>
                  </a:moveTo>
                  <a:cubicBezTo>
                    <a:pt x="162" y="0"/>
                    <a:pt x="83" y="62"/>
                    <a:pt x="46" y="153"/>
                  </a:cubicBezTo>
                  <a:cubicBezTo>
                    <a:pt x="0" y="269"/>
                    <a:pt x="46" y="384"/>
                    <a:pt x="162" y="430"/>
                  </a:cubicBezTo>
                  <a:lnTo>
                    <a:pt x="6746" y="2949"/>
                  </a:lnTo>
                  <a:cubicBezTo>
                    <a:pt x="6769" y="2949"/>
                    <a:pt x="6793" y="2972"/>
                    <a:pt x="6839" y="2972"/>
                  </a:cubicBezTo>
                  <a:cubicBezTo>
                    <a:pt x="6908" y="2949"/>
                    <a:pt x="7001" y="2902"/>
                    <a:pt x="7024" y="2833"/>
                  </a:cubicBezTo>
                  <a:cubicBezTo>
                    <a:pt x="7070" y="2718"/>
                    <a:pt x="7024" y="2579"/>
                    <a:pt x="6908" y="2533"/>
                  </a:cubicBezTo>
                  <a:lnTo>
                    <a:pt x="324" y="15"/>
                  </a:lnTo>
                  <a:cubicBezTo>
                    <a:pt x="299" y="5"/>
                    <a:pt x="274" y="0"/>
                    <a:pt x="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2"/>
            <p:cNvSpPr/>
            <p:nvPr/>
          </p:nvSpPr>
          <p:spPr>
            <a:xfrm>
              <a:off x="840831" y="3411619"/>
              <a:ext cx="569846" cy="361316"/>
            </a:xfrm>
            <a:custGeom>
              <a:avLst/>
              <a:gdLst/>
              <a:ahLst/>
              <a:cxnLst/>
              <a:rect l="l" t="t" r="r" b="b"/>
              <a:pathLst>
                <a:path w="8873" h="5626" extrusionOk="0">
                  <a:moveTo>
                    <a:pt x="245" y="1"/>
                  </a:moveTo>
                  <a:cubicBezTo>
                    <a:pt x="173" y="1"/>
                    <a:pt x="101" y="42"/>
                    <a:pt x="70" y="104"/>
                  </a:cubicBezTo>
                  <a:cubicBezTo>
                    <a:pt x="1" y="196"/>
                    <a:pt x="24" y="335"/>
                    <a:pt x="139" y="404"/>
                  </a:cubicBezTo>
                  <a:lnTo>
                    <a:pt x="8503" y="5602"/>
                  </a:lnTo>
                  <a:cubicBezTo>
                    <a:pt x="8526" y="5625"/>
                    <a:pt x="8572" y="5625"/>
                    <a:pt x="8618" y="5625"/>
                  </a:cubicBezTo>
                  <a:cubicBezTo>
                    <a:pt x="8688" y="5625"/>
                    <a:pt x="8757" y="5602"/>
                    <a:pt x="8803" y="5533"/>
                  </a:cubicBezTo>
                  <a:cubicBezTo>
                    <a:pt x="8873" y="5417"/>
                    <a:pt x="8826" y="5302"/>
                    <a:pt x="8734" y="5233"/>
                  </a:cubicBezTo>
                  <a:lnTo>
                    <a:pt x="347" y="34"/>
                  </a:lnTo>
                  <a:cubicBezTo>
                    <a:pt x="317" y="11"/>
                    <a:pt x="281" y="1"/>
                    <a:pt x="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2"/>
            <p:cNvSpPr/>
            <p:nvPr/>
          </p:nvSpPr>
          <p:spPr>
            <a:xfrm>
              <a:off x="1483294" y="3810431"/>
              <a:ext cx="210778" cy="139042"/>
            </a:xfrm>
            <a:custGeom>
              <a:avLst/>
              <a:gdLst/>
              <a:ahLst/>
              <a:cxnLst/>
              <a:rect l="l" t="t" r="r" b="b"/>
              <a:pathLst>
                <a:path w="3282" h="2165" extrusionOk="0">
                  <a:moveTo>
                    <a:pt x="231" y="0"/>
                  </a:moveTo>
                  <a:cubicBezTo>
                    <a:pt x="164" y="0"/>
                    <a:pt x="99" y="36"/>
                    <a:pt x="70" y="108"/>
                  </a:cubicBezTo>
                  <a:cubicBezTo>
                    <a:pt x="1" y="201"/>
                    <a:pt x="24" y="339"/>
                    <a:pt x="139" y="386"/>
                  </a:cubicBezTo>
                  <a:lnTo>
                    <a:pt x="2935" y="2118"/>
                  </a:lnTo>
                  <a:cubicBezTo>
                    <a:pt x="2958" y="2142"/>
                    <a:pt x="3004" y="2165"/>
                    <a:pt x="3027" y="2165"/>
                  </a:cubicBezTo>
                  <a:cubicBezTo>
                    <a:pt x="3120" y="2165"/>
                    <a:pt x="3189" y="2118"/>
                    <a:pt x="3212" y="2049"/>
                  </a:cubicBezTo>
                  <a:cubicBezTo>
                    <a:pt x="3281" y="1957"/>
                    <a:pt x="3258" y="1818"/>
                    <a:pt x="3143" y="1772"/>
                  </a:cubicBezTo>
                  <a:lnTo>
                    <a:pt x="347" y="39"/>
                  </a:lnTo>
                  <a:cubicBezTo>
                    <a:pt x="313" y="13"/>
                    <a:pt x="271" y="0"/>
                    <a:pt x="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2"/>
            <p:cNvSpPr/>
            <p:nvPr/>
          </p:nvSpPr>
          <p:spPr>
            <a:xfrm>
              <a:off x="1076778" y="3113699"/>
              <a:ext cx="163254" cy="159208"/>
            </a:xfrm>
            <a:custGeom>
              <a:avLst/>
              <a:gdLst/>
              <a:ahLst/>
              <a:cxnLst/>
              <a:rect l="l" t="t" r="r" b="b"/>
              <a:pathLst>
                <a:path w="2542" h="2479" extrusionOk="0">
                  <a:moveTo>
                    <a:pt x="234" y="1"/>
                  </a:moveTo>
                  <a:cubicBezTo>
                    <a:pt x="179" y="1"/>
                    <a:pt x="127" y="18"/>
                    <a:pt x="93" y="52"/>
                  </a:cubicBezTo>
                  <a:cubicBezTo>
                    <a:pt x="0" y="145"/>
                    <a:pt x="0" y="284"/>
                    <a:pt x="93" y="376"/>
                  </a:cubicBezTo>
                  <a:lnTo>
                    <a:pt x="2149" y="2409"/>
                  </a:lnTo>
                  <a:cubicBezTo>
                    <a:pt x="2195" y="2455"/>
                    <a:pt x="2241" y="2478"/>
                    <a:pt x="2311" y="2478"/>
                  </a:cubicBezTo>
                  <a:cubicBezTo>
                    <a:pt x="2357" y="2478"/>
                    <a:pt x="2403" y="2455"/>
                    <a:pt x="2449" y="2409"/>
                  </a:cubicBezTo>
                  <a:cubicBezTo>
                    <a:pt x="2542" y="2340"/>
                    <a:pt x="2542" y="2201"/>
                    <a:pt x="2449" y="2109"/>
                  </a:cubicBezTo>
                  <a:lnTo>
                    <a:pt x="393" y="52"/>
                  </a:lnTo>
                  <a:cubicBezTo>
                    <a:pt x="347" y="18"/>
                    <a:pt x="289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2"/>
            <p:cNvSpPr/>
            <p:nvPr/>
          </p:nvSpPr>
          <p:spPr>
            <a:xfrm>
              <a:off x="1277082" y="3312912"/>
              <a:ext cx="442236" cy="436263"/>
            </a:xfrm>
            <a:custGeom>
              <a:avLst/>
              <a:gdLst/>
              <a:ahLst/>
              <a:cxnLst/>
              <a:rect l="l" t="t" r="r" b="b"/>
              <a:pathLst>
                <a:path w="6886" h="6793" extrusionOk="0">
                  <a:moveTo>
                    <a:pt x="252" y="0"/>
                  </a:moveTo>
                  <a:cubicBezTo>
                    <a:pt x="197" y="0"/>
                    <a:pt x="139" y="23"/>
                    <a:pt x="93" y="69"/>
                  </a:cubicBezTo>
                  <a:cubicBezTo>
                    <a:pt x="0" y="139"/>
                    <a:pt x="23" y="277"/>
                    <a:pt x="93" y="370"/>
                  </a:cubicBezTo>
                  <a:lnTo>
                    <a:pt x="6492" y="6746"/>
                  </a:lnTo>
                  <a:cubicBezTo>
                    <a:pt x="6539" y="6770"/>
                    <a:pt x="6608" y="6793"/>
                    <a:pt x="6654" y="6793"/>
                  </a:cubicBezTo>
                  <a:cubicBezTo>
                    <a:pt x="6700" y="6793"/>
                    <a:pt x="6770" y="6770"/>
                    <a:pt x="6816" y="6746"/>
                  </a:cubicBezTo>
                  <a:cubicBezTo>
                    <a:pt x="6885" y="6654"/>
                    <a:pt x="6885" y="6515"/>
                    <a:pt x="6816" y="6423"/>
                  </a:cubicBezTo>
                  <a:lnTo>
                    <a:pt x="393" y="69"/>
                  </a:lnTo>
                  <a:cubicBezTo>
                    <a:pt x="358" y="23"/>
                    <a:pt x="306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2"/>
            <p:cNvSpPr/>
            <p:nvPr/>
          </p:nvSpPr>
          <p:spPr>
            <a:xfrm>
              <a:off x="1377972" y="2872678"/>
              <a:ext cx="213732" cy="318608"/>
            </a:xfrm>
            <a:custGeom>
              <a:avLst/>
              <a:gdLst/>
              <a:ahLst/>
              <a:cxnLst/>
              <a:rect l="l" t="t" r="r" b="b"/>
              <a:pathLst>
                <a:path w="3328" h="4961" extrusionOk="0">
                  <a:moveTo>
                    <a:pt x="256" y="1"/>
                  </a:moveTo>
                  <a:cubicBezTo>
                    <a:pt x="215" y="1"/>
                    <a:pt x="174" y="14"/>
                    <a:pt x="139" y="40"/>
                  </a:cubicBezTo>
                  <a:cubicBezTo>
                    <a:pt x="23" y="86"/>
                    <a:pt x="0" y="224"/>
                    <a:pt x="70" y="340"/>
                  </a:cubicBezTo>
                  <a:lnTo>
                    <a:pt x="2888" y="4845"/>
                  </a:lnTo>
                  <a:cubicBezTo>
                    <a:pt x="2934" y="4914"/>
                    <a:pt x="3004" y="4961"/>
                    <a:pt x="3073" y="4961"/>
                  </a:cubicBezTo>
                  <a:cubicBezTo>
                    <a:pt x="3119" y="4961"/>
                    <a:pt x="3142" y="4938"/>
                    <a:pt x="3189" y="4914"/>
                  </a:cubicBezTo>
                  <a:cubicBezTo>
                    <a:pt x="3281" y="4868"/>
                    <a:pt x="3327" y="4730"/>
                    <a:pt x="3258" y="4614"/>
                  </a:cubicBezTo>
                  <a:lnTo>
                    <a:pt x="439" y="109"/>
                  </a:lnTo>
                  <a:cubicBezTo>
                    <a:pt x="396" y="37"/>
                    <a:pt x="326" y="1"/>
                    <a:pt x="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2"/>
            <p:cNvSpPr/>
            <p:nvPr/>
          </p:nvSpPr>
          <p:spPr>
            <a:xfrm>
              <a:off x="1622781" y="3264361"/>
              <a:ext cx="204806" cy="305314"/>
            </a:xfrm>
            <a:custGeom>
              <a:avLst/>
              <a:gdLst/>
              <a:ahLst/>
              <a:cxnLst/>
              <a:rect l="l" t="t" r="r" b="b"/>
              <a:pathLst>
                <a:path w="3189" h="4754" extrusionOk="0">
                  <a:moveTo>
                    <a:pt x="250" y="1"/>
                  </a:moveTo>
                  <a:cubicBezTo>
                    <a:pt x="206" y="1"/>
                    <a:pt x="159" y="14"/>
                    <a:pt x="116" y="40"/>
                  </a:cubicBezTo>
                  <a:cubicBezTo>
                    <a:pt x="23" y="86"/>
                    <a:pt x="0" y="225"/>
                    <a:pt x="47" y="340"/>
                  </a:cubicBezTo>
                  <a:lnTo>
                    <a:pt x="2750" y="4638"/>
                  </a:lnTo>
                  <a:cubicBezTo>
                    <a:pt x="2796" y="4707"/>
                    <a:pt x="2865" y="4753"/>
                    <a:pt x="2935" y="4753"/>
                  </a:cubicBezTo>
                  <a:cubicBezTo>
                    <a:pt x="2981" y="4753"/>
                    <a:pt x="3004" y="4730"/>
                    <a:pt x="3050" y="4707"/>
                  </a:cubicBezTo>
                  <a:cubicBezTo>
                    <a:pt x="3142" y="4661"/>
                    <a:pt x="3189" y="4522"/>
                    <a:pt x="3119" y="4430"/>
                  </a:cubicBezTo>
                  <a:lnTo>
                    <a:pt x="416" y="109"/>
                  </a:lnTo>
                  <a:cubicBezTo>
                    <a:pt x="387" y="37"/>
                    <a:pt x="322" y="1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1717763" y="2710841"/>
              <a:ext cx="56387" cy="100637"/>
            </a:xfrm>
            <a:custGeom>
              <a:avLst/>
              <a:gdLst/>
              <a:ahLst/>
              <a:cxnLst/>
              <a:rect l="l" t="t" r="r" b="b"/>
              <a:pathLst>
                <a:path w="878" h="1567" extrusionOk="0">
                  <a:moveTo>
                    <a:pt x="254" y="0"/>
                  </a:moveTo>
                  <a:cubicBezTo>
                    <a:pt x="223" y="0"/>
                    <a:pt x="192" y="6"/>
                    <a:pt x="162" y="18"/>
                  </a:cubicBezTo>
                  <a:cubicBezTo>
                    <a:pt x="46" y="41"/>
                    <a:pt x="0" y="180"/>
                    <a:pt x="46" y="272"/>
                  </a:cubicBezTo>
                  <a:lnTo>
                    <a:pt x="416" y="1404"/>
                  </a:lnTo>
                  <a:cubicBezTo>
                    <a:pt x="462" y="1497"/>
                    <a:pt x="531" y="1566"/>
                    <a:pt x="624" y="1566"/>
                  </a:cubicBezTo>
                  <a:lnTo>
                    <a:pt x="624" y="1543"/>
                  </a:lnTo>
                  <a:lnTo>
                    <a:pt x="693" y="1543"/>
                  </a:lnTo>
                  <a:cubicBezTo>
                    <a:pt x="809" y="1497"/>
                    <a:pt x="878" y="1381"/>
                    <a:pt x="832" y="1266"/>
                  </a:cubicBezTo>
                  <a:lnTo>
                    <a:pt x="439" y="134"/>
                  </a:lnTo>
                  <a:cubicBezTo>
                    <a:pt x="422" y="48"/>
                    <a:pt x="341" y="0"/>
                    <a:pt x="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2"/>
            <p:cNvSpPr/>
            <p:nvPr/>
          </p:nvSpPr>
          <p:spPr>
            <a:xfrm>
              <a:off x="1771131" y="2865164"/>
              <a:ext cx="203328" cy="526432"/>
            </a:xfrm>
            <a:custGeom>
              <a:avLst/>
              <a:gdLst/>
              <a:ahLst/>
              <a:cxnLst/>
              <a:rect l="l" t="t" r="r" b="b"/>
              <a:pathLst>
                <a:path w="3166" h="8197" extrusionOk="0">
                  <a:moveTo>
                    <a:pt x="254" y="0"/>
                  </a:moveTo>
                  <a:cubicBezTo>
                    <a:pt x="224" y="0"/>
                    <a:pt x="192" y="6"/>
                    <a:pt x="162" y="18"/>
                  </a:cubicBezTo>
                  <a:cubicBezTo>
                    <a:pt x="47" y="41"/>
                    <a:pt x="1" y="180"/>
                    <a:pt x="47" y="295"/>
                  </a:cubicBezTo>
                  <a:lnTo>
                    <a:pt x="2727" y="8035"/>
                  </a:lnTo>
                  <a:cubicBezTo>
                    <a:pt x="2750" y="8127"/>
                    <a:pt x="2842" y="8197"/>
                    <a:pt x="2935" y="8197"/>
                  </a:cubicBezTo>
                  <a:cubicBezTo>
                    <a:pt x="2958" y="8197"/>
                    <a:pt x="2981" y="8174"/>
                    <a:pt x="3004" y="8174"/>
                  </a:cubicBezTo>
                  <a:cubicBezTo>
                    <a:pt x="3120" y="8127"/>
                    <a:pt x="3166" y="8012"/>
                    <a:pt x="3120" y="7896"/>
                  </a:cubicBezTo>
                  <a:lnTo>
                    <a:pt x="440" y="133"/>
                  </a:lnTo>
                  <a:cubicBezTo>
                    <a:pt x="423" y="48"/>
                    <a:pt x="342" y="0"/>
                    <a:pt x="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2"/>
            <p:cNvSpPr/>
            <p:nvPr/>
          </p:nvSpPr>
          <p:spPr>
            <a:xfrm>
              <a:off x="2017417" y="3802532"/>
              <a:ext cx="519432" cy="26781"/>
            </a:xfrm>
            <a:custGeom>
              <a:avLst/>
              <a:gdLst/>
              <a:ahLst/>
              <a:cxnLst/>
              <a:rect l="l" t="t" r="r" b="b"/>
              <a:pathLst>
                <a:path w="8088" h="417" extrusionOk="0">
                  <a:moveTo>
                    <a:pt x="140" y="0"/>
                  </a:moveTo>
                  <a:cubicBezTo>
                    <a:pt x="70" y="0"/>
                    <a:pt x="1" y="93"/>
                    <a:pt x="1" y="208"/>
                  </a:cubicBezTo>
                  <a:cubicBezTo>
                    <a:pt x="1" y="324"/>
                    <a:pt x="70" y="416"/>
                    <a:pt x="140" y="416"/>
                  </a:cubicBezTo>
                  <a:lnTo>
                    <a:pt x="7972" y="416"/>
                  </a:lnTo>
                  <a:cubicBezTo>
                    <a:pt x="8041" y="416"/>
                    <a:pt x="8087" y="324"/>
                    <a:pt x="8087" y="208"/>
                  </a:cubicBezTo>
                  <a:cubicBezTo>
                    <a:pt x="8087" y="93"/>
                    <a:pt x="8041" y="0"/>
                    <a:pt x="7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2"/>
            <p:cNvSpPr/>
            <p:nvPr/>
          </p:nvSpPr>
          <p:spPr>
            <a:xfrm>
              <a:off x="2017417" y="3875230"/>
              <a:ext cx="519432" cy="28258"/>
            </a:xfrm>
            <a:custGeom>
              <a:avLst/>
              <a:gdLst/>
              <a:ahLst/>
              <a:cxnLst/>
              <a:rect l="l" t="t" r="r" b="b"/>
              <a:pathLst>
                <a:path w="8088" h="440" extrusionOk="0">
                  <a:moveTo>
                    <a:pt x="140" y="0"/>
                  </a:moveTo>
                  <a:cubicBezTo>
                    <a:pt x="70" y="0"/>
                    <a:pt x="1" y="93"/>
                    <a:pt x="1" y="208"/>
                  </a:cubicBezTo>
                  <a:cubicBezTo>
                    <a:pt x="1" y="324"/>
                    <a:pt x="70" y="439"/>
                    <a:pt x="140" y="439"/>
                  </a:cubicBezTo>
                  <a:lnTo>
                    <a:pt x="7972" y="439"/>
                  </a:lnTo>
                  <a:cubicBezTo>
                    <a:pt x="8041" y="439"/>
                    <a:pt x="8087" y="324"/>
                    <a:pt x="8087" y="208"/>
                  </a:cubicBezTo>
                  <a:cubicBezTo>
                    <a:pt x="8087" y="93"/>
                    <a:pt x="8041" y="0"/>
                    <a:pt x="7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2017417" y="3947928"/>
              <a:ext cx="519432" cy="28258"/>
            </a:xfrm>
            <a:custGeom>
              <a:avLst/>
              <a:gdLst/>
              <a:ahLst/>
              <a:cxnLst/>
              <a:rect l="l" t="t" r="r" b="b"/>
              <a:pathLst>
                <a:path w="8088" h="440" extrusionOk="0">
                  <a:moveTo>
                    <a:pt x="140" y="1"/>
                  </a:moveTo>
                  <a:cubicBezTo>
                    <a:pt x="70" y="1"/>
                    <a:pt x="1" y="93"/>
                    <a:pt x="1" y="232"/>
                  </a:cubicBezTo>
                  <a:cubicBezTo>
                    <a:pt x="1" y="347"/>
                    <a:pt x="70" y="439"/>
                    <a:pt x="140" y="439"/>
                  </a:cubicBezTo>
                  <a:lnTo>
                    <a:pt x="7972" y="439"/>
                  </a:lnTo>
                  <a:cubicBezTo>
                    <a:pt x="8041" y="439"/>
                    <a:pt x="8087" y="347"/>
                    <a:pt x="8087" y="232"/>
                  </a:cubicBezTo>
                  <a:cubicBezTo>
                    <a:pt x="8087" y="93"/>
                    <a:pt x="8041" y="1"/>
                    <a:pt x="7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2017417" y="4017672"/>
              <a:ext cx="519432" cy="28258"/>
            </a:xfrm>
            <a:custGeom>
              <a:avLst/>
              <a:gdLst/>
              <a:ahLst/>
              <a:cxnLst/>
              <a:rect l="l" t="t" r="r" b="b"/>
              <a:pathLst>
                <a:path w="8088" h="440" extrusionOk="0">
                  <a:moveTo>
                    <a:pt x="140" y="0"/>
                  </a:moveTo>
                  <a:cubicBezTo>
                    <a:pt x="70" y="0"/>
                    <a:pt x="1" y="93"/>
                    <a:pt x="1" y="208"/>
                  </a:cubicBezTo>
                  <a:cubicBezTo>
                    <a:pt x="1" y="324"/>
                    <a:pt x="70" y="439"/>
                    <a:pt x="140" y="439"/>
                  </a:cubicBezTo>
                  <a:lnTo>
                    <a:pt x="7972" y="439"/>
                  </a:lnTo>
                  <a:cubicBezTo>
                    <a:pt x="8041" y="439"/>
                    <a:pt x="8087" y="324"/>
                    <a:pt x="8087" y="208"/>
                  </a:cubicBezTo>
                  <a:cubicBezTo>
                    <a:pt x="8087" y="93"/>
                    <a:pt x="8041" y="0"/>
                    <a:pt x="7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2"/>
            <p:cNvSpPr/>
            <p:nvPr/>
          </p:nvSpPr>
          <p:spPr>
            <a:xfrm>
              <a:off x="2017417" y="4090370"/>
              <a:ext cx="519432" cy="28258"/>
            </a:xfrm>
            <a:custGeom>
              <a:avLst/>
              <a:gdLst/>
              <a:ahLst/>
              <a:cxnLst/>
              <a:rect l="l" t="t" r="r" b="b"/>
              <a:pathLst>
                <a:path w="8088" h="440" extrusionOk="0">
                  <a:moveTo>
                    <a:pt x="140" y="0"/>
                  </a:moveTo>
                  <a:cubicBezTo>
                    <a:pt x="70" y="0"/>
                    <a:pt x="1" y="93"/>
                    <a:pt x="1" y="208"/>
                  </a:cubicBezTo>
                  <a:cubicBezTo>
                    <a:pt x="1" y="347"/>
                    <a:pt x="70" y="439"/>
                    <a:pt x="140" y="439"/>
                  </a:cubicBezTo>
                  <a:lnTo>
                    <a:pt x="7972" y="439"/>
                  </a:lnTo>
                  <a:cubicBezTo>
                    <a:pt x="8041" y="439"/>
                    <a:pt x="8087" y="347"/>
                    <a:pt x="8087" y="208"/>
                  </a:cubicBezTo>
                  <a:cubicBezTo>
                    <a:pt x="8087" y="93"/>
                    <a:pt x="8041" y="0"/>
                    <a:pt x="7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42"/>
            <p:cNvGrpSpPr/>
            <p:nvPr/>
          </p:nvGrpSpPr>
          <p:grpSpPr>
            <a:xfrm>
              <a:off x="668145" y="949095"/>
              <a:ext cx="1126811" cy="1504663"/>
              <a:chOff x="7091420" y="949095"/>
              <a:chExt cx="1126811" cy="1504663"/>
            </a:xfrm>
          </p:grpSpPr>
          <p:sp>
            <p:nvSpPr>
              <p:cNvPr id="380" name="Google Shape;380;p42"/>
              <p:cNvSpPr/>
              <p:nvPr/>
            </p:nvSpPr>
            <p:spPr>
              <a:xfrm>
                <a:off x="7960112" y="2180366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42"/>
              <p:cNvSpPr/>
              <p:nvPr/>
            </p:nvSpPr>
            <p:spPr>
              <a:xfrm>
                <a:off x="7414583" y="121752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42"/>
              <p:cNvSpPr/>
              <p:nvPr/>
            </p:nvSpPr>
            <p:spPr>
              <a:xfrm rot="10800000">
                <a:off x="7091420" y="1571145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42"/>
              <p:cNvSpPr/>
              <p:nvPr/>
            </p:nvSpPr>
            <p:spPr>
              <a:xfrm rot="10800000">
                <a:off x="7670646" y="1785470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42"/>
              <p:cNvSpPr/>
              <p:nvPr/>
            </p:nvSpPr>
            <p:spPr>
              <a:xfrm rot="10800000">
                <a:off x="8158531" y="144611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42"/>
              <p:cNvSpPr/>
              <p:nvPr/>
            </p:nvSpPr>
            <p:spPr>
              <a:xfrm rot="10800000">
                <a:off x="7290949" y="2284858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42"/>
              <p:cNvSpPr/>
              <p:nvPr/>
            </p:nvSpPr>
            <p:spPr>
              <a:xfrm rot="10800000">
                <a:off x="7853220" y="949095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/>
          <p:nvPr/>
        </p:nvSpPr>
        <p:spPr>
          <a:xfrm>
            <a:off x="813182" y="1256388"/>
            <a:ext cx="1354203" cy="915755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685275" y="2475750"/>
            <a:ext cx="41469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Tokenization</a:t>
            </a:r>
            <a:endParaRPr sz="3600" dirty="0"/>
          </a:p>
        </p:txBody>
      </p:sp>
      <p:sp>
        <p:nvSpPr>
          <p:cNvPr id="278" name="Google Shape;278;p41"/>
          <p:cNvSpPr txBox="1">
            <a:spLocks noGrp="1"/>
          </p:cNvSpPr>
          <p:nvPr>
            <p:ph type="title" idx="2"/>
          </p:nvPr>
        </p:nvSpPr>
        <p:spPr>
          <a:xfrm>
            <a:off x="901975" y="1388013"/>
            <a:ext cx="1176600" cy="6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9" name="Google Shape;279;p41"/>
          <p:cNvSpPr txBox="1">
            <a:spLocks noGrp="1"/>
          </p:cNvSpPr>
          <p:nvPr>
            <p:ph type="subTitle" idx="1"/>
          </p:nvPr>
        </p:nvSpPr>
        <p:spPr>
          <a:xfrm>
            <a:off x="685275" y="3416425"/>
            <a:ext cx="4146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</a:t>
            </a:r>
          </a:p>
        </p:txBody>
      </p:sp>
      <p:grpSp>
        <p:nvGrpSpPr>
          <p:cNvPr id="280" name="Google Shape;280;p41"/>
          <p:cNvGrpSpPr/>
          <p:nvPr/>
        </p:nvGrpSpPr>
        <p:grpSpPr>
          <a:xfrm>
            <a:off x="5286800" y="1023795"/>
            <a:ext cx="3143974" cy="3095897"/>
            <a:chOff x="5153450" y="1023795"/>
            <a:chExt cx="3143974" cy="3095897"/>
          </a:xfrm>
        </p:grpSpPr>
        <p:sp>
          <p:nvSpPr>
            <p:cNvPr id="281" name="Google Shape;281;p41"/>
            <p:cNvSpPr/>
            <p:nvPr/>
          </p:nvSpPr>
          <p:spPr>
            <a:xfrm rot="-5400000">
              <a:off x="4963788" y="1745120"/>
              <a:ext cx="2564234" cy="2184910"/>
            </a:xfrm>
            <a:custGeom>
              <a:avLst/>
              <a:gdLst/>
              <a:ahLst/>
              <a:cxnLst/>
              <a:rect l="l" t="t" r="r" b="b"/>
              <a:pathLst>
                <a:path w="65310" h="44182" extrusionOk="0">
                  <a:moveTo>
                    <a:pt x="22640" y="0"/>
                  </a:moveTo>
                  <a:cubicBezTo>
                    <a:pt x="9997" y="0"/>
                    <a:pt x="0" y="9749"/>
                    <a:pt x="181" y="22126"/>
                  </a:cubicBezTo>
                  <a:cubicBezTo>
                    <a:pt x="343" y="31113"/>
                    <a:pt x="5679" y="38807"/>
                    <a:pt x="13373" y="42272"/>
                  </a:cubicBezTo>
                  <a:cubicBezTo>
                    <a:pt x="13373" y="42272"/>
                    <a:pt x="17855" y="44005"/>
                    <a:pt x="21321" y="44144"/>
                  </a:cubicBezTo>
                  <a:cubicBezTo>
                    <a:pt x="21794" y="44171"/>
                    <a:pt x="22276" y="44182"/>
                    <a:pt x="22761" y="44182"/>
                  </a:cubicBezTo>
                  <a:cubicBezTo>
                    <a:pt x="23104" y="44182"/>
                    <a:pt x="23448" y="44176"/>
                    <a:pt x="23793" y="44167"/>
                  </a:cubicBezTo>
                  <a:lnTo>
                    <a:pt x="41813" y="43450"/>
                  </a:lnTo>
                  <a:cubicBezTo>
                    <a:pt x="54659" y="42919"/>
                    <a:pt x="65217" y="33192"/>
                    <a:pt x="65310" y="21872"/>
                  </a:cubicBezTo>
                  <a:cubicBezTo>
                    <a:pt x="65310" y="10643"/>
                    <a:pt x="54775" y="1194"/>
                    <a:pt x="41813" y="686"/>
                  </a:cubicBezTo>
                  <a:lnTo>
                    <a:pt x="23515" y="16"/>
                  </a:lnTo>
                  <a:cubicBezTo>
                    <a:pt x="23222" y="5"/>
                    <a:pt x="22930" y="0"/>
                    <a:pt x="22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41"/>
            <p:cNvGrpSpPr/>
            <p:nvPr/>
          </p:nvGrpSpPr>
          <p:grpSpPr>
            <a:xfrm>
              <a:off x="5303900" y="2165504"/>
              <a:ext cx="1947743" cy="1344151"/>
              <a:chOff x="5804200" y="1899675"/>
              <a:chExt cx="1947743" cy="1344151"/>
            </a:xfrm>
          </p:grpSpPr>
          <p:sp>
            <p:nvSpPr>
              <p:cNvPr id="283" name="Google Shape;283;p41"/>
              <p:cNvSpPr/>
              <p:nvPr/>
            </p:nvSpPr>
            <p:spPr>
              <a:xfrm>
                <a:off x="6825721" y="2129432"/>
                <a:ext cx="451300" cy="421873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1555" extrusionOk="0">
                    <a:moveTo>
                      <a:pt x="490" y="1"/>
                    </a:moveTo>
                    <a:cubicBezTo>
                      <a:pt x="420" y="1"/>
                      <a:pt x="349" y="1"/>
                      <a:pt x="278" y="3"/>
                    </a:cubicBezTo>
                    <a:cubicBezTo>
                      <a:pt x="0" y="26"/>
                      <a:pt x="23" y="442"/>
                      <a:pt x="301" y="442"/>
                    </a:cubicBezTo>
                    <a:cubicBezTo>
                      <a:pt x="5430" y="580"/>
                      <a:pt x="9196" y="3838"/>
                      <a:pt x="9842" y="8944"/>
                    </a:cubicBezTo>
                    <a:cubicBezTo>
                      <a:pt x="9935" y="9452"/>
                      <a:pt x="9935" y="9960"/>
                      <a:pt x="10027" y="10469"/>
                    </a:cubicBezTo>
                    <a:lnTo>
                      <a:pt x="8526" y="8736"/>
                    </a:lnTo>
                    <a:cubicBezTo>
                      <a:pt x="8476" y="8686"/>
                      <a:pt x="8413" y="8663"/>
                      <a:pt x="8351" y="8663"/>
                    </a:cubicBezTo>
                    <a:cubicBezTo>
                      <a:pt x="8298" y="8663"/>
                      <a:pt x="8245" y="8681"/>
                      <a:pt x="8202" y="8713"/>
                    </a:cubicBezTo>
                    <a:cubicBezTo>
                      <a:pt x="8133" y="8782"/>
                      <a:pt x="8110" y="8921"/>
                      <a:pt x="8202" y="9013"/>
                    </a:cubicBezTo>
                    <a:lnTo>
                      <a:pt x="10351" y="11485"/>
                    </a:lnTo>
                    <a:cubicBezTo>
                      <a:pt x="10397" y="11531"/>
                      <a:pt x="10443" y="11554"/>
                      <a:pt x="10512" y="11554"/>
                    </a:cubicBezTo>
                    <a:lnTo>
                      <a:pt x="10536" y="11554"/>
                    </a:lnTo>
                    <a:cubicBezTo>
                      <a:pt x="10605" y="11531"/>
                      <a:pt x="10674" y="11508"/>
                      <a:pt x="10697" y="11439"/>
                    </a:cubicBezTo>
                    <a:lnTo>
                      <a:pt x="12291" y="8574"/>
                    </a:lnTo>
                    <a:cubicBezTo>
                      <a:pt x="12361" y="8482"/>
                      <a:pt x="12315" y="8343"/>
                      <a:pt x="12199" y="8297"/>
                    </a:cubicBezTo>
                    <a:lnTo>
                      <a:pt x="12222" y="8297"/>
                    </a:lnTo>
                    <a:cubicBezTo>
                      <a:pt x="12184" y="8274"/>
                      <a:pt x="12143" y="8263"/>
                      <a:pt x="12103" y="8263"/>
                    </a:cubicBezTo>
                    <a:cubicBezTo>
                      <a:pt x="12024" y="8263"/>
                      <a:pt x="11953" y="8305"/>
                      <a:pt x="11922" y="8366"/>
                    </a:cubicBezTo>
                    <a:lnTo>
                      <a:pt x="10720" y="10538"/>
                    </a:lnTo>
                    <a:cubicBezTo>
                      <a:pt x="10767" y="9937"/>
                      <a:pt x="10605" y="9082"/>
                      <a:pt x="10582" y="8828"/>
                    </a:cubicBezTo>
                    <a:cubicBezTo>
                      <a:pt x="9852" y="3469"/>
                      <a:pt x="5881" y="1"/>
                      <a:pt x="4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41"/>
              <p:cNvSpPr/>
              <p:nvPr/>
            </p:nvSpPr>
            <p:spPr>
              <a:xfrm>
                <a:off x="6333928" y="2570655"/>
                <a:ext cx="476346" cy="390547"/>
              </a:xfrm>
              <a:custGeom>
                <a:avLst/>
                <a:gdLst/>
                <a:ahLst/>
                <a:cxnLst/>
                <a:rect l="l" t="t" r="r" b="b"/>
                <a:pathLst>
                  <a:path w="13047" h="10697" extrusionOk="0">
                    <a:moveTo>
                      <a:pt x="1549" y="1"/>
                    </a:moveTo>
                    <a:cubicBezTo>
                      <a:pt x="1480" y="24"/>
                      <a:pt x="1433" y="70"/>
                      <a:pt x="1410" y="116"/>
                    </a:cubicBezTo>
                    <a:lnTo>
                      <a:pt x="70" y="3120"/>
                    </a:lnTo>
                    <a:cubicBezTo>
                      <a:pt x="1" y="3212"/>
                      <a:pt x="70" y="3351"/>
                      <a:pt x="163" y="3397"/>
                    </a:cubicBezTo>
                    <a:cubicBezTo>
                      <a:pt x="209" y="3397"/>
                      <a:pt x="232" y="3420"/>
                      <a:pt x="255" y="3420"/>
                    </a:cubicBezTo>
                    <a:cubicBezTo>
                      <a:pt x="347" y="3420"/>
                      <a:pt x="417" y="3374"/>
                      <a:pt x="463" y="3282"/>
                    </a:cubicBezTo>
                    <a:lnTo>
                      <a:pt x="1456" y="1064"/>
                    </a:lnTo>
                    <a:cubicBezTo>
                      <a:pt x="1456" y="1641"/>
                      <a:pt x="1687" y="2473"/>
                      <a:pt x="1734" y="2727"/>
                    </a:cubicBezTo>
                    <a:cubicBezTo>
                      <a:pt x="2862" y="7643"/>
                      <a:pt x="6636" y="10696"/>
                      <a:pt x="11503" y="10696"/>
                    </a:cubicBezTo>
                    <a:cubicBezTo>
                      <a:pt x="11920" y="10696"/>
                      <a:pt x="12345" y="10674"/>
                      <a:pt x="12777" y="10628"/>
                    </a:cubicBezTo>
                    <a:cubicBezTo>
                      <a:pt x="13047" y="10584"/>
                      <a:pt x="12989" y="10189"/>
                      <a:pt x="12730" y="10189"/>
                    </a:cubicBezTo>
                    <a:cubicBezTo>
                      <a:pt x="12723" y="10189"/>
                      <a:pt x="12715" y="10189"/>
                      <a:pt x="12708" y="10190"/>
                    </a:cubicBezTo>
                    <a:cubicBezTo>
                      <a:pt x="12483" y="10202"/>
                      <a:pt x="12260" y="10208"/>
                      <a:pt x="12039" y="10208"/>
                    </a:cubicBezTo>
                    <a:cubicBezTo>
                      <a:pt x="7253" y="10208"/>
                      <a:pt x="3533" y="7357"/>
                      <a:pt x="2473" y="2542"/>
                    </a:cubicBezTo>
                    <a:cubicBezTo>
                      <a:pt x="2334" y="2057"/>
                      <a:pt x="2311" y="1549"/>
                      <a:pt x="2173" y="1064"/>
                    </a:cubicBezTo>
                    <a:lnTo>
                      <a:pt x="2173" y="1064"/>
                    </a:lnTo>
                    <a:lnTo>
                      <a:pt x="3813" y="2635"/>
                    </a:lnTo>
                    <a:cubicBezTo>
                      <a:pt x="3848" y="2681"/>
                      <a:pt x="3900" y="2704"/>
                      <a:pt x="3955" y="2704"/>
                    </a:cubicBezTo>
                    <a:cubicBezTo>
                      <a:pt x="4009" y="2704"/>
                      <a:pt x="4067" y="2681"/>
                      <a:pt x="4113" y="2635"/>
                    </a:cubicBezTo>
                    <a:cubicBezTo>
                      <a:pt x="4206" y="2542"/>
                      <a:pt x="4183" y="2404"/>
                      <a:pt x="4113" y="2334"/>
                    </a:cubicBezTo>
                    <a:lnTo>
                      <a:pt x="1757" y="70"/>
                    </a:lnTo>
                    <a:cubicBezTo>
                      <a:pt x="1687" y="24"/>
                      <a:pt x="1618" y="1"/>
                      <a:pt x="1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1"/>
              <p:cNvSpPr/>
              <p:nvPr/>
            </p:nvSpPr>
            <p:spPr>
              <a:xfrm>
                <a:off x="5804200" y="1899675"/>
                <a:ext cx="1004682" cy="710667"/>
              </a:xfrm>
              <a:custGeom>
                <a:avLst/>
                <a:gdLst/>
                <a:ahLst/>
                <a:cxnLst/>
                <a:rect l="l" t="t" r="r" b="b"/>
                <a:pathLst>
                  <a:path w="27518" h="19465" extrusionOk="0">
                    <a:moveTo>
                      <a:pt x="19645" y="1"/>
                    </a:moveTo>
                    <a:cubicBezTo>
                      <a:pt x="12783" y="1"/>
                      <a:pt x="3006" y="675"/>
                      <a:pt x="1803" y="2183"/>
                    </a:cubicBezTo>
                    <a:cubicBezTo>
                      <a:pt x="1" y="4447"/>
                      <a:pt x="3674" y="15953"/>
                      <a:pt x="3674" y="15953"/>
                    </a:cubicBezTo>
                    <a:cubicBezTo>
                      <a:pt x="3582" y="16831"/>
                      <a:pt x="2011" y="18772"/>
                      <a:pt x="486" y="19465"/>
                    </a:cubicBezTo>
                    <a:cubicBezTo>
                      <a:pt x="2011" y="19326"/>
                      <a:pt x="3767" y="18448"/>
                      <a:pt x="5546" y="17408"/>
                    </a:cubicBezTo>
                    <a:cubicBezTo>
                      <a:pt x="5828" y="17456"/>
                      <a:pt x="6570" y="17478"/>
                      <a:pt x="7607" y="17478"/>
                    </a:cubicBezTo>
                    <a:cubicBezTo>
                      <a:pt x="12171" y="17478"/>
                      <a:pt x="22457" y="17042"/>
                      <a:pt x="24491" y="16346"/>
                    </a:cubicBezTo>
                    <a:cubicBezTo>
                      <a:pt x="26986" y="15491"/>
                      <a:pt x="27517" y="1536"/>
                      <a:pt x="26362" y="520"/>
                    </a:cubicBezTo>
                    <a:cubicBezTo>
                      <a:pt x="25961" y="181"/>
                      <a:pt x="23192" y="1"/>
                      <a:pt x="19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1"/>
              <p:cNvSpPr/>
              <p:nvPr/>
            </p:nvSpPr>
            <p:spPr>
              <a:xfrm>
                <a:off x="6797864" y="2567916"/>
                <a:ext cx="954079" cy="675910"/>
              </a:xfrm>
              <a:custGeom>
                <a:avLst/>
                <a:gdLst/>
                <a:ahLst/>
                <a:cxnLst/>
                <a:rect l="l" t="t" r="r" b="b"/>
                <a:pathLst>
                  <a:path w="26132" h="18513" extrusionOk="0">
                    <a:moveTo>
                      <a:pt x="6406" y="0"/>
                    </a:moveTo>
                    <a:cubicBezTo>
                      <a:pt x="3503" y="0"/>
                      <a:pt x="1332" y="152"/>
                      <a:pt x="1017" y="445"/>
                    </a:cubicBezTo>
                    <a:cubicBezTo>
                      <a:pt x="1" y="1416"/>
                      <a:pt x="532" y="13615"/>
                      <a:pt x="1734" y="15024"/>
                    </a:cubicBezTo>
                    <a:cubicBezTo>
                      <a:pt x="2686" y="16141"/>
                      <a:pt x="13501" y="16591"/>
                      <a:pt x="18619" y="16591"/>
                    </a:cubicBezTo>
                    <a:cubicBezTo>
                      <a:pt x="19956" y="16591"/>
                      <a:pt x="20905" y="16560"/>
                      <a:pt x="21187" y="16502"/>
                    </a:cubicBezTo>
                    <a:cubicBezTo>
                      <a:pt x="22434" y="17588"/>
                      <a:pt x="23913" y="18397"/>
                      <a:pt x="25992" y="18513"/>
                    </a:cubicBezTo>
                    <a:cubicBezTo>
                      <a:pt x="24398" y="17681"/>
                      <a:pt x="23474" y="16479"/>
                      <a:pt x="22850" y="15116"/>
                    </a:cubicBezTo>
                    <a:cubicBezTo>
                      <a:pt x="22850" y="15116"/>
                      <a:pt x="26131" y="4673"/>
                      <a:pt x="24260" y="2363"/>
                    </a:cubicBezTo>
                    <a:cubicBezTo>
                      <a:pt x="22968" y="753"/>
                      <a:pt x="12872" y="0"/>
                      <a:pt x="6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1"/>
              <p:cNvSpPr/>
              <p:nvPr/>
            </p:nvSpPr>
            <p:spPr>
              <a:xfrm>
                <a:off x="6032791" y="2056960"/>
                <a:ext cx="590513" cy="16904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3" extrusionOk="0">
                    <a:moveTo>
                      <a:pt x="301" y="1"/>
                    </a:moveTo>
                    <a:cubicBezTo>
                      <a:pt x="209" y="1"/>
                      <a:pt x="116" y="24"/>
                      <a:pt x="70" y="93"/>
                    </a:cubicBezTo>
                    <a:cubicBezTo>
                      <a:pt x="1" y="209"/>
                      <a:pt x="47" y="324"/>
                      <a:pt x="140" y="393"/>
                    </a:cubicBezTo>
                    <a:cubicBezTo>
                      <a:pt x="186" y="440"/>
                      <a:pt x="232" y="463"/>
                      <a:pt x="4898" y="463"/>
                    </a:cubicBezTo>
                    <a:lnTo>
                      <a:pt x="4894" y="463"/>
                    </a:lnTo>
                    <a:cubicBezTo>
                      <a:pt x="7250" y="463"/>
                      <a:pt x="10735" y="463"/>
                      <a:pt x="15966" y="440"/>
                    </a:cubicBezTo>
                    <a:cubicBezTo>
                      <a:pt x="16081" y="440"/>
                      <a:pt x="16173" y="347"/>
                      <a:pt x="16173" y="232"/>
                    </a:cubicBezTo>
                    <a:cubicBezTo>
                      <a:pt x="16173" y="93"/>
                      <a:pt x="16081" y="1"/>
                      <a:pt x="15966" y="1"/>
                    </a:cubicBezTo>
                    <a:cubicBezTo>
                      <a:pt x="13538" y="14"/>
                      <a:pt x="8861" y="27"/>
                      <a:pt x="5244" y="27"/>
                    </a:cubicBezTo>
                    <a:cubicBezTo>
                      <a:pt x="2596" y="27"/>
                      <a:pt x="516" y="20"/>
                      <a:pt x="301" y="1"/>
                    </a:cubicBezTo>
                    <a:close/>
                    <a:moveTo>
                      <a:pt x="4894" y="463"/>
                    </a:moveTo>
                    <a:cubicBezTo>
                      <a:pt x="4888" y="463"/>
                      <a:pt x="4882" y="463"/>
                      <a:pt x="4876" y="463"/>
                    </a:cubicBezTo>
                    <a:lnTo>
                      <a:pt x="4899" y="463"/>
                    </a:lnTo>
                    <a:cubicBezTo>
                      <a:pt x="4899" y="463"/>
                      <a:pt x="4898" y="463"/>
                      <a:pt x="4898" y="4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1"/>
              <p:cNvSpPr/>
              <p:nvPr/>
            </p:nvSpPr>
            <p:spPr>
              <a:xfrm>
                <a:off x="6032791" y="2132681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1"/>
                      <a:pt x="70" y="98"/>
                    </a:cubicBezTo>
                    <a:cubicBezTo>
                      <a:pt x="1" y="191"/>
                      <a:pt x="47" y="329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53"/>
                      <a:pt x="16173" y="214"/>
                    </a:cubicBezTo>
                    <a:cubicBezTo>
                      <a:pt x="16173" y="98"/>
                      <a:pt x="16081" y="6"/>
                      <a:pt x="15966" y="6"/>
                    </a:cubicBezTo>
                    <a:cubicBezTo>
                      <a:pt x="13538" y="19"/>
                      <a:pt x="8861" y="33"/>
                      <a:pt x="5244" y="33"/>
                    </a:cubicBezTo>
                    <a:cubicBezTo>
                      <a:pt x="2596" y="33"/>
                      <a:pt x="516" y="26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1"/>
              <p:cNvSpPr/>
              <p:nvPr/>
            </p:nvSpPr>
            <p:spPr>
              <a:xfrm>
                <a:off x="6032791" y="2208586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2"/>
                      <a:pt x="70" y="99"/>
                    </a:cubicBezTo>
                    <a:cubicBezTo>
                      <a:pt x="1" y="191"/>
                      <a:pt x="47" y="330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30"/>
                      <a:pt x="16173" y="214"/>
                    </a:cubicBezTo>
                    <a:cubicBezTo>
                      <a:pt x="16173" y="99"/>
                      <a:pt x="16081" y="6"/>
                      <a:pt x="15966" y="6"/>
                    </a:cubicBezTo>
                    <a:cubicBezTo>
                      <a:pt x="13162" y="6"/>
                      <a:pt x="7361" y="27"/>
                      <a:pt x="3654" y="27"/>
                    </a:cubicBezTo>
                    <a:cubicBezTo>
                      <a:pt x="1800" y="27"/>
                      <a:pt x="471" y="22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1"/>
              <p:cNvSpPr/>
              <p:nvPr/>
            </p:nvSpPr>
            <p:spPr>
              <a:xfrm>
                <a:off x="6033667" y="2284490"/>
                <a:ext cx="589637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69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399"/>
                    </a:cubicBezTo>
                    <a:cubicBezTo>
                      <a:pt x="162" y="423"/>
                      <a:pt x="208" y="469"/>
                      <a:pt x="4875" y="469"/>
                    </a:cubicBez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7"/>
                      <a:pt x="3630" y="27"/>
                    </a:cubicBezTo>
                    <a:cubicBezTo>
                      <a:pt x="1776" y="27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1"/>
              <p:cNvSpPr/>
              <p:nvPr/>
            </p:nvSpPr>
            <p:spPr>
              <a:xfrm>
                <a:off x="6033667" y="2360394"/>
                <a:ext cx="589637" cy="17160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70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400"/>
                    </a:cubicBezTo>
                    <a:cubicBezTo>
                      <a:pt x="162" y="423"/>
                      <a:pt x="208" y="446"/>
                      <a:pt x="4875" y="446"/>
                    </a:cubicBezTo>
                    <a:lnTo>
                      <a:pt x="4875" y="469"/>
                    </a:ln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8"/>
                      <a:pt x="3630" y="28"/>
                    </a:cubicBezTo>
                    <a:cubicBezTo>
                      <a:pt x="1776" y="28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1"/>
              <p:cNvSpPr/>
              <p:nvPr/>
            </p:nvSpPr>
            <p:spPr>
              <a:xfrm>
                <a:off x="6996114" y="271742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54" y="1"/>
                    </a:moveTo>
                    <a:cubicBezTo>
                      <a:pt x="185" y="1"/>
                      <a:pt x="116" y="24"/>
                      <a:pt x="70" y="93"/>
                    </a:cubicBezTo>
                    <a:cubicBezTo>
                      <a:pt x="0" y="186"/>
                      <a:pt x="23" y="301"/>
                      <a:pt x="93" y="371"/>
                    </a:cubicBezTo>
                    <a:cubicBezTo>
                      <a:pt x="162" y="417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47" y="417"/>
                    </a:cubicBezTo>
                    <a:cubicBezTo>
                      <a:pt x="13862" y="417"/>
                      <a:pt x="13955" y="324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38" y="28"/>
                    </a:cubicBezTo>
                    <a:cubicBezTo>
                      <a:pt x="2258" y="28"/>
                      <a:pt x="459" y="20"/>
                      <a:pt x="2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1"/>
              <p:cNvSpPr/>
              <p:nvPr/>
            </p:nvSpPr>
            <p:spPr>
              <a:xfrm>
                <a:off x="6996114" y="279336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3"/>
                      <a:pt x="70" y="93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416"/>
                    </a:cubicBezTo>
                    <a:cubicBezTo>
                      <a:pt x="13862" y="416"/>
                      <a:pt x="13955" y="324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1"/>
              <p:cNvSpPr/>
              <p:nvPr/>
            </p:nvSpPr>
            <p:spPr>
              <a:xfrm>
                <a:off x="6996114" y="2869270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4"/>
                      <a:pt x="70" y="70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393"/>
                    </a:cubicBezTo>
                    <a:cubicBezTo>
                      <a:pt x="13862" y="393"/>
                      <a:pt x="13955" y="301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1"/>
              <p:cNvSpPr/>
              <p:nvPr/>
            </p:nvSpPr>
            <p:spPr>
              <a:xfrm>
                <a:off x="6996114" y="2945174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1"/>
                    </a:moveTo>
                    <a:cubicBezTo>
                      <a:pt x="185" y="1"/>
                      <a:pt x="116" y="24"/>
                      <a:pt x="70" y="70"/>
                    </a:cubicBezTo>
                    <a:cubicBezTo>
                      <a:pt x="0" y="163"/>
                      <a:pt x="23" y="301"/>
                      <a:pt x="116" y="370"/>
                    </a:cubicBezTo>
                    <a:cubicBezTo>
                      <a:pt x="162" y="394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70" y="394"/>
                    </a:cubicBezTo>
                    <a:cubicBezTo>
                      <a:pt x="13862" y="394"/>
                      <a:pt x="13955" y="301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42" y="28"/>
                    </a:cubicBezTo>
                    <a:cubicBezTo>
                      <a:pt x="2265" y="28"/>
                      <a:pt x="473" y="20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1"/>
              <p:cNvSpPr/>
              <p:nvPr/>
            </p:nvSpPr>
            <p:spPr>
              <a:xfrm>
                <a:off x="6996114" y="3020786"/>
                <a:ext cx="509497" cy="15553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26" extrusionOk="0">
                    <a:moveTo>
                      <a:pt x="212" y="0"/>
                    </a:moveTo>
                    <a:cubicBezTo>
                      <a:pt x="152" y="0"/>
                      <a:pt x="104" y="26"/>
                      <a:pt x="70" y="78"/>
                    </a:cubicBezTo>
                    <a:cubicBezTo>
                      <a:pt x="0" y="171"/>
                      <a:pt x="23" y="310"/>
                      <a:pt x="116" y="356"/>
                    </a:cubicBezTo>
                    <a:cubicBezTo>
                      <a:pt x="162" y="402"/>
                      <a:pt x="185" y="425"/>
                      <a:pt x="4228" y="425"/>
                    </a:cubicBezTo>
                    <a:cubicBezTo>
                      <a:pt x="6238" y="425"/>
                      <a:pt x="9242" y="425"/>
                      <a:pt x="13770" y="402"/>
                    </a:cubicBezTo>
                    <a:cubicBezTo>
                      <a:pt x="13862" y="402"/>
                      <a:pt x="13955" y="310"/>
                      <a:pt x="13955" y="217"/>
                    </a:cubicBezTo>
                    <a:cubicBezTo>
                      <a:pt x="13955" y="102"/>
                      <a:pt x="13862" y="9"/>
                      <a:pt x="13747" y="9"/>
                    </a:cubicBezTo>
                    <a:cubicBezTo>
                      <a:pt x="11344" y="9"/>
                      <a:pt x="6364" y="30"/>
                      <a:pt x="3174" y="30"/>
                    </a:cubicBezTo>
                    <a:cubicBezTo>
                      <a:pt x="1579" y="30"/>
                      <a:pt x="431" y="25"/>
                      <a:pt x="277" y="9"/>
                    </a:cubicBezTo>
                    <a:cubicBezTo>
                      <a:pt x="254" y="3"/>
                      <a:pt x="233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41"/>
            <p:cNvGrpSpPr/>
            <p:nvPr/>
          </p:nvGrpSpPr>
          <p:grpSpPr>
            <a:xfrm>
              <a:off x="7155983" y="1023795"/>
              <a:ext cx="1141441" cy="1400172"/>
              <a:chOff x="7414583" y="949095"/>
              <a:chExt cx="1141441" cy="1400172"/>
            </a:xfrm>
          </p:grpSpPr>
          <p:sp>
            <p:nvSpPr>
              <p:cNvPr id="298" name="Google Shape;298;p41"/>
              <p:cNvSpPr/>
              <p:nvPr/>
            </p:nvSpPr>
            <p:spPr>
              <a:xfrm>
                <a:off x="7960112" y="2180366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>
                <a:off x="7414583" y="121752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10800000">
                <a:off x="8218220" y="1845170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10800000">
                <a:off x="7670646" y="1785470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10800000">
                <a:off x="8158531" y="144611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10800000">
                <a:off x="8387124" y="1084283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10800000">
                <a:off x="7853220" y="949095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88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4E5EB9-DCC3-4D60-95A9-2C07A354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0" y="202668"/>
            <a:ext cx="2905653" cy="1181400"/>
          </a:xfrm>
        </p:spPr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1B237D-6E33-441F-80BF-258AE6DF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600" y="3354025"/>
            <a:ext cx="3192192" cy="1216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Simplicity </a:t>
            </a: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22E22CA3-D389-4A4E-831B-8EC38F33ABBD}"/>
              </a:ext>
            </a:extLst>
          </p:cNvPr>
          <p:cNvSpPr txBox="1">
            <a:spLocks/>
          </p:cNvSpPr>
          <p:nvPr/>
        </p:nvSpPr>
        <p:spPr>
          <a:xfrm>
            <a:off x="5202300" y="3354025"/>
            <a:ext cx="3192192" cy="1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Handling of Punctuation and Symbols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Misspelling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1F848-4DE5-485A-9282-2EC107EFF989}"/>
              </a:ext>
            </a:extLst>
          </p:cNvPr>
          <p:cNvSpPr txBox="1"/>
          <p:nvPr/>
        </p:nvSpPr>
        <p:spPr>
          <a:xfrm>
            <a:off x="2286000" y="15358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 is cute!'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EB27B-AD45-4000-8080-60A07C346615}"/>
              </a:ext>
            </a:extLst>
          </p:cNvPr>
          <p:cNvSpPr txBox="1"/>
          <p:nvPr/>
        </p:nvSpPr>
        <p:spPr>
          <a:xfrm>
            <a:off x="2286000" y="19175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{'cat': 0, 'is': 1, 'cute!': 2}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7A8D39EC-8503-4567-978E-7CA748359416}"/>
              </a:ext>
            </a:extLst>
          </p:cNvPr>
          <p:cNvSpPr txBox="1">
            <a:spLocks/>
          </p:cNvSpPr>
          <p:nvPr/>
        </p:nvSpPr>
        <p:spPr>
          <a:xfrm>
            <a:off x="6026049" y="202668"/>
            <a:ext cx="2905653" cy="1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r>
              <a:rPr lang="en-US" sz="2800" dirty="0"/>
              <a:t>Word-based tokenization</a:t>
            </a:r>
          </a:p>
        </p:txBody>
      </p:sp>
    </p:spTree>
    <p:extLst>
      <p:ext uri="{BB962C8B-B14F-4D97-AF65-F5344CB8AC3E}">
        <p14:creationId xmlns:p14="http://schemas.microsoft.com/office/powerpoint/2010/main" val="290456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4E5EB9-DCC3-4D60-95A9-2C07A354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0" y="202668"/>
            <a:ext cx="2905653" cy="1181400"/>
          </a:xfrm>
        </p:spPr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1B237D-6E33-441F-80BF-258AE6DF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600" y="3354025"/>
            <a:ext cx="3192192" cy="1216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Universality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Handling of Special Symbols</a:t>
            </a: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22E22CA3-D389-4A4E-831B-8EC38F33ABBD}"/>
              </a:ext>
            </a:extLst>
          </p:cNvPr>
          <p:cNvSpPr txBox="1">
            <a:spLocks/>
          </p:cNvSpPr>
          <p:nvPr/>
        </p:nvSpPr>
        <p:spPr>
          <a:xfrm>
            <a:off x="5202300" y="3354025"/>
            <a:ext cx="3192192" cy="1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High Dimensionality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Contextual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1F848-4DE5-485A-9282-2EC107EFF989}"/>
              </a:ext>
            </a:extLst>
          </p:cNvPr>
          <p:cNvSpPr txBox="1"/>
          <p:nvPr/>
        </p:nvSpPr>
        <p:spPr>
          <a:xfrm>
            <a:off x="2286000" y="15358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 is cute!'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EB27B-AD45-4000-8080-60A07C346615}"/>
              </a:ext>
            </a:extLst>
          </p:cNvPr>
          <p:cNvSpPr txBox="1"/>
          <p:nvPr/>
        </p:nvSpPr>
        <p:spPr>
          <a:xfrm>
            <a:off x="730724" y="1917519"/>
            <a:ext cx="7682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{'c': 7, 'a': 1, 't': 9, ' ': 6, '</a:t>
            </a:r>
            <a:r>
              <a:rPr lang="en-US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': 4, 's': 5, 'u': 8, 'e': 10, '!': 11}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7A8D39EC-8503-4567-978E-7CA748359416}"/>
              </a:ext>
            </a:extLst>
          </p:cNvPr>
          <p:cNvSpPr txBox="1">
            <a:spLocks/>
          </p:cNvSpPr>
          <p:nvPr/>
        </p:nvSpPr>
        <p:spPr>
          <a:xfrm>
            <a:off x="6026049" y="202668"/>
            <a:ext cx="2905653" cy="1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r>
              <a:rPr lang="en-US" sz="2800" dirty="0"/>
              <a:t>Character-based tokenization</a:t>
            </a:r>
          </a:p>
        </p:txBody>
      </p:sp>
    </p:spTree>
    <p:extLst>
      <p:ext uri="{BB962C8B-B14F-4D97-AF65-F5344CB8AC3E}">
        <p14:creationId xmlns:p14="http://schemas.microsoft.com/office/powerpoint/2010/main" val="210740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4E5EB9-DCC3-4D60-95A9-2C07A354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0" y="202668"/>
            <a:ext cx="2905653" cy="1181400"/>
          </a:xfrm>
        </p:spPr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1B237D-6E33-441F-80BF-258AE6DF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600" y="3354025"/>
            <a:ext cx="3192192" cy="1216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Flexibility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Sub-word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Handling OOV words</a:t>
            </a: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22E22CA3-D389-4A4E-831B-8EC38F33ABBD}"/>
              </a:ext>
            </a:extLst>
          </p:cNvPr>
          <p:cNvSpPr txBox="1">
            <a:spLocks/>
          </p:cNvSpPr>
          <p:nvPr/>
        </p:nvSpPr>
        <p:spPr>
          <a:xfrm>
            <a:off x="5202300" y="3354025"/>
            <a:ext cx="3192192" cy="1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Vocabulary Size &amp; Token 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Contextual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1F848-4DE5-485A-9282-2EC107EFF989}"/>
              </a:ext>
            </a:extLst>
          </p:cNvPr>
          <p:cNvSpPr txBox="1"/>
          <p:nvPr/>
        </p:nvSpPr>
        <p:spPr>
          <a:xfrm>
            <a:off x="2286000" y="15358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'played'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EB27B-AD45-4000-8080-60A07C346615}"/>
              </a:ext>
            </a:extLst>
          </p:cNvPr>
          <p:cNvSpPr txBox="1"/>
          <p:nvPr/>
        </p:nvSpPr>
        <p:spPr>
          <a:xfrm>
            <a:off x="730724" y="1917519"/>
            <a:ext cx="7682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fr-FR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pla+y</a:t>
            </a:r>
            <a:r>
              <a:rPr lang="fr-F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fr-FR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p+l</a:t>
            </a:r>
            <a:r>
              <a:rPr lang="fr-F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fr-FR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wi+t</a:t>
            </a:r>
            <a:r>
              <a:rPr lang="fr-F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fr-FR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pl+a</a:t>
            </a:r>
            <a:r>
              <a:rPr lang="fr-F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fr-FR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w+i</a:t>
            </a:r>
            <a:r>
              <a:rPr lang="fr-F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'}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7A8D39EC-8503-4567-978E-7CA748359416}"/>
              </a:ext>
            </a:extLst>
          </p:cNvPr>
          <p:cNvSpPr txBox="1">
            <a:spLocks/>
          </p:cNvSpPr>
          <p:nvPr/>
        </p:nvSpPr>
        <p:spPr>
          <a:xfrm>
            <a:off x="6026049" y="202668"/>
            <a:ext cx="2905653" cy="1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r>
              <a:rPr lang="en-US" sz="2800" dirty="0"/>
              <a:t>BPE tokenization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F62B3-910B-4726-ACEC-EF71617159A7}"/>
              </a:ext>
            </a:extLst>
          </p:cNvPr>
          <p:cNvSpPr txBox="1"/>
          <p:nvPr/>
        </p:nvSpPr>
        <p:spPr>
          <a:xfrm>
            <a:off x="212300" y="2309651"/>
            <a:ext cx="8719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['play', 'e', 'd']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7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4E5EB9-DCC3-4D60-95A9-2C07A354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0" y="202668"/>
            <a:ext cx="2905653" cy="1181400"/>
          </a:xfrm>
        </p:spPr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1B237D-6E33-441F-80BF-258AE6DF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600" y="3354025"/>
            <a:ext cx="3192192" cy="1216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Efficient handling of long words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22E22CA3-D389-4A4E-831B-8EC38F33ABBD}"/>
              </a:ext>
            </a:extLst>
          </p:cNvPr>
          <p:cNvSpPr txBox="1">
            <a:spLocks/>
          </p:cNvSpPr>
          <p:nvPr/>
        </p:nvSpPr>
        <p:spPr>
          <a:xfrm>
            <a:off x="5202300" y="3354025"/>
            <a:ext cx="3192192" cy="1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Require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1F848-4DE5-485A-9282-2EC107EFF989}"/>
              </a:ext>
            </a:extLst>
          </p:cNvPr>
          <p:cNvSpPr txBox="1"/>
          <p:nvPr/>
        </p:nvSpPr>
        <p:spPr>
          <a:xfrm>
            <a:off x="2286000" y="15358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'playing'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7A8D39EC-8503-4567-978E-7CA748359416}"/>
              </a:ext>
            </a:extLst>
          </p:cNvPr>
          <p:cNvSpPr txBox="1">
            <a:spLocks/>
          </p:cNvSpPr>
          <p:nvPr/>
        </p:nvSpPr>
        <p:spPr>
          <a:xfrm>
            <a:off x="6026049" y="202668"/>
            <a:ext cx="2905653" cy="1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r>
              <a:rPr lang="en-US" sz="2800" dirty="0" err="1"/>
              <a:t>WordPiece</a:t>
            </a:r>
            <a:r>
              <a:rPr lang="en-US" sz="2800" dirty="0"/>
              <a:t> tokenization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F62B3-910B-4726-ACEC-EF71617159A7}"/>
              </a:ext>
            </a:extLst>
          </p:cNvPr>
          <p:cNvSpPr txBox="1"/>
          <p:nvPr/>
        </p:nvSpPr>
        <p:spPr>
          <a:xfrm>
            <a:off x="212300" y="2309651"/>
            <a:ext cx="8719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['pl', '##a', '##y', '##</a:t>
            </a:r>
            <a:r>
              <a:rPr lang="en-US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', '##ng']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36152"/>
      </p:ext>
    </p:extLst>
  </p:cSld>
  <p:clrMapOvr>
    <a:masterClrMapping/>
  </p:clrMapOvr>
</p:sld>
</file>

<file path=ppt/theme/theme1.xml><?xml version="1.0" encoding="utf-8"?>
<a:theme xmlns:a="http://schemas.openxmlformats.org/drawingml/2006/main" name="Expository Writing - Language Arts - 9th grade by Slidesgo">
  <a:themeElements>
    <a:clrScheme name="Simple Light">
      <a:dk1>
        <a:srgbClr val="010B33"/>
      </a:dk1>
      <a:lt1>
        <a:srgbClr val="FFFBF3"/>
      </a:lt1>
      <a:dk2>
        <a:srgbClr val="3B4E9A"/>
      </a:dk2>
      <a:lt2>
        <a:srgbClr val="F4E0B9"/>
      </a:lt2>
      <a:accent1>
        <a:srgbClr val="FDF3E0"/>
      </a:accent1>
      <a:accent2>
        <a:srgbClr val="FFC772"/>
      </a:accent2>
      <a:accent3>
        <a:srgbClr val="FFA51E"/>
      </a:accent3>
      <a:accent4>
        <a:srgbClr val="C53441"/>
      </a:accent4>
      <a:accent5>
        <a:srgbClr val="FFFFFF"/>
      </a:accent5>
      <a:accent6>
        <a:srgbClr val="FFFFFF"/>
      </a:accent6>
      <a:hlink>
        <a:srgbClr val="010B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473</Words>
  <Application>Microsoft Office PowerPoint</Application>
  <PresentationFormat>On-screen Show (16:9)</PresentationFormat>
  <Paragraphs>103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Inconsolata Medium</vt:lpstr>
      <vt:lpstr>Inconsolata</vt:lpstr>
      <vt:lpstr>Arial</vt:lpstr>
      <vt:lpstr>DM Sans</vt:lpstr>
      <vt:lpstr>Consolas</vt:lpstr>
      <vt:lpstr>Barlow</vt:lpstr>
      <vt:lpstr>Anaheim</vt:lpstr>
      <vt:lpstr>Expository Writing - Language Arts - 9th grade by Slidesgo</vt:lpstr>
      <vt:lpstr>Expository Writing - Language Arts</vt:lpstr>
      <vt:lpstr>Table of contents</vt:lpstr>
      <vt:lpstr>Introduction</vt:lpstr>
      <vt:lpstr>Whoa!</vt:lpstr>
      <vt:lpstr>Tokenization</vt:lpstr>
      <vt:lpstr>Tokenization</vt:lpstr>
      <vt:lpstr>Tokenization</vt:lpstr>
      <vt:lpstr>Tokenization</vt:lpstr>
      <vt:lpstr>Tokenization</vt:lpstr>
      <vt:lpstr>One-hot encoding</vt:lpstr>
      <vt:lpstr>One-hot encoding</vt:lpstr>
      <vt:lpstr>Bag-of-words</vt:lpstr>
      <vt:lpstr>Bag of words</vt:lpstr>
      <vt:lpstr>Word2vec</vt:lpstr>
      <vt:lpstr>Word2vec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Expository Writing - Language Arts</dc:title>
  <dc:creator>JayLL</dc:creator>
  <cp:lastModifiedBy>adamasankhe88@gmail.com</cp:lastModifiedBy>
  <cp:revision>29</cp:revision>
  <dcterms:modified xsi:type="dcterms:W3CDTF">2023-09-12T09:48:51Z</dcterms:modified>
</cp:coreProperties>
</file>