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59" r:id="rId6"/>
    <p:sldId id="261" r:id="rId7"/>
    <p:sldId id="264" r:id="rId8"/>
    <p:sldId id="262" r:id="rId9"/>
    <p:sldId id="266" r:id="rId10"/>
    <p:sldId id="267" r:id="rId11"/>
    <p:sldId id="271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20453-420E-4B74-9111-D819F09FDCD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71401-951F-462D-8F33-0695B9E4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0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8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00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3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8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8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6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5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31340-A3FC-4F5A-A1F1-BFD84E5EC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531" y="4926524"/>
            <a:ext cx="3509138" cy="1560023"/>
          </a:xfrm>
        </p:spPr>
        <p:txBody>
          <a:bodyPr anchor="t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1600" b="1" u="sng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MEMBERS:- </a:t>
            </a:r>
          </a:p>
          <a:p>
            <a:r>
              <a:rPr lang="en-IN" sz="1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  IZHAR BAGWAN </a:t>
            </a:r>
          </a:p>
          <a:p>
            <a:r>
              <a:rPr lang="en-IN" sz="1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JAY PATEL</a:t>
            </a:r>
          </a:p>
          <a:p>
            <a:r>
              <a:rPr lang="en-IN" sz="1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 JHANSI CHALLA</a:t>
            </a:r>
          </a:p>
          <a:p>
            <a:r>
              <a:rPr lang="en-IN" sz="1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 KIRAN CHINNASWAMY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Pen pointing to a graph on a screen">
            <a:extLst>
              <a:ext uri="{FF2B5EF4-FFF2-40B4-BE49-F238E27FC236}">
                <a16:creationId xmlns:a16="http://schemas.microsoft.com/office/drawing/2014/main" id="{47B21DDA-AFD0-4932-AC66-5C73D815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77" r="8863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AB85F-2424-4D27-B9FC-D363E4EB6ED6}"/>
              </a:ext>
            </a:extLst>
          </p:cNvPr>
          <p:cNvSpPr/>
          <p:nvPr/>
        </p:nvSpPr>
        <p:spPr>
          <a:xfrm>
            <a:off x="934993" y="3544210"/>
            <a:ext cx="5885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STOCK MARKET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2CE8-8FCD-43D5-815C-A5369E8FC3D0}"/>
              </a:ext>
            </a:extLst>
          </p:cNvPr>
          <p:cNvSpPr/>
          <p:nvPr/>
        </p:nvSpPr>
        <p:spPr>
          <a:xfrm>
            <a:off x="954121" y="1322035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Login Page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27" y="2043766"/>
            <a:ext cx="7806995" cy="43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2CE8-8FCD-43D5-815C-A5369E8FC3D0}"/>
              </a:ext>
            </a:extLst>
          </p:cNvPr>
          <p:cNvSpPr/>
          <p:nvPr/>
        </p:nvSpPr>
        <p:spPr>
          <a:xfrm>
            <a:off x="865253" y="1143000"/>
            <a:ext cx="26629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Home Page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" t="29704"/>
          <a:stretch/>
        </p:blipFill>
        <p:spPr>
          <a:xfrm>
            <a:off x="2046262" y="2071126"/>
            <a:ext cx="9105518" cy="3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5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2CE8-8FCD-43D5-815C-A5369E8FC3D0}"/>
              </a:ext>
            </a:extLst>
          </p:cNvPr>
          <p:cNvSpPr/>
          <p:nvPr/>
        </p:nvSpPr>
        <p:spPr>
          <a:xfrm>
            <a:off x="962107" y="1322035"/>
            <a:ext cx="2349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Login Page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75" y="2077290"/>
            <a:ext cx="7902467" cy="44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7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2CE8-8FCD-43D5-815C-A5369E8FC3D0}"/>
              </a:ext>
            </a:extLst>
          </p:cNvPr>
          <p:cNvSpPr/>
          <p:nvPr/>
        </p:nvSpPr>
        <p:spPr>
          <a:xfrm>
            <a:off x="802994" y="1322035"/>
            <a:ext cx="26677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 Page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6" y="1956638"/>
            <a:ext cx="8410190" cy="47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ck Market Simple PowerPoint Design">
            <a:extLst>
              <a:ext uri="{FF2B5EF4-FFF2-40B4-BE49-F238E27FC236}">
                <a16:creationId xmlns:a16="http://schemas.microsoft.com/office/drawing/2014/main" id="{6F0C292C-B099-41C4-B359-0946BA7F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5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n pointing to a graph on a screen">
            <a:extLst>
              <a:ext uri="{FF2B5EF4-FFF2-40B4-BE49-F238E27FC236}">
                <a16:creationId xmlns:a16="http://schemas.microsoft.com/office/drawing/2014/main" id="{47B21DDA-AFD0-4932-AC66-5C73D815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b="2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EA0A9-7FF5-4DFD-934C-C1A73001693B}"/>
              </a:ext>
            </a:extLst>
          </p:cNvPr>
          <p:cNvSpPr/>
          <p:nvPr/>
        </p:nvSpPr>
        <p:spPr>
          <a:xfrm>
            <a:off x="1078991" y="1039113"/>
            <a:ext cx="3653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28559-420B-4FBB-8E58-005D74C51C40}"/>
              </a:ext>
            </a:extLst>
          </p:cNvPr>
          <p:cNvSpPr/>
          <p:nvPr/>
        </p:nvSpPr>
        <p:spPr>
          <a:xfrm>
            <a:off x="991313" y="2401369"/>
            <a:ext cx="4460904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436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n pointing to a graph on a screen">
            <a:extLst>
              <a:ext uri="{FF2B5EF4-FFF2-40B4-BE49-F238E27FC236}">
                <a16:creationId xmlns:a16="http://schemas.microsoft.com/office/drawing/2014/main" id="{47B21DDA-AFD0-4932-AC66-5C73D815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b="2063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5AD6A9-470F-4877-BE79-5681CBCE1A00}"/>
              </a:ext>
            </a:extLst>
          </p:cNvPr>
          <p:cNvSpPr/>
          <p:nvPr/>
        </p:nvSpPr>
        <p:spPr>
          <a:xfrm>
            <a:off x="882268" y="1143000"/>
            <a:ext cx="5593198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8BEFC-AE4D-44DA-919B-F208DB33B76E}"/>
              </a:ext>
            </a:extLst>
          </p:cNvPr>
          <p:cNvSpPr/>
          <p:nvPr/>
        </p:nvSpPr>
        <p:spPr>
          <a:xfrm>
            <a:off x="758931" y="2459503"/>
            <a:ext cx="73082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Nowadays, stock market is highly influenced. Anyone who want to buy or sell shares of publicly listed companies can buy in just one click. A platform of exchanging shares. </a:t>
            </a:r>
          </a:p>
        </p:txBody>
      </p:sp>
    </p:spTree>
    <p:extLst>
      <p:ext uri="{BB962C8B-B14F-4D97-AF65-F5344CB8AC3E}">
        <p14:creationId xmlns:p14="http://schemas.microsoft.com/office/powerpoint/2010/main" val="35255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n pointing to a graph on a screen">
            <a:extLst>
              <a:ext uri="{FF2B5EF4-FFF2-40B4-BE49-F238E27FC236}">
                <a16:creationId xmlns:a16="http://schemas.microsoft.com/office/drawing/2014/main" id="{47B21DDA-AFD0-4932-AC66-5C73D815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b="2063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516B7-B0DF-441E-9484-F1E9919ABF74}"/>
              </a:ext>
            </a:extLst>
          </p:cNvPr>
          <p:cNvSpPr/>
          <p:nvPr/>
        </p:nvSpPr>
        <p:spPr>
          <a:xfrm>
            <a:off x="938371" y="1095216"/>
            <a:ext cx="7564694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A583E-7561-4B5B-8ECE-B451B1B0A9B1}"/>
              </a:ext>
            </a:extLst>
          </p:cNvPr>
          <p:cNvSpPr/>
          <p:nvPr/>
        </p:nvSpPr>
        <p:spPr>
          <a:xfrm>
            <a:off x="758910" y="2722920"/>
            <a:ext cx="70775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stock market is the web application where the users should be accessible to buy the stocks and the admin should have access to modify/update the stocks.</a:t>
            </a:r>
            <a:endParaRPr lang="en-IN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04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n pointing to a graph on a screen">
            <a:extLst>
              <a:ext uri="{FF2B5EF4-FFF2-40B4-BE49-F238E27FC236}">
                <a16:creationId xmlns:a16="http://schemas.microsoft.com/office/drawing/2014/main" id="{47B21DDA-AFD0-4932-AC66-5C73D815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b="2063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B557C-DD73-4A2F-8DC4-0BEF81537F76}"/>
              </a:ext>
            </a:extLst>
          </p:cNvPr>
          <p:cNvSpPr/>
          <p:nvPr/>
        </p:nvSpPr>
        <p:spPr>
          <a:xfrm>
            <a:off x="818774" y="1118971"/>
            <a:ext cx="5727306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sz="5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186653-34CF-42D5-B868-224A439D75F6}"/>
              </a:ext>
            </a:extLst>
          </p:cNvPr>
          <p:cNvSpPr/>
          <p:nvPr/>
        </p:nvSpPr>
        <p:spPr>
          <a:xfrm>
            <a:off x="987202" y="2565521"/>
            <a:ext cx="53904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just"/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 End : HTML, CSS, JavaScript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 End : Java 9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: MySQL</a:t>
            </a:r>
            <a:endParaRPr lang="en-IN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48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n pointing to a graph on a screen">
            <a:extLst>
              <a:ext uri="{FF2B5EF4-FFF2-40B4-BE49-F238E27FC236}">
                <a16:creationId xmlns:a16="http://schemas.microsoft.com/office/drawing/2014/main" id="{47B21DDA-AFD0-4932-AC66-5C73D815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b="2063"/>
          <a:stretch/>
        </p:blipFill>
        <p:spPr>
          <a:xfrm>
            <a:off x="-3" y="-12129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4BE6-CDB8-4388-BC85-7DA16DBC7DB4}"/>
              </a:ext>
            </a:extLst>
          </p:cNvPr>
          <p:cNvSpPr txBox="1"/>
          <p:nvPr/>
        </p:nvSpPr>
        <p:spPr>
          <a:xfrm>
            <a:off x="997410" y="2568546"/>
            <a:ext cx="2718121" cy="151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 marL="914400" lvl="1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dmin Logo Stock Illustrations – 2,387 Admin Logo Stock Illustrations,  Vectors &amp; Clipart - Dreamstime">
            <a:extLst>
              <a:ext uri="{FF2B5EF4-FFF2-40B4-BE49-F238E27FC236}">
                <a16:creationId xmlns:a16="http://schemas.microsoft.com/office/drawing/2014/main" id="{3D87F706-9BCF-4058-99D4-2BFF78298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95" y="2101269"/>
            <a:ext cx="1687199" cy="2069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Profile Advanced Module - Prestashop Profile Addon">
            <a:extLst>
              <a:ext uri="{FF2B5EF4-FFF2-40B4-BE49-F238E27FC236}">
                <a16:creationId xmlns:a16="http://schemas.microsoft.com/office/drawing/2014/main" id="{63E9263F-5A71-4106-B51A-5CE7D00C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49" y="4431558"/>
            <a:ext cx="2081247" cy="20812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B0877D-823A-45B3-BDE9-3FF69CF920CD}"/>
              </a:ext>
            </a:extLst>
          </p:cNvPr>
          <p:cNvSpPr/>
          <p:nvPr/>
        </p:nvSpPr>
        <p:spPr>
          <a:xfrm>
            <a:off x="1078969" y="1098413"/>
            <a:ext cx="311014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endParaRPr lang="en-IN" sz="5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6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5F4-5E35-4BD5-9A26-A87622D1A283}"/>
              </a:ext>
            </a:extLst>
          </p:cNvPr>
          <p:cNvSpPr txBox="1">
            <a:spLocks/>
          </p:cNvSpPr>
          <p:nvPr/>
        </p:nvSpPr>
        <p:spPr>
          <a:xfrm>
            <a:off x="457200" y="-73440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33BB5F-CEBB-4E0F-AD9D-67A51CF9F189}"/>
              </a:ext>
            </a:extLst>
          </p:cNvPr>
          <p:cNvSpPr/>
          <p:nvPr/>
        </p:nvSpPr>
        <p:spPr>
          <a:xfrm>
            <a:off x="1463039" y="2377439"/>
            <a:ext cx="2560319" cy="548640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New user</a:t>
            </a: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1DA6F5BF-AB8F-459B-BDFF-4901D7C39B7C}"/>
              </a:ext>
            </a:extLst>
          </p:cNvPr>
          <p:cNvSpPr/>
          <p:nvPr/>
        </p:nvSpPr>
        <p:spPr>
          <a:xfrm>
            <a:off x="4023360" y="2651760"/>
            <a:ext cx="17373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2F0082-9D51-44AE-86E1-8B692CDD8296}"/>
              </a:ext>
            </a:extLst>
          </p:cNvPr>
          <p:cNvSpPr/>
          <p:nvPr/>
        </p:nvSpPr>
        <p:spPr>
          <a:xfrm>
            <a:off x="5760720" y="1463039"/>
            <a:ext cx="2560319" cy="23774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Login: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Username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password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E2E0E17C-C0BA-42C6-99E6-92E8DBB3191D}"/>
              </a:ext>
            </a:extLst>
          </p:cNvPr>
          <p:cNvSpPr/>
          <p:nvPr/>
        </p:nvSpPr>
        <p:spPr>
          <a:xfrm>
            <a:off x="2651760" y="2926079"/>
            <a:ext cx="0" cy="10058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17AE00-B2E5-43D8-980B-43B5943E07DF}"/>
              </a:ext>
            </a:extLst>
          </p:cNvPr>
          <p:cNvSpPr/>
          <p:nvPr/>
        </p:nvSpPr>
        <p:spPr>
          <a:xfrm>
            <a:off x="1188719" y="4023360"/>
            <a:ext cx="3017520" cy="228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Register here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89DEF53A-6FB9-45AE-B3F8-1D3E4768715E}"/>
              </a:ext>
            </a:extLst>
          </p:cNvPr>
          <p:cNvSpPr/>
          <p:nvPr/>
        </p:nvSpPr>
        <p:spPr>
          <a:xfrm>
            <a:off x="7040880" y="3840479"/>
            <a:ext cx="0" cy="13716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A0441-3A34-4CF8-8A94-BA88FD8283CF}"/>
              </a:ext>
            </a:extLst>
          </p:cNvPr>
          <p:cNvSpPr/>
          <p:nvPr/>
        </p:nvSpPr>
        <p:spPr>
          <a:xfrm>
            <a:off x="5486399" y="5212080"/>
            <a:ext cx="3291839" cy="822960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Welcome to stock market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5ECD4105-1B93-48B3-A9FC-442C8EB0CC4D}"/>
              </a:ext>
            </a:extLst>
          </p:cNvPr>
          <p:cNvSpPr/>
          <p:nvPr/>
        </p:nvSpPr>
        <p:spPr>
          <a:xfrm flipH="1">
            <a:off x="2743188" y="6309360"/>
            <a:ext cx="11" cy="22590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01F7019C-5C36-4D20-B9E0-006E226EAD6F}"/>
              </a:ext>
            </a:extLst>
          </p:cNvPr>
          <p:cNvSpPr/>
          <p:nvPr/>
        </p:nvSpPr>
        <p:spPr>
          <a:xfrm flipH="1">
            <a:off x="498308" y="6542330"/>
            <a:ext cx="2247445" cy="896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E1BE61A-1985-4923-9CCE-A883E6A41EA6}"/>
              </a:ext>
            </a:extLst>
          </p:cNvPr>
          <p:cNvSpPr/>
          <p:nvPr/>
        </p:nvSpPr>
        <p:spPr>
          <a:xfrm flipH="1" flipV="1">
            <a:off x="495744" y="914399"/>
            <a:ext cx="1" cy="5714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9C2EF90E-074F-4FBA-8BF2-446F2DD3B2BB}"/>
              </a:ext>
            </a:extLst>
          </p:cNvPr>
          <p:cNvSpPr/>
          <p:nvPr/>
        </p:nvSpPr>
        <p:spPr>
          <a:xfrm>
            <a:off x="452927" y="905854"/>
            <a:ext cx="6587953" cy="854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E5DBE896-823B-4D97-A2BB-79B8DB2474C5}"/>
              </a:ext>
            </a:extLst>
          </p:cNvPr>
          <p:cNvSpPr/>
          <p:nvPr/>
        </p:nvSpPr>
        <p:spPr>
          <a:xfrm>
            <a:off x="7040880" y="914400"/>
            <a:ext cx="0" cy="6490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1EC107-3D96-420F-968A-1A6D3538157D}"/>
              </a:ext>
            </a:extLst>
          </p:cNvPr>
          <p:cNvSpPr txBox="1"/>
          <p:nvPr/>
        </p:nvSpPr>
        <p:spPr>
          <a:xfrm>
            <a:off x="4550759" y="2194560"/>
            <a:ext cx="11127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7A6AE-FDC1-4CE6-825B-889D993A0F36}"/>
              </a:ext>
            </a:extLst>
          </p:cNvPr>
          <p:cNvSpPr txBox="1"/>
          <p:nvPr/>
        </p:nvSpPr>
        <p:spPr>
          <a:xfrm>
            <a:off x="1828800" y="3316320"/>
            <a:ext cx="11127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36142-DB91-4A6D-944E-F24094077B8A}"/>
              </a:ext>
            </a:extLst>
          </p:cNvPr>
          <p:cNvSpPr txBox="1"/>
          <p:nvPr/>
        </p:nvSpPr>
        <p:spPr>
          <a:xfrm>
            <a:off x="7116839" y="4206240"/>
            <a:ext cx="11127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YES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CF6A1-EC27-4E16-A093-0E1E601858E7}"/>
              </a:ext>
            </a:extLst>
          </p:cNvPr>
          <p:cNvSpPr/>
          <p:nvPr/>
        </p:nvSpPr>
        <p:spPr>
          <a:xfrm>
            <a:off x="2485267" y="93272"/>
            <a:ext cx="524374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ARCHITECTURE</a:t>
            </a:r>
            <a:endParaRPr lang="en-IN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7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n pointing to a graph on a screen">
            <a:extLst>
              <a:ext uri="{FF2B5EF4-FFF2-40B4-BE49-F238E27FC236}">
                <a16:creationId xmlns:a16="http://schemas.microsoft.com/office/drawing/2014/main" id="{47B21DDA-AFD0-4932-AC66-5C73D815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b="2063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79153-DE36-4140-BBE2-6561B8235D91}"/>
              </a:ext>
            </a:extLst>
          </p:cNvPr>
          <p:cNvSpPr txBox="1"/>
          <p:nvPr/>
        </p:nvSpPr>
        <p:spPr>
          <a:xfrm>
            <a:off x="883886" y="2394448"/>
            <a:ext cx="3854321" cy="1835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tock Category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Transactions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DD50E-35B5-4CD8-948F-529231354624}"/>
              </a:ext>
            </a:extLst>
          </p:cNvPr>
          <p:cNvSpPr txBox="1"/>
          <p:nvPr/>
        </p:nvSpPr>
        <p:spPr>
          <a:xfrm>
            <a:off x="533219" y="4523623"/>
            <a:ext cx="3541836" cy="142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on website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tocks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 Stocks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History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46168C-9016-45FE-A325-1DDDD2E42014}"/>
              </a:ext>
            </a:extLst>
          </p:cNvPr>
          <p:cNvSpPr/>
          <p:nvPr/>
        </p:nvSpPr>
        <p:spPr>
          <a:xfrm>
            <a:off x="298153" y="1083297"/>
            <a:ext cx="3776902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IN" sz="5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36E06-D0EA-46C0-BC18-FD3C5B84C8DC}"/>
              </a:ext>
            </a:extLst>
          </p:cNvPr>
          <p:cNvSpPr/>
          <p:nvPr/>
        </p:nvSpPr>
        <p:spPr>
          <a:xfrm>
            <a:off x="5268182" y="552659"/>
            <a:ext cx="5929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endParaRPr lang="en-IN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17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9F253-98C7-4D0E-8F27-C72EE1B2E840}"/>
              </a:ext>
            </a:extLst>
          </p:cNvPr>
          <p:cNvSpPr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0" i="1" cap="none" spc="1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7A0D2D-D34D-4CCF-97A9-642D4564EC7E}"/>
              </a:ext>
            </a:extLst>
          </p:cNvPr>
          <p:cNvSpPr/>
          <p:nvPr/>
        </p:nvSpPr>
        <p:spPr>
          <a:xfrm>
            <a:off x="901741" y="1100669"/>
            <a:ext cx="470353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endParaRPr lang="en-US" sz="5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3D2CE8-8FCD-43D5-815C-A5369E8FC3D0}"/>
              </a:ext>
            </a:extLst>
          </p:cNvPr>
          <p:cNvSpPr/>
          <p:nvPr/>
        </p:nvSpPr>
        <p:spPr>
          <a:xfrm>
            <a:off x="1078991" y="2096897"/>
            <a:ext cx="16786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41" y="2558562"/>
            <a:ext cx="6956111" cy="391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5795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HeadlinesVTI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jhansi reddy challa</dc:creator>
  <cp:lastModifiedBy>Jhansi Challa</cp:lastModifiedBy>
  <cp:revision>12</cp:revision>
  <dcterms:created xsi:type="dcterms:W3CDTF">2022-02-23T15:55:51Z</dcterms:created>
  <dcterms:modified xsi:type="dcterms:W3CDTF">2022-02-25T05:07:17Z</dcterms:modified>
</cp:coreProperties>
</file>