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5"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Quantic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6" d="100"/>
          <a:sy n="206" d="100"/>
        </p:scale>
        <p:origin x="504"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69e1f408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69e1f408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69e688268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69e68826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69e688268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69e688268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69e688268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369e688268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69e688268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69e688268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69e1f408f7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69e1f408f7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69e1f408f7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69e1f408f7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69e1f408f7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69e1f408f7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69e1f408f7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69e1f408f7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69e1f408f7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69e1f408f7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69e688268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69e688268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69e1f408f7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69e1f408f7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69e1f408f7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69e1f408f7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BLANK_16_1_1">
    <p:bg>
      <p:bgPr>
        <a:solidFill>
          <a:schemeClr val="lt2"/>
        </a:solidFill>
        <a:effectLst/>
      </p:bgPr>
    </p:bg>
    <p:spTree>
      <p:nvGrpSpPr>
        <p:cNvPr id="1" name="Shape 53"/>
        <p:cNvGrpSpPr/>
        <p:nvPr/>
      </p:nvGrpSpPr>
      <p:grpSpPr>
        <a:xfrm>
          <a:off x="0" y="0"/>
          <a:ext cx="0" cy="0"/>
          <a:chOff x="0" y="0"/>
          <a:chExt cx="0" cy="0"/>
        </a:xfrm>
      </p:grpSpPr>
      <p:sp>
        <p:nvSpPr>
          <p:cNvPr id="54" name="Google Shape;54;p14"/>
          <p:cNvSpPr/>
          <p:nvPr/>
        </p:nvSpPr>
        <p:spPr>
          <a:xfrm>
            <a:off x="0" y="0"/>
            <a:ext cx="5440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5" name="Google Shape;55;p14"/>
          <p:cNvSpPr/>
          <p:nvPr/>
        </p:nvSpPr>
        <p:spPr>
          <a:xfrm>
            <a:off x="5440200" y="555250"/>
            <a:ext cx="3703800" cy="458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6" name="Google Shape;56;p14"/>
          <p:cNvSpPr/>
          <p:nvPr/>
        </p:nvSpPr>
        <p:spPr>
          <a:xfrm>
            <a:off x="636875" y="563400"/>
            <a:ext cx="4803000" cy="4588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7" name="Google Shape;57;p14"/>
          <p:cNvSpPr txBox="1">
            <a:spLocks noGrp="1"/>
          </p:cNvSpPr>
          <p:nvPr>
            <p:ph type="title"/>
          </p:nvPr>
        </p:nvSpPr>
        <p:spPr>
          <a:xfrm>
            <a:off x="876900" y="874250"/>
            <a:ext cx="4387500" cy="263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SzPts val="3000"/>
              <a:buNone/>
              <a:defRPr sz="7500"/>
            </a:lvl1pPr>
            <a:lvl2pPr lvl="1">
              <a:lnSpc>
                <a:spcPct val="80000"/>
              </a:lnSpc>
              <a:spcBef>
                <a:spcPts val="0"/>
              </a:spcBef>
              <a:spcAft>
                <a:spcPts val="0"/>
              </a:spcAft>
              <a:buSzPts val="3000"/>
              <a:buNone/>
              <a:defRPr sz="7500">
                <a:latin typeface="Quantico"/>
                <a:ea typeface="Quantico"/>
                <a:cs typeface="Quantico"/>
                <a:sym typeface="Quantico"/>
              </a:defRPr>
            </a:lvl2pPr>
            <a:lvl3pPr lvl="2">
              <a:lnSpc>
                <a:spcPct val="80000"/>
              </a:lnSpc>
              <a:spcBef>
                <a:spcPts val="0"/>
              </a:spcBef>
              <a:spcAft>
                <a:spcPts val="0"/>
              </a:spcAft>
              <a:buSzPts val="3000"/>
              <a:buNone/>
              <a:defRPr sz="7500">
                <a:latin typeface="Quantico"/>
                <a:ea typeface="Quantico"/>
                <a:cs typeface="Quantico"/>
                <a:sym typeface="Quantico"/>
              </a:defRPr>
            </a:lvl3pPr>
            <a:lvl4pPr lvl="3">
              <a:lnSpc>
                <a:spcPct val="80000"/>
              </a:lnSpc>
              <a:spcBef>
                <a:spcPts val="0"/>
              </a:spcBef>
              <a:spcAft>
                <a:spcPts val="0"/>
              </a:spcAft>
              <a:buSzPts val="3000"/>
              <a:buNone/>
              <a:defRPr sz="7500">
                <a:latin typeface="Quantico"/>
                <a:ea typeface="Quantico"/>
                <a:cs typeface="Quantico"/>
                <a:sym typeface="Quantico"/>
              </a:defRPr>
            </a:lvl4pPr>
            <a:lvl5pPr lvl="4">
              <a:lnSpc>
                <a:spcPct val="80000"/>
              </a:lnSpc>
              <a:spcBef>
                <a:spcPts val="0"/>
              </a:spcBef>
              <a:spcAft>
                <a:spcPts val="0"/>
              </a:spcAft>
              <a:buSzPts val="3000"/>
              <a:buNone/>
              <a:defRPr sz="7500">
                <a:latin typeface="Quantico"/>
                <a:ea typeface="Quantico"/>
                <a:cs typeface="Quantico"/>
                <a:sym typeface="Quantico"/>
              </a:defRPr>
            </a:lvl5pPr>
            <a:lvl6pPr lvl="5">
              <a:lnSpc>
                <a:spcPct val="80000"/>
              </a:lnSpc>
              <a:spcBef>
                <a:spcPts val="0"/>
              </a:spcBef>
              <a:spcAft>
                <a:spcPts val="0"/>
              </a:spcAft>
              <a:buSzPts val="3000"/>
              <a:buNone/>
              <a:defRPr sz="7500">
                <a:latin typeface="Quantico"/>
                <a:ea typeface="Quantico"/>
                <a:cs typeface="Quantico"/>
                <a:sym typeface="Quantico"/>
              </a:defRPr>
            </a:lvl6pPr>
            <a:lvl7pPr lvl="6">
              <a:lnSpc>
                <a:spcPct val="80000"/>
              </a:lnSpc>
              <a:spcBef>
                <a:spcPts val="0"/>
              </a:spcBef>
              <a:spcAft>
                <a:spcPts val="0"/>
              </a:spcAft>
              <a:buSzPts val="3000"/>
              <a:buNone/>
              <a:defRPr sz="7500">
                <a:latin typeface="Quantico"/>
                <a:ea typeface="Quantico"/>
                <a:cs typeface="Quantico"/>
                <a:sym typeface="Quantico"/>
              </a:defRPr>
            </a:lvl7pPr>
            <a:lvl8pPr lvl="7">
              <a:lnSpc>
                <a:spcPct val="80000"/>
              </a:lnSpc>
              <a:spcBef>
                <a:spcPts val="0"/>
              </a:spcBef>
              <a:spcAft>
                <a:spcPts val="0"/>
              </a:spcAft>
              <a:buSzPts val="3000"/>
              <a:buNone/>
              <a:defRPr sz="7500">
                <a:latin typeface="Quantico"/>
                <a:ea typeface="Quantico"/>
                <a:cs typeface="Quantico"/>
                <a:sym typeface="Quantico"/>
              </a:defRPr>
            </a:lvl8pPr>
            <a:lvl9pPr lvl="8">
              <a:lnSpc>
                <a:spcPct val="80000"/>
              </a:lnSpc>
              <a:spcBef>
                <a:spcPts val="0"/>
              </a:spcBef>
              <a:spcAft>
                <a:spcPts val="0"/>
              </a:spcAft>
              <a:buSzPts val="3000"/>
              <a:buNone/>
              <a:defRPr sz="7500">
                <a:latin typeface="Quantico"/>
                <a:ea typeface="Quantico"/>
                <a:cs typeface="Quantico"/>
                <a:sym typeface="Quantico"/>
              </a:defRPr>
            </a:lvl9pPr>
          </a:lstStyle>
          <a:p>
            <a:endParaRPr/>
          </a:p>
        </p:txBody>
      </p:sp>
      <p:sp>
        <p:nvSpPr>
          <p:cNvPr id="58" name="Google Shape;58;p14"/>
          <p:cNvSpPr txBox="1">
            <a:spLocks noGrp="1"/>
          </p:cNvSpPr>
          <p:nvPr>
            <p:ph type="subTitle" idx="1"/>
          </p:nvPr>
        </p:nvSpPr>
        <p:spPr>
          <a:xfrm>
            <a:off x="958450" y="4298625"/>
            <a:ext cx="20085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100"/>
              <a:buNone/>
              <a:defRPr>
                <a:solidFill>
                  <a:schemeClr val="dk1"/>
                </a:solidFill>
              </a:defRPr>
            </a:lvl1pPr>
            <a:lvl2pPr lvl="1">
              <a:lnSpc>
                <a:spcPct val="115000"/>
              </a:lnSpc>
              <a:spcBef>
                <a:spcPts val="1000"/>
              </a:spcBef>
              <a:spcAft>
                <a:spcPts val="0"/>
              </a:spcAft>
              <a:buClr>
                <a:schemeClr val="dk1"/>
              </a:buClr>
              <a:buSzPts val="1100"/>
              <a:buNone/>
              <a:defRPr>
                <a:solidFill>
                  <a:schemeClr val="dk1"/>
                </a:solidFill>
              </a:defRPr>
            </a:lvl2pPr>
            <a:lvl3pPr lvl="2">
              <a:lnSpc>
                <a:spcPct val="115000"/>
              </a:lnSpc>
              <a:spcBef>
                <a:spcPts val="1000"/>
              </a:spcBef>
              <a:spcAft>
                <a:spcPts val="0"/>
              </a:spcAft>
              <a:buClr>
                <a:schemeClr val="dk1"/>
              </a:buClr>
              <a:buSzPts val="1100"/>
              <a:buNone/>
              <a:defRPr>
                <a:solidFill>
                  <a:schemeClr val="dk1"/>
                </a:solidFill>
              </a:defRPr>
            </a:lvl3pPr>
            <a:lvl4pPr lvl="3">
              <a:lnSpc>
                <a:spcPct val="115000"/>
              </a:lnSpc>
              <a:spcBef>
                <a:spcPts val="1000"/>
              </a:spcBef>
              <a:spcAft>
                <a:spcPts val="0"/>
              </a:spcAft>
              <a:buClr>
                <a:schemeClr val="dk1"/>
              </a:buClr>
              <a:buSzPts val="1100"/>
              <a:buNone/>
              <a:defRPr>
                <a:solidFill>
                  <a:schemeClr val="dk1"/>
                </a:solidFill>
              </a:defRPr>
            </a:lvl4pPr>
            <a:lvl5pPr lvl="4">
              <a:lnSpc>
                <a:spcPct val="115000"/>
              </a:lnSpc>
              <a:spcBef>
                <a:spcPts val="1000"/>
              </a:spcBef>
              <a:spcAft>
                <a:spcPts val="0"/>
              </a:spcAft>
              <a:buClr>
                <a:schemeClr val="dk1"/>
              </a:buClr>
              <a:buSzPts val="1100"/>
              <a:buNone/>
              <a:defRPr>
                <a:solidFill>
                  <a:schemeClr val="dk1"/>
                </a:solidFill>
              </a:defRPr>
            </a:lvl5pPr>
            <a:lvl6pPr lvl="5">
              <a:lnSpc>
                <a:spcPct val="115000"/>
              </a:lnSpc>
              <a:spcBef>
                <a:spcPts val="1000"/>
              </a:spcBef>
              <a:spcAft>
                <a:spcPts val="0"/>
              </a:spcAft>
              <a:buClr>
                <a:schemeClr val="dk1"/>
              </a:buClr>
              <a:buSzPts val="1100"/>
              <a:buNone/>
              <a:defRPr>
                <a:solidFill>
                  <a:schemeClr val="dk1"/>
                </a:solidFill>
              </a:defRPr>
            </a:lvl6pPr>
            <a:lvl7pPr lvl="6">
              <a:lnSpc>
                <a:spcPct val="115000"/>
              </a:lnSpc>
              <a:spcBef>
                <a:spcPts val="1000"/>
              </a:spcBef>
              <a:spcAft>
                <a:spcPts val="0"/>
              </a:spcAft>
              <a:buClr>
                <a:schemeClr val="dk1"/>
              </a:buClr>
              <a:buSzPts val="1100"/>
              <a:buNone/>
              <a:defRPr>
                <a:solidFill>
                  <a:schemeClr val="dk1"/>
                </a:solidFill>
              </a:defRPr>
            </a:lvl7pPr>
            <a:lvl8pPr lvl="7">
              <a:lnSpc>
                <a:spcPct val="115000"/>
              </a:lnSpc>
              <a:spcBef>
                <a:spcPts val="1000"/>
              </a:spcBef>
              <a:spcAft>
                <a:spcPts val="0"/>
              </a:spcAft>
              <a:buClr>
                <a:schemeClr val="dk1"/>
              </a:buClr>
              <a:buSzPts val="1100"/>
              <a:buNone/>
              <a:defRPr>
                <a:solidFill>
                  <a:schemeClr val="dk1"/>
                </a:solidFill>
              </a:defRPr>
            </a:lvl8pPr>
            <a:lvl9pPr lvl="8">
              <a:lnSpc>
                <a:spcPct val="115000"/>
              </a:lnSpc>
              <a:spcBef>
                <a:spcPts val="1000"/>
              </a:spcBef>
              <a:spcAft>
                <a:spcPts val="1000"/>
              </a:spcAft>
              <a:buClr>
                <a:schemeClr val="dk1"/>
              </a:buClr>
              <a:buSzPts val="1100"/>
              <a:buNone/>
              <a:defRPr>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 Alt 2">
  <p:cSld name="BLANK_1_1_1_1_1_1_1_1_1_1_1">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subTitle" idx="1"/>
          </p:nvPr>
        </p:nvSpPr>
        <p:spPr>
          <a:xfrm>
            <a:off x="411875" y="389750"/>
            <a:ext cx="2237100" cy="816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1pPr>
            <a:lvl2pPr lvl="1">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9pPr>
          </a:lstStyle>
          <a:p>
            <a:endParaRPr/>
          </a:p>
        </p:txBody>
      </p:sp>
      <p:sp>
        <p:nvSpPr>
          <p:cNvPr id="61" name="Google Shape;61;p15"/>
          <p:cNvSpPr txBox="1">
            <a:spLocks noGrp="1"/>
          </p:cNvSpPr>
          <p:nvPr>
            <p:ph type="subTitle" idx="2"/>
          </p:nvPr>
        </p:nvSpPr>
        <p:spPr>
          <a:xfrm>
            <a:off x="3469838" y="218278"/>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62" name="Google Shape;62;p15"/>
          <p:cNvSpPr txBox="1">
            <a:spLocks noGrp="1"/>
          </p:cNvSpPr>
          <p:nvPr>
            <p:ph type="subTitle" idx="3"/>
          </p:nvPr>
        </p:nvSpPr>
        <p:spPr>
          <a:xfrm>
            <a:off x="3469838" y="1064402"/>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63" name="Google Shape;63;p15"/>
          <p:cNvSpPr txBox="1">
            <a:spLocks noGrp="1"/>
          </p:cNvSpPr>
          <p:nvPr>
            <p:ph type="subTitle" idx="4"/>
          </p:nvPr>
        </p:nvSpPr>
        <p:spPr>
          <a:xfrm>
            <a:off x="3469838" y="1923965"/>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64" name="Google Shape;64;p15"/>
          <p:cNvSpPr txBox="1">
            <a:spLocks noGrp="1"/>
          </p:cNvSpPr>
          <p:nvPr>
            <p:ph type="subTitle" idx="5"/>
          </p:nvPr>
        </p:nvSpPr>
        <p:spPr>
          <a:xfrm>
            <a:off x="3469838" y="2810376"/>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65" name="Google Shape;65;p15"/>
          <p:cNvSpPr txBox="1">
            <a:spLocks noGrp="1"/>
          </p:cNvSpPr>
          <p:nvPr>
            <p:ph type="subTitle" idx="6"/>
          </p:nvPr>
        </p:nvSpPr>
        <p:spPr>
          <a:xfrm>
            <a:off x="3469838" y="3646164"/>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66" name="Google Shape;66;p15"/>
          <p:cNvSpPr txBox="1">
            <a:spLocks noGrp="1"/>
          </p:cNvSpPr>
          <p:nvPr>
            <p:ph type="subTitle" idx="7"/>
          </p:nvPr>
        </p:nvSpPr>
        <p:spPr>
          <a:xfrm>
            <a:off x="3469838" y="4530963"/>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 Alt 1">
  <p:cSld name="BLANK_1_1_1_1_1_1_1_1">
    <p:bg>
      <p:bgPr>
        <a:solidFill>
          <a:schemeClr val="accent2"/>
        </a:solidFill>
        <a:effectLst/>
      </p:bgPr>
    </p:bg>
    <p:spTree>
      <p:nvGrpSpPr>
        <p:cNvPr id="1" name="Shape 67"/>
        <p:cNvGrpSpPr/>
        <p:nvPr/>
      </p:nvGrpSpPr>
      <p:grpSpPr>
        <a:xfrm>
          <a:off x="0" y="0"/>
          <a:ext cx="0" cy="0"/>
          <a:chOff x="0" y="0"/>
          <a:chExt cx="0" cy="0"/>
        </a:xfrm>
      </p:grpSpPr>
      <p:sp>
        <p:nvSpPr>
          <p:cNvPr id="68" name="Google Shape;68;p16"/>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9" name="Google Shape;69;p16"/>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0" name="Google Shape;70;p16"/>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1" name="Google Shape;71;p16"/>
          <p:cNvSpPr/>
          <p:nvPr/>
        </p:nvSpPr>
        <p:spPr>
          <a:xfrm>
            <a:off x="557100" y="5571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2" name="Google Shape;72;p16"/>
          <p:cNvSpPr txBox="1">
            <a:spLocks noGrp="1"/>
          </p:cNvSpPr>
          <p:nvPr>
            <p:ph type="title"/>
          </p:nvPr>
        </p:nvSpPr>
        <p:spPr>
          <a:xfrm>
            <a:off x="941650" y="795275"/>
            <a:ext cx="2861400" cy="8166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3000"/>
              <a:buNone/>
              <a:defRPr sz="2400">
                <a:solidFill>
                  <a:schemeClr val="accent6"/>
                </a:solidFill>
              </a:defRPr>
            </a:lvl1pPr>
            <a:lvl2pPr lvl="1">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73" name="Google Shape;73;p16"/>
          <p:cNvSpPr txBox="1">
            <a:spLocks noGrp="1"/>
          </p:cNvSpPr>
          <p:nvPr>
            <p:ph type="title" idx="2"/>
          </p:nvPr>
        </p:nvSpPr>
        <p:spPr>
          <a:xfrm>
            <a:off x="439960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4" name="Google Shape;74;p16"/>
          <p:cNvSpPr txBox="1">
            <a:spLocks noGrp="1"/>
          </p:cNvSpPr>
          <p:nvPr>
            <p:ph type="title" idx="3"/>
          </p:nvPr>
        </p:nvSpPr>
        <p:spPr>
          <a:xfrm>
            <a:off x="649605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5" name="Google Shape;75;p16"/>
          <p:cNvSpPr txBox="1">
            <a:spLocks noGrp="1"/>
          </p:cNvSpPr>
          <p:nvPr>
            <p:ph type="title" idx="4"/>
          </p:nvPr>
        </p:nvSpPr>
        <p:spPr>
          <a:xfrm>
            <a:off x="438560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6" name="Google Shape;76;p16"/>
          <p:cNvSpPr txBox="1">
            <a:spLocks noGrp="1"/>
          </p:cNvSpPr>
          <p:nvPr>
            <p:ph type="title" idx="5"/>
          </p:nvPr>
        </p:nvSpPr>
        <p:spPr>
          <a:xfrm>
            <a:off x="649605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7" name="Google Shape;77;p16"/>
          <p:cNvSpPr txBox="1">
            <a:spLocks noGrp="1"/>
          </p:cNvSpPr>
          <p:nvPr>
            <p:ph type="title" idx="6"/>
          </p:nvPr>
        </p:nvSpPr>
        <p:spPr>
          <a:xfrm>
            <a:off x="4423700"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78" name="Google Shape;78;p16"/>
          <p:cNvSpPr txBox="1">
            <a:spLocks noGrp="1"/>
          </p:cNvSpPr>
          <p:nvPr>
            <p:ph type="title" idx="7"/>
          </p:nvPr>
        </p:nvSpPr>
        <p:spPr>
          <a:xfrm>
            <a:off x="6562725"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79" name="Google Shape;79;p16"/>
          <p:cNvSpPr txBox="1">
            <a:spLocks noGrp="1"/>
          </p:cNvSpPr>
          <p:nvPr>
            <p:ph type="title" idx="8"/>
          </p:nvPr>
        </p:nvSpPr>
        <p:spPr>
          <a:xfrm>
            <a:off x="4423700" y="334170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80" name="Google Shape;80;p16"/>
          <p:cNvSpPr txBox="1">
            <a:spLocks noGrp="1"/>
          </p:cNvSpPr>
          <p:nvPr>
            <p:ph type="title" idx="9"/>
          </p:nvPr>
        </p:nvSpPr>
        <p:spPr>
          <a:xfrm>
            <a:off x="6562725" y="3341688"/>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81" name="Google Shape;81;p16"/>
          <p:cNvSpPr txBox="1">
            <a:spLocks noGrp="1"/>
          </p:cNvSpPr>
          <p:nvPr>
            <p:ph type="title" idx="13"/>
          </p:nvPr>
        </p:nvSpPr>
        <p:spPr>
          <a:xfrm>
            <a:off x="966700" y="1417525"/>
            <a:ext cx="2072700" cy="1705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Alt 2">
  <p:cSld name="BLANK_1_1_1_1_1_1_1_1_1_1_1_1_1_1_1_1_1_1_1_1">
    <p:bg>
      <p:bgPr>
        <a:solidFill>
          <a:schemeClr val="dk2"/>
        </a:solidFill>
        <a:effectLst/>
      </p:bgPr>
    </p:bg>
    <p:spTree>
      <p:nvGrpSpPr>
        <p:cNvPr id="1" name="Shape 82"/>
        <p:cNvGrpSpPr/>
        <p:nvPr/>
      </p:nvGrpSpPr>
      <p:grpSpPr>
        <a:xfrm>
          <a:off x="0" y="0"/>
          <a:ext cx="0" cy="0"/>
          <a:chOff x="0" y="0"/>
          <a:chExt cx="0" cy="0"/>
        </a:xfrm>
      </p:grpSpPr>
      <p:sp>
        <p:nvSpPr>
          <p:cNvPr id="83" name="Google Shape;83;p17"/>
          <p:cNvSpPr/>
          <p:nvPr/>
        </p:nvSpPr>
        <p:spPr>
          <a:xfrm>
            <a:off x="5404500" y="-50"/>
            <a:ext cx="3739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4" name="Google Shape;84;p17"/>
          <p:cNvSpPr/>
          <p:nvPr/>
        </p:nvSpPr>
        <p:spPr>
          <a:xfrm>
            <a:off x="0" y="1499700"/>
            <a:ext cx="9144000" cy="3645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5" name="Google Shape;85;p17"/>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6" name="Google Shape;86;p17"/>
          <p:cNvSpPr txBox="1">
            <a:spLocks noGrp="1"/>
          </p:cNvSpPr>
          <p:nvPr>
            <p:ph type="subTitle" idx="1"/>
          </p:nvPr>
        </p:nvSpPr>
        <p:spPr>
          <a:xfrm>
            <a:off x="5792075" y="1776150"/>
            <a:ext cx="2799600" cy="30921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1pPr>
            <a:lvl2pPr lvl="1">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2pPr>
            <a:lvl3pPr lvl="2">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3pPr>
            <a:lvl4pPr lvl="3">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4pPr>
            <a:lvl5pPr lvl="4">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5pPr>
            <a:lvl6pPr lvl="5">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6pPr>
            <a:lvl7pPr lvl="6">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7pPr>
            <a:lvl8pPr lvl="7">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8pPr>
            <a:lvl9pPr lvl="8">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9pPr>
          </a:lstStyle>
          <a:p>
            <a:endParaRPr/>
          </a:p>
        </p:txBody>
      </p:sp>
      <p:sp>
        <p:nvSpPr>
          <p:cNvPr id="87" name="Google Shape;87;p17"/>
          <p:cNvSpPr>
            <a:spLocks noGrp="1"/>
          </p:cNvSpPr>
          <p:nvPr>
            <p:ph type="pic" idx="2"/>
          </p:nvPr>
        </p:nvSpPr>
        <p:spPr>
          <a:xfrm>
            <a:off x="1801500" y="1497750"/>
            <a:ext cx="1801500" cy="1822500"/>
          </a:xfrm>
          <a:prstGeom prst="snip1Rect">
            <a:avLst>
              <a:gd name="adj" fmla="val 17337"/>
            </a:avLst>
          </a:prstGeom>
          <a:noFill/>
          <a:ln>
            <a:noFill/>
          </a:ln>
        </p:spPr>
      </p:sp>
      <p:sp>
        <p:nvSpPr>
          <p:cNvPr id="88" name="Google Shape;88;p17"/>
          <p:cNvSpPr>
            <a:spLocks noGrp="1"/>
          </p:cNvSpPr>
          <p:nvPr>
            <p:ph type="pic" idx="3"/>
          </p:nvPr>
        </p:nvSpPr>
        <p:spPr>
          <a:xfrm>
            <a:off x="1801500" y="3320250"/>
            <a:ext cx="1801500" cy="1822500"/>
          </a:xfrm>
          <a:prstGeom prst="snip1Rect">
            <a:avLst>
              <a:gd name="adj" fmla="val 17337"/>
            </a:avLst>
          </a:prstGeom>
          <a:noFill/>
          <a:ln>
            <a:noFill/>
          </a:ln>
        </p:spPr>
      </p:sp>
      <p:sp>
        <p:nvSpPr>
          <p:cNvPr id="89" name="Google Shape;89;p17"/>
          <p:cNvSpPr>
            <a:spLocks noGrp="1"/>
          </p:cNvSpPr>
          <p:nvPr>
            <p:ph type="pic" idx="4"/>
          </p:nvPr>
        </p:nvSpPr>
        <p:spPr>
          <a:xfrm>
            <a:off x="0" y="1497750"/>
            <a:ext cx="1801500" cy="1822500"/>
          </a:xfrm>
          <a:prstGeom prst="snip1Rect">
            <a:avLst>
              <a:gd name="adj" fmla="val 17337"/>
            </a:avLst>
          </a:prstGeom>
          <a:noFill/>
          <a:ln>
            <a:noFill/>
          </a:ln>
        </p:spPr>
      </p:sp>
      <p:sp>
        <p:nvSpPr>
          <p:cNvPr id="90" name="Google Shape;90;p17"/>
          <p:cNvSpPr>
            <a:spLocks noGrp="1"/>
          </p:cNvSpPr>
          <p:nvPr>
            <p:ph type="pic" idx="5"/>
          </p:nvPr>
        </p:nvSpPr>
        <p:spPr>
          <a:xfrm>
            <a:off x="0" y="3320250"/>
            <a:ext cx="1801500" cy="1822500"/>
          </a:xfrm>
          <a:prstGeom prst="snip1Rect">
            <a:avLst>
              <a:gd name="adj" fmla="val 17337"/>
            </a:avLst>
          </a:prstGeom>
          <a:noFill/>
          <a:ln>
            <a:noFill/>
          </a:ln>
        </p:spPr>
      </p:sp>
      <p:sp>
        <p:nvSpPr>
          <p:cNvPr id="91" name="Google Shape;91;p17"/>
          <p:cNvSpPr>
            <a:spLocks noGrp="1"/>
          </p:cNvSpPr>
          <p:nvPr>
            <p:ph type="pic" idx="6"/>
          </p:nvPr>
        </p:nvSpPr>
        <p:spPr>
          <a:xfrm>
            <a:off x="3603000" y="1497750"/>
            <a:ext cx="1801500" cy="1822500"/>
          </a:xfrm>
          <a:prstGeom prst="snip1Rect">
            <a:avLst>
              <a:gd name="adj" fmla="val 17337"/>
            </a:avLst>
          </a:prstGeom>
          <a:noFill/>
          <a:ln>
            <a:noFill/>
          </a:ln>
        </p:spPr>
      </p:sp>
      <p:sp>
        <p:nvSpPr>
          <p:cNvPr id="92" name="Google Shape;92;p17"/>
          <p:cNvSpPr>
            <a:spLocks noGrp="1"/>
          </p:cNvSpPr>
          <p:nvPr>
            <p:ph type="pic" idx="7"/>
          </p:nvPr>
        </p:nvSpPr>
        <p:spPr>
          <a:xfrm>
            <a:off x="3603000" y="3320250"/>
            <a:ext cx="1801500" cy="1822500"/>
          </a:xfrm>
          <a:prstGeom prst="snip1Rect">
            <a:avLst>
              <a:gd name="adj" fmla="val 17337"/>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 Alt 3">
  <p:cSld name="BLANK_1_1_1_1_1_1_1_1_1_1_1_1">
    <p:bg>
      <p:bgPr>
        <a:solidFill>
          <a:schemeClr val="lt1"/>
        </a:solidFill>
        <a:effectLst/>
      </p:bgPr>
    </p:bg>
    <p:spTree>
      <p:nvGrpSpPr>
        <p:cNvPr id="1" name="Shape 93"/>
        <p:cNvGrpSpPr/>
        <p:nvPr/>
      </p:nvGrpSpPr>
      <p:grpSpPr>
        <a:xfrm>
          <a:off x="0" y="0"/>
          <a:ext cx="0" cy="0"/>
          <a:chOff x="0" y="0"/>
          <a:chExt cx="0" cy="0"/>
        </a:xfrm>
      </p:grpSpPr>
      <p:sp>
        <p:nvSpPr>
          <p:cNvPr id="94" name="Google Shape;94;p18"/>
          <p:cNvSpPr/>
          <p:nvPr/>
        </p:nvSpPr>
        <p:spPr>
          <a:xfrm>
            <a:off x="5404500" y="-50"/>
            <a:ext cx="37395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5" name="Google Shape;95;p18"/>
          <p:cNvSpPr/>
          <p:nvPr/>
        </p:nvSpPr>
        <p:spPr>
          <a:xfrm>
            <a:off x="0" y="1499700"/>
            <a:ext cx="9144000" cy="3645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6" name="Google Shape;96;p18"/>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7" name="Google Shape;97;p18"/>
          <p:cNvSpPr txBox="1">
            <a:spLocks noGrp="1"/>
          </p:cNvSpPr>
          <p:nvPr>
            <p:ph type="title"/>
          </p:nvPr>
        </p:nvSpPr>
        <p:spPr>
          <a:xfrm>
            <a:off x="5821575" y="1709925"/>
            <a:ext cx="2882700" cy="627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600"/>
              <a:buFont typeface="Lato"/>
              <a:buNone/>
              <a:defRPr sz="2400" b="1">
                <a:latin typeface="Lato"/>
                <a:ea typeface="Lato"/>
                <a:cs typeface="Lato"/>
                <a:sym typeface="Lato"/>
              </a:defRPr>
            </a:lvl1pPr>
            <a:lvl2pPr lvl="1">
              <a:lnSpc>
                <a:spcPct val="80000"/>
              </a:lnSpc>
              <a:spcBef>
                <a:spcPts val="0"/>
              </a:spcBef>
              <a:spcAft>
                <a:spcPts val="0"/>
              </a:spcAft>
              <a:buClr>
                <a:schemeClr val="dk1"/>
              </a:buClr>
              <a:buSzPts val="3000"/>
              <a:buNone/>
              <a:defRPr sz="1800">
                <a:latin typeface="Quantico"/>
                <a:ea typeface="Quantico"/>
                <a:cs typeface="Quantico"/>
                <a:sym typeface="Quantico"/>
              </a:defRPr>
            </a:lvl2pPr>
            <a:lvl3pPr lvl="2">
              <a:lnSpc>
                <a:spcPct val="80000"/>
              </a:lnSpc>
              <a:spcBef>
                <a:spcPts val="0"/>
              </a:spcBef>
              <a:spcAft>
                <a:spcPts val="0"/>
              </a:spcAft>
              <a:buClr>
                <a:schemeClr val="dk1"/>
              </a:buClr>
              <a:buSzPts val="3000"/>
              <a:buNone/>
              <a:defRPr sz="1800">
                <a:latin typeface="Quantico"/>
                <a:ea typeface="Quantico"/>
                <a:cs typeface="Quantico"/>
                <a:sym typeface="Quantico"/>
              </a:defRPr>
            </a:lvl3pPr>
            <a:lvl4pPr lvl="3">
              <a:lnSpc>
                <a:spcPct val="80000"/>
              </a:lnSpc>
              <a:spcBef>
                <a:spcPts val="0"/>
              </a:spcBef>
              <a:spcAft>
                <a:spcPts val="0"/>
              </a:spcAft>
              <a:buClr>
                <a:schemeClr val="dk1"/>
              </a:buClr>
              <a:buSzPts val="3000"/>
              <a:buNone/>
              <a:defRPr sz="1800">
                <a:latin typeface="Quantico"/>
                <a:ea typeface="Quantico"/>
                <a:cs typeface="Quantico"/>
                <a:sym typeface="Quantico"/>
              </a:defRPr>
            </a:lvl4pPr>
            <a:lvl5pPr lvl="4">
              <a:lnSpc>
                <a:spcPct val="80000"/>
              </a:lnSpc>
              <a:spcBef>
                <a:spcPts val="0"/>
              </a:spcBef>
              <a:spcAft>
                <a:spcPts val="0"/>
              </a:spcAft>
              <a:buClr>
                <a:schemeClr val="dk1"/>
              </a:buClr>
              <a:buSzPts val="3000"/>
              <a:buNone/>
              <a:defRPr sz="1800">
                <a:latin typeface="Quantico"/>
                <a:ea typeface="Quantico"/>
                <a:cs typeface="Quantico"/>
                <a:sym typeface="Quantico"/>
              </a:defRPr>
            </a:lvl5pPr>
            <a:lvl6pPr lvl="5">
              <a:lnSpc>
                <a:spcPct val="80000"/>
              </a:lnSpc>
              <a:spcBef>
                <a:spcPts val="0"/>
              </a:spcBef>
              <a:spcAft>
                <a:spcPts val="0"/>
              </a:spcAft>
              <a:buClr>
                <a:schemeClr val="dk1"/>
              </a:buClr>
              <a:buSzPts val="3000"/>
              <a:buNone/>
              <a:defRPr sz="1800">
                <a:latin typeface="Quantico"/>
                <a:ea typeface="Quantico"/>
                <a:cs typeface="Quantico"/>
                <a:sym typeface="Quantico"/>
              </a:defRPr>
            </a:lvl6pPr>
            <a:lvl7pPr lvl="6">
              <a:lnSpc>
                <a:spcPct val="80000"/>
              </a:lnSpc>
              <a:spcBef>
                <a:spcPts val="0"/>
              </a:spcBef>
              <a:spcAft>
                <a:spcPts val="0"/>
              </a:spcAft>
              <a:buClr>
                <a:schemeClr val="dk1"/>
              </a:buClr>
              <a:buSzPts val="3000"/>
              <a:buNone/>
              <a:defRPr sz="1800">
                <a:latin typeface="Quantico"/>
                <a:ea typeface="Quantico"/>
                <a:cs typeface="Quantico"/>
                <a:sym typeface="Quantico"/>
              </a:defRPr>
            </a:lvl7pPr>
            <a:lvl8pPr lvl="7">
              <a:lnSpc>
                <a:spcPct val="80000"/>
              </a:lnSpc>
              <a:spcBef>
                <a:spcPts val="0"/>
              </a:spcBef>
              <a:spcAft>
                <a:spcPts val="0"/>
              </a:spcAft>
              <a:buClr>
                <a:schemeClr val="dk1"/>
              </a:buClr>
              <a:buSzPts val="3000"/>
              <a:buNone/>
              <a:defRPr sz="1800">
                <a:latin typeface="Quantico"/>
                <a:ea typeface="Quantico"/>
                <a:cs typeface="Quantico"/>
                <a:sym typeface="Quantico"/>
              </a:defRPr>
            </a:lvl8pPr>
            <a:lvl9pPr lvl="8">
              <a:lnSpc>
                <a:spcPct val="80000"/>
              </a:lnSpc>
              <a:spcBef>
                <a:spcPts val="0"/>
              </a:spcBef>
              <a:spcAft>
                <a:spcPts val="0"/>
              </a:spcAft>
              <a:buClr>
                <a:schemeClr val="dk1"/>
              </a:buClr>
              <a:buSzPts val="3000"/>
              <a:buNone/>
              <a:defRPr sz="1800">
                <a:latin typeface="Quantico"/>
                <a:ea typeface="Quantico"/>
                <a:cs typeface="Quantico"/>
                <a:sym typeface="Quantico"/>
              </a:defRPr>
            </a:lvl9pPr>
          </a:lstStyle>
          <a:p>
            <a:endParaRPr/>
          </a:p>
        </p:txBody>
      </p:sp>
      <p:sp>
        <p:nvSpPr>
          <p:cNvPr id="98" name="Google Shape;98;p18"/>
          <p:cNvSpPr txBox="1">
            <a:spLocks noGrp="1"/>
          </p:cNvSpPr>
          <p:nvPr>
            <p:ph type="title" idx="2"/>
          </p:nvPr>
        </p:nvSpPr>
        <p:spPr>
          <a:xfrm>
            <a:off x="516600" y="486575"/>
            <a:ext cx="3823500" cy="678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200"/>
              <a:buNone/>
              <a:defRPr sz="2400">
                <a:solidFill>
                  <a:schemeClr val="accent6"/>
                </a:solidFill>
              </a:defRPr>
            </a:lvl1pPr>
            <a:lvl2pPr lvl="1">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9pPr>
          </a:lstStyle>
          <a:p>
            <a:endParaRPr/>
          </a:p>
        </p:txBody>
      </p:sp>
      <p:sp>
        <p:nvSpPr>
          <p:cNvPr id="99" name="Google Shape;99;p18"/>
          <p:cNvSpPr txBox="1">
            <a:spLocks noGrp="1"/>
          </p:cNvSpPr>
          <p:nvPr>
            <p:ph type="subTitle" idx="1"/>
          </p:nvPr>
        </p:nvSpPr>
        <p:spPr>
          <a:xfrm>
            <a:off x="5821575" y="2476500"/>
            <a:ext cx="2019900" cy="455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00" name="Google Shape;100;p18"/>
          <p:cNvSpPr txBox="1">
            <a:spLocks noGrp="1"/>
          </p:cNvSpPr>
          <p:nvPr>
            <p:ph type="title" idx="3"/>
          </p:nvPr>
        </p:nvSpPr>
        <p:spPr>
          <a:xfrm>
            <a:off x="5810125" y="3070875"/>
            <a:ext cx="2388600" cy="529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lvl1pPr>
            <a:lvl2pPr lvl="1">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2pPr>
            <a:lvl3pPr lvl="2">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3pPr>
            <a:lvl4pPr lvl="3">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4pPr>
            <a:lvl5pPr lvl="4">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5pPr>
            <a:lvl6pPr lvl="5">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6pPr>
            <a:lvl7pPr lvl="6">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7pPr>
            <a:lvl8pPr lvl="7">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8pPr>
            <a:lvl9pPr lvl="8">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9pPr>
          </a:lstStyle>
          <a:p>
            <a:endParaRPr/>
          </a:p>
        </p:txBody>
      </p:sp>
      <p:sp>
        <p:nvSpPr>
          <p:cNvPr id="101" name="Google Shape;101;p18"/>
          <p:cNvSpPr txBox="1">
            <a:spLocks noGrp="1"/>
          </p:cNvSpPr>
          <p:nvPr>
            <p:ph type="subTitle" idx="4"/>
          </p:nvPr>
        </p:nvSpPr>
        <p:spPr>
          <a:xfrm>
            <a:off x="5821575" y="34260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102" name="Google Shape;102;p18"/>
          <p:cNvSpPr>
            <a:spLocks noGrp="1"/>
          </p:cNvSpPr>
          <p:nvPr>
            <p:ph type="pic" idx="5"/>
          </p:nvPr>
        </p:nvSpPr>
        <p:spPr>
          <a:xfrm>
            <a:off x="0" y="1502400"/>
            <a:ext cx="5404500" cy="3639600"/>
          </a:xfrm>
          <a:prstGeom prst="snip1Rect">
            <a:avLst>
              <a:gd name="adj" fmla="val 16026"/>
            </a:avLst>
          </a:prstGeom>
          <a:noFill/>
          <a:ln>
            <a:noFill/>
          </a:ln>
        </p:spPr>
      </p:sp>
      <p:sp>
        <p:nvSpPr>
          <p:cNvPr id="103" name="Google Shape;103;p18"/>
          <p:cNvSpPr txBox="1">
            <a:spLocks noGrp="1"/>
          </p:cNvSpPr>
          <p:nvPr>
            <p:ph type="subTitle" idx="6"/>
          </p:nvPr>
        </p:nvSpPr>
        <p:spPr>
          <a:xfrm>
            <a:off x="5794900" y="4333425"/>
            <a:ext cx="2718300" cy="354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solidFill>
                  <a:schemeClr val="dk1"/>
                </a:solidFill>
                <a:latin typeface="Quantico"/>
                <a:ea typeface="Quantico"/>
                <a:cs typeface="Quantico"/>
                <a:sym typeface="Quantico"/>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104" name="Google Shape;104;p18"/>
          <p:cNvSpPr txBox="1">
            <a:spLocks noGrp="1"/>
          </p:cNvSpPr>
          <p:nvPr>
            <p:ph type="subTitle" idx="7"/>
          </p:nvPr>
        </p:nvSpPr>
        <p:spPr>
          <a:xfrm>
            <a:off x="5821575" y="45014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 Alt 5 ">
  <p:cSld name="BLANK_1_1_1_1_1_1_1">
    <p:bg>
      <p:bgPr>
        <a:solidFill>
          <a:schemeClr val="accent5"/>
        </a:solidFill>
        <a:effectLst/>
      </p:bgPr>
    </p:bg>
    <p:spTree>
      <p:nvGrpSpPr>
        <p:cNvPr id="1" name="Shape 105"/>
        <p:cNvGrpSpPr/>
        <p:nvPr/>
      </p:nvGrpSpPr>
      <p:grpSpPr>
        <a:xfrm>
          <a:off x="0" y="0"/>
          <a:ext cx="0" cy="0"/>
          <a:chOff x="0" y="0"/>
          <a:chExt cx="0" cy="0"/>
        </a:xfrm>
      </p:grpSpPr>
      <p:sp>
        <p:nvSpPr>
          <p:cNvPr id="106" name="Google Shape;106;p19"/>
          <p:cNvSpPr/>
          <p:nvPr/>
        </p:nvSpPr>
        <p:spPr>
          <a:xfrm>
            <a:off x="731650" y="619550"/>
            <a:ext cx="84123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07" name="Google Shape;107;p19"/>
          <p:cNvSpPr txBox="1">
            <a:spLocks noGrp="1"/>
          </p:cNvSpPr>
          <p:nvPr>
            <p:ph type="title"/>
          </p:nvPr>
        </p:nvSpPr>
        <p:spPr>
          <a:xfrm>
            <a:off x="920550" y="904500"/>
            <a:ext cx="7226700" cy="9087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108" name="Google Shape;108;p19"/>
          <p:cNvSpPr txBox="1">
            <a:spLocks noGrp="1"/>
          </p:cNvSpPr>
          <p:nvPr>
            <p:ph type="title" idx="2"/>
          </p:nvPr>
        </p:nvSpPr>
        <p:spPr>
          <a:xfrm>
            <a:off x="920550" y="1881950"/>
            <a:ext cx="5228400" cy="194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109" name="Google Shape;109;p19"/>
          <p:cNvSpPr txBox="1">
            <a:spLocks noGrp="1"/>
          </p:cNvSpPr>
          <p:nvPr>
            <p:ph type="subTitle" idx="1"/>
          </p:nvPr>
        </p:nvSpPr>
        <p:spPr>
          <a:xfrm>
            <a:off x="920550" y="4518700"/>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sz="900">
                <a:solidFill>
                  <a:schemeClr val="dk1"/>
                </a:solidFill>
              </a:defRPr>
            </a:lvl1pPr>
            <a:lvl2pPr lvl="1">
              <a:lnSpc>
                <a:spcPct val="115000"/>
              </a:lnSpc>
              <a:spcBef>
                <a:spcPts val="1000"/>
              </a:spcBef>
              <a:spcAft>
                <a:spcPts val="0"/>
              </a:spcAft>
              <a:buClr>
                <a:schemeClr val="dk1"/>
              </a:buClr>
              <a:buSzPts val="1000"/>
              <a:buFont typeface="Lato"/>
              <a:buNone/>
              <a:defRPr sz="900">
                <a:solidFill>
                  <a:schemeClr val="dk1"/>
                </a:solidFill>
              </a:defRPr>
            </a:lvl2pPr>
            <a:lvl3pPr lvl="2">
              <a:lnSpc>
                <a:spcPct val="115000"/>
              </a:lnSpc>
              <a:spcBef>
                <a:spcPts val="1000"/>
              </a:spcBef>
              <a:spcAft>
                <a:spcPts val="0"/>
              </a:spcAft>
              <a:buClr>
                <a:schemeClr val="dk1"/>
              </a:buClr>
              <a:buSzPts val="1000"/>
              <a:buFont typeface="Lato"/>
              <a:buNone/>
              <a:defRPr sz="900">
                <a:solidFill>
                  <a:schemeClr val="dk1"/>
                </a:solidFill>
              </a:defRPr>
            </a:lvl3pPr>
            <a:lvl4pPr lvl="3">
              <a:lnSpc>
                <a:spcPct val="115000"/>
              </a:lnSpc>
              <a:spcBef>
                <a:spcPts val="1000"/>
              </a:spcBef>
              <a:spcAft>
                <a:spcPts val="0"/>
              </a:spcAft>
              <a:buClr>
                <a:schemeClr val="dk1"/>
              </a:buClr>
              <a:buSzPts val="1000"/>
              <a:buFont typeface="Lato"/>
              <a:buNone/>
              <a:defRPr sz="900">
                <a:solidFill>
                  <a:schemeClr val="dk1"/>
                </a:solidFill>
              </a:defRPr>
            </a:lvl4pPr>
            <a:lvl5pPr lvl="4">
              <a:lnSpc>
                <a:spcPct val="115000"/>
              </a:lnSpc>
              <a:spcBef>
                <a:spcPts val="1000"/>
              </a:spcBef>
              <a:spcAft>
                <a:spcPts val="0"/>
              </a:spcAft>
              <a:buClr>
                <a:schemeClr val="dk1"/>
              </a:buClr>
              <a:buSzPts val="1000"/>
              <a:buFont typeface="Lato"/>
              <a:buNone/>
              <a:defRPr sz="900">
                <a:solidFill>
                  <a:schemeClr val="dk1"/>
                </a:solidFill>
              </a:defRPr>
            </a:lvl5pPr>
            <a:lvl6pPr lvl="5">
              <a:lnSpc>
                <a:spcPct val="115000"/>
              </a:lnSpc>
              <a:spcBef>
                <a:spcPts val="1000"/>
              </a:spcBef>
              <a:spcAft>
                <a:spcPts val="0"/>
              </a:spcAft>
              <a:buClr>
                <a:schemeClr val="dk1"/>
              </a:buClr>
              <a:buSzPts val="1000"/>
              <a:buFont typeface="Lato"/>
              <a:buNone/>
              <a:defRPr sz="900">
                <a:solidFill>
                  <a:schemeClr val="dk1"/>
                </a:solidFill>
              </a:defRPr>
            </a:lvl6pPr>
            <a:lvl7pPr lvl="6">
              <a:lnSpc>
                <a:spcPct val="115000"/>
              </a:lnSpc>
              <a:spcBef>
                <a:spcPts val="1000"/>
              </a:spcBef>
              <a:spcAft>
                <a:spcPts val="0"/>
              </a:spcAft>
              <a:buClr>
                <a:schemeClr val="dk1"/>
              </a:buClr>
              <a:buSzPts val="1000"/>
              <a:buFont typeface="Lato"/>
              <a:buNone/>
              <a:defRPr sz="900">
                <a:solidFill>
                  <a:schemeClr val="dk1"/>
                </a:solidFill>
              </a:defRPr>
            </a:lvl7pPr>
            <a:lvl8pPr lvl="7">
              <a:lnSpc>
                <a:spcPct val="115000"/>
              </a:lnSpc>
              <a:spcBef>
                <a:spcPts val="1000"/>
              </a:spcBef>
              <a:spcAft>
                <a:spcPts val="0"/>
              </a:spcAft>
              <a:buClr>
                <a:schemeClr val="dk1"/>
              </a:buClr>
              <a:buSzPts val="1000"/>
              <a:buFont typeface="Lato"/>
              <a:buNone/>
              <a:defRPr sz="900">
                <a:solidFill>
                  <a:schemeClr val="dk1"/>
                </a:solidFill>
              </a:defRPr>
            </a:lvl8pPr>
            <a:lvl9pPr lvl="8">
              <a:lnSpc>
                <a:spcPct val="115000"/>
              </a:lnSpc>
              <a:spcBef>
                <a:spcPts val="1000"/>
              </a:spcBef>
              <a:spcAft>
                <a:spcPts val="1000"/>
              </a:spcAft>
              <a:buClr>
                <a:schemeClr val="dk1"/>
              </a:buClr>
              <a:buSzPts val="1000"/>
              <a:buFont typeface="Lato"/>
              <a:buNone/>
              <a:defRPr sz="9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 Alt 6">
  <p:cSld name="BLANK_1_1_1_1_1_1_2">
    <p:bg>
      <p:bgPr>
        <a:solidFill>
          <a:schemeClr val="accent2"/>
        </a:solidFill>
        <a:effectLst/>
      </p:bgPr>
    </p:bg>
    <p:spTree>
      <p:nvGrpSpPr>
        <p:cNvPr id="1" name="Shape 110"/>
        <p:cNvGrpSpPr/>
        <p:nvPr/>
      </p:nvGrpSpPr>
      <p:grpSpPr>
        <a:xfrm>
          <a:off x="0" y="0"/>
          <a:ext cx="0" cy="0"/>
          <a:chOff x="0" y="0"/>
          <a:chExt cx="0" cy="0"/>
        </a:xfrm>
      </p:grpSpPr>
      <p:sp>
        <p:nvSpPr>
          <p:cNvPr id="111" name="Google Shape;111;p20"/>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2" name="Google Shape;112;p20"/>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3" name="Google Shape;113;p20"/>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4" name="Google Shape;114;p20"/>
          <p:cNvSpPr/>
          <p:nvPr/>
        </p:nvSpPr>
        <p:spPr>
          <a:xfrm>
            <a:off x="557100" y="5607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5" name="Google Shape;115;p20"/>
          <p:cNvSpPr txBox="1">
            <a:spLocks noGrp="1"/>
          </p:cNvSpPr>
          <p:nvPr>
            <p:ph type="title"/>
          </p:nvPr>
        </p:nvSpPr>
        <p:spPr>
          <a:xfrm>
            <a:off x="910650" y="1462775"/>
            <a:ext cx="7349400" cy="25134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4800"/>
              <a:buNone/>
              <a:defRPr sz="4800">
                <a:solidFill>
                  <a:schemeClr val="accent6"/>
                </a:solidFill>
              </a:defRPr>
            </a:lvl1pPr>
            <a:lvl2pPr lvl="1">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9pPr>
          </a:lstStyle>
          <a:p>
            <a:endParaRPr/>
          </a:p>
        </p:txBody>
      </p:sp>
      <p:sp>
        <p:nvSpPr>
          <p:cNvPr id="116" name="Google Shape;116;p20"/>
          <p:cNvSpPr txBox="1">
            <a:spLocks noGrp="1"/>
          </p:cNvSpPr>
          <p:nvPr>
            <p:ph type="subTitle" idx="1"/>
          </p:nvPr>
        </p:nvSpPr>
        <p:spPr>
          <a:xfrm>
            <a:off x="948750" y="4188925"/>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sz="900">
                <a:solidFill>
                  <a:schemeClr val="accent6"/>
                </a:solidFill>
              </a:defRPr>
            </a:lvl1pPr>
            <a:lvl2pPr lvl="1">
              <a:lnSpc>
                <a:spcPct val="115000"/>
              </a:lnSpc>
              <a:spcBef>
                <a:spcPts val="1000"/>
              </a:spcBef>
              <a:spcAft>
                <a:spcPts val="0"/>
              </a:spcAft>
              <a:buClr>
                <a:schemeClr val="accent6"/>
              </a:buClr>
              <a:buSzPts val="1000"/>
              <a:buFont typeface="Lato"/>
              <a:buNone/>
              <a:defRPr sz="900">
                <a:solidFill>
                  <a:schemeClr val="accent6"/>
                </a:solidFill>
              </a:defRPr>
            </a:lvl2pPr>
            <a:lvl3pPr lvl="2">
              <a:lnSpc>
                <a:spcPct val="115000"/>
              </a:lnSpc>
              <a:spcBef>
                <a:spcPts val="1000"/>
              </a:spcBef>
              <a:spcAft>
                <a:spcPts val="0"/>
              </a:spcAft>
              <a:buClr>
                <a:schemeClr val="accent6"/>
              </a:buClr>
              <a:buSzPts val="1000"/>
              <a:buFont typeface="Lato"/>
              <a:buNone/>
              <a:defRPr sz="900">
                <a:solidFill>
                  <a:schemeClr val="accent6"/>
                </a:solidFill>
              </a:defRPr>
            </a:lvl3pPr>
            <a:lvl4pPr lvl="3">
              <a:lnSpc>
                <a:spcPct val="115000"/>
              </a:lnSpc>
              <a:spcBef>
                <a:spcPts val="1000"/>
              </a:spcBef>
              <a:spcAft>
                <a:spcPts val="0"/>
              </a:spcAft>
              <a:buClr>
                <a:schemeClr val="accent6"/>
              </a:buClr>
              <a:buSzPts val="1000"/>
              <a:buFont typeface="Lato"/>
              <a:buNone/>
              <a:defRPr sz="900">
                <a:solidFill>
                  <a:schemeClr val="accent6"/>
                </a:solidFill>
              </a:defRPr>
            </a:lvl4pPr>
            <a:lvl5pPr lvl="4">
              <a:lnSpc>
                <a:spcPct val="115000"/>
              </a:lnSpc>
              <a:spcBef>
                <a:spcPts val="1000"/>
              </a:spcBef>
              <a:spcAft>
                <a:spcPts val="0"/>
              </a:spcAft>
              <a:buClr>
                <a:schemeClr val="accent6"/>
              </a:buClr>
              <a:buSzPts val="1000"/>
              <a:buFont typeface="Lato"/>
              <a:buNone/>
              <a:defRPr sz="900">
                <a:solidFill>
                  <a:schemeClr val="accent6"/>
                </a:solidFill>
              </a:defRPr>
            </a:lvl5pPr>
            <a:lvl6pPr lvl="5">
              <a:lnSpc>
                <a:spcPct val="115000"/>
              </a:lnSpc>
              <a:spcBef>
                <a:spcPts val="1000"/>
              </a:spcBef>
              <a:spcAft>
                <a:spcPts val="0"/>
              </a:spcAft>
              <a:buClr>
                <a:schemeClr val="accent6"/>
              </a:buClr>
              <a:buSzPts val="1000"/>
              <a:buFont typeface="Lato"/>
              <a:buNone/>
              <a:defRPr sz="900">
                <a:solidFill>
                  <a:schemeClr val="accent6"/>
                </a:solidFill>
              </a:defRPr>
            </a:lvl6pPr>
            <a:lvl7pPr lvl="6">
              <a:lnSpc>
                <a:spcPct val="115000"/>
              </a:lnSpc>
              <a:spcBef>
                <a:spcPts val="1000"/>
              </a:spcBef>
              <a:spcAft>
                <a:spcPts val="0"/>
              </a:spcAft>
              <a:buClr>
                <a:schemeClr val="accent6"/>
              </a:buClr>
              <a:buSzPts val="1000"/>
              <a:buFont typeface="Lato"/>
              <a:buNone/>
              <a:defRPr sz="900">
                <a:solidFill>
                  <a:schemeClr val="accent6"/>
                </a:solidFill>
              </a:defRPr>
            </a:lvl7pPr>
            <a:lvl8pPr lvl="7">
              <a:lnSpc>
                <a:spcPct val="115000"/>
              </a:lnSpc>
              <a:spcBef>
                <a:spcPts val="1000"/>
              </a:spcBef>
              <a:spcAft>
                <a:spcPts val="0"/>
              </a:spcAft>
              <a:buClr>
                <a:schemeClr val="accent6"/>
              </a:buClr>
              <a:buSzPts val="1000"/>
              <a:buFont typeface="Lato"/>
              <a:buNone/>
              <a:defRPr sz="900">
                <a:solidFill>
                  <a:schemeClr val="accent6"/>
                </a:solidFill>
              </a:defRPr>
            </a:lvl8pPr>
            <a:lvl9pPr lvl="8">
              <a:lnSpc>
                <a:spcPct val="115000"/>
              </a:lnSpc>
              <a:spcBef>
                <a:spcPts val="1000"/>
              </a:spcBef>
              <a:spcAft>
                <a:spcPts val="1000"/>
              </a:spcAft>
              <a:buClr>
                <a:schemeClr val="accent6"/>
              </a:buClr>
              <a:buSzPts val="1000"/>
              <a:buFont typeface="Lato"/>
              <a:buNone/>
              <a:defRPr sz="900">
                <a:solidFill>
                  <a:schemeClr val="accent6"/>
                </a:solidFill>
              </a:defRPr>
            </a:lvl9pPr>
          </a:lstStyle>
          <a:p>
            <a:endParaRPr/>
          </a:p>
        </p:txBody>
      </p:sp>
      <p:sp>
        <p:nvSpPr>
          <p:cNvPr id="117" name="Google Shape;117;p20"/>
          <p:cNvSpPr txBox="1">
            <a:spLocks noGrp="1"/>
          </p:cNvSpPr>
          <p:nvPr>
            <p:ph type="title" idx="2"/>
          </p:nvPr>
        </p:nvSpPr>
        <p:spPr>
          <a:xfrm>
            <a:off x="948750" y="930950"/>
            <a:ext cx="7311300" cy="315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3"/>
              </a:buClr>
              <a:buSzPts val="2400"/>
              <a:buNone/>
              <a:defRPr sz="2400">
                <a:solidFill>
                  <a:schemeClr val="accent3"/>
                </a:solidFill>
              </a:defRPr>
            </a:lvl1pPr>
            <a:lvl2pPr lvl="1">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2pPr>
            <a:lvl3pPr lvl="2">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3pPr>
            <a:lvl4pPr lvl="3">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4pPr>
            <a:lvl5pPr lvl="4">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5pPr>
            <a:lvl6pPr lvl="5">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6pPr>
            <a:lvl7pPr lvl="6">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7pPr>
            <a:lvl8pPr lvl="7">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8pPr>
            <a:lvl9pPr lvl="8">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 Alt 7 ">
  <p:cSld name="CUSTOM_11">
    <p:bg>
      <p:bgPr>
        <a:solidFill>
          <a:schemeClr val="lt2"/>
        </a:solidFill>
        <a:effectLst/>
      </p:bgPr>
    </p:bg>
    <p:spTree>
      <p:nvGrpSpPr>
        <p:cNvPr id="1" name="Shape 118"/>
        <p:cNvGrpSpPr/>
        <p:nvPr/>
      </p:nvGrpSpPr>
      <p:grpSpPr>
        <a:xfrm>
          <a:off x="0" y="0"/>
          <a:ext cx="0" cy="0"/>
          <a:chOff x="0" y="0"/>
          <a:chExt cx="0" cy="0"/>
        </a:xfrm>
      </p:grpSpPr>
      <p:sp>
        <p:nvSpPr>
          <p:cNvPr id="119" name="Google Shape;119;p21"/>
          <p:cNvSpPr/>
          <p:nvPr/>
        </p:nvSpPr>
        <p:spPr>
          <a:xfrm>
            <a:off x="5444100" y="2728350"/>
            <a:ext cx="2952300" cy="2033400"/>
          </a:xfrm>
          <a:prstGeom prst="snip1Rect">
            <a:avLst>
              <a:gd name="adj" fmla="val 139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20" name="Google Shape;120;p21"/>
          <p:cNvSpPr/>
          <p:nvPr/>
        </p:nvSpPr>
        <p:spPr>
          <a:xfrm>
            <a:off x="0" y="0"/>
            <a:ext cx="9144000" cy="4236000"/>
          </a:xfrm>
          <a:prstGeom prst="snip1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21" name="Google Shape;121;p21"/>
          <p:cNvSpPr/>
          <p:nvPr/>
        </p:nvSpPr>
        <p:spPr>
          <a:xfrm>
            <a:off x="5448300" y="694950"/>
            <a:ext cx="2952300" cy="2033400"/>
          </a:xfrm>
          <a:prstGeom prst="snip1Rect">
            <a:avLst>
              <a:gd name="adj" fmla="val 13900"/>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22" name="Google Shape;122;p21"/>
          <p:cNvSpPr/>
          <p:nvPr/>
        </p:nvSpPr>
        <p:spPr>
          <a:xfrm>
            <a:off x="5438163" y="476175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1"/>
          </a:solidFill>
          <a:ln>
            <a:noFill/>
          </a:ln>
        </p:spPr>
      </p:sp>
      <p:sp>
        <p:nvSpPr>
          <p:cNvPr id="123" name="Google Shape;123;p21"/>
          <p:cNvSpPr/>
          <p:nvPr/>
        </p:nvSpPr>
        <p:spPr>
          <a:xfrm>
            <a:off x="5437625"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dk2"/>
          </a:solidFill>
          <a:ln>
            <a:noFill/>
          </a:ln>
        </p:spPr>
      </p:sp>
      <p:sp>
        <p:nvSpPr>
          <p:cNvPr id="124" name="Google Shape;124;p21"/>
          <p:cNvSpPr txBox="1">
            <a:spLocks noGrp="1"/>
          </p:cNvSpPr>
          <p:nvPr>
            <p:ph type="title"/>
          </p:nvPr>
        </p:nvSpPr>
        <p:spPr>
          <a:xfrm>
            <a:off x="931675" y="907075"/>
            <a:ext cx="4005900" cy="708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5"/>
              </a:buClr>
              <a:buSzPts val="3000"/>
              <a:buNone/>
              <a:defRPr sz="3700">
                <a:solidFill>
                  <a:schemeClr val="accent5"/>
                </a:solidFill>
              </a:defRPr>
            </a:lvl1pPr>
            <a:lvl2pPr lvl="1">
              <a:spcBef>
                <a:spcPts val="0"/>
              </a:spcBef>
              <a:spcAft>
                <a:spcPts val="0"/>
              </a:spcAft>
              <a:buClr>
                <a:schemeClr val="accent5"/>
              </a:buClr>
              <a:buSzPts val="3000"/>
              <a:buNone/>
              <a:defRPr sz="3700">
                <a:solidFill>
                  <a:schemeClr val="accent5"/>
                </a:solidFill>
                <a:latin typeface="Quantico"/>
                <a:ea typeface="Quantico"/>
                <a:cs typeface="Quantico"/>
                <a:sym typeface="Quantico"/>
              </a:defRPr>
            </a:lvl2pPr>
            <a:lvl3pPr lvl="2">
              <a:spcBef>
                <a:spcPts val="0"/>
              </a:spcBef>
              <a:spcAft>
                <a:spcPts val="0"/>
              </a:spcAft>
              <a:buClr>
                <a:schemeClr val="accent5"/>
              </a:buClr>
              <a:buSzPts val="3000"/>
              <a:buNone/>
              <a:defRPr sz="3700">
                <a:solidFill>
                  <a:schemeClr val="accent5"/>
                </a:solidFill>
                <a:latin typeface="Quantico"/>
                <a:ea typeface="Quantico"/>
                <a:cs typeface="Quantico"/>
                <a:sym typeface="Quantico"/>
              </a:defRPr>
            </a:lvl3pPr>
            <a:lvl4pPr lvl="3">
              <a:spcBef>
                <a:spcPts val="0"/>
              </a:spcBef>
              <a:spcAft>
                <a:spcPts val="0"/>
              </a:spcAft>
              <a:buClr>
                <a:schemeClr val="accent5"/>
              </a:buClr>
              <a:buSzPts val="3000"/>
              <a:buNone/>
              <a:defRPr sz="3700">
                <a:solidFill>
                  <a:schemeClr val="accent5"/>
                </a:solidFill>
                <a:latin typeface="Quantico"/>
                <a:ea typeface="Quantico"/>
                <a:cs typeface="Quantico"/>
                <a:sym typeface="Quantico"/>
              </a:defRPr>
            </a:lvl4pPr>
            <a:lvl5pPr lvl="4">
              <a:spcBef>
                <a:spcPts val="0"/>
              </a:spcBef>
              <a:spcAft>
                <a:spcPts val="0"/>
              </a:spcAft>
              <a:buClr>
                <a:schemeClr val="accent5"/>
              </a:buClr>
              <a:buSzPts val="3000"/>
              <a:buNone/>
              <a:defRPr sz="3700">
                <a:solidFill>
                  <a:schemeClr val="accent5"/>
                </a:solidFill>
                <a:latin typeface="Quantico"/>
                <a:ea typeface="Quantico"/>
                <a:cs typeface="Quantico"/>
                <a:sym typeface="Quantico"/>
              </a:defRPr>
            </a:lvl5pPr>
            <a:lvl6pPr lvl="5">
              <a:spcBef>
                <a:spcPts val="0"/>
              </a:spcBef>
              <a:spcAft>
                <a:spcPts val="0"/>
              </a:spcAft>
              <a:buClr>
                <a:schemeClr val="accent5"/>
              </a:buClr>
              <a:buSzPts val="3000"/>
              <a:buNone/>
              <a:defRPr sz="3700">
                <a:solidFill>
                  <a:schemeClr val="accent5"/>
                </a:solidFill>
                <a:latin typeface="Quantico"/>
                <a:ea typeface="Quantico"/>
                <a:cs typeface="Quantico"/>
                <a:sym typeface="Quantico"/>
              </a:defRPr>
            </a:lvl6pPr>
            <a:lvl7pPr lvl="6">
              <a:spcBef>
                <a:spcPts val="0"/>
              </a:spcBef>
              <a:spcAft>
                <a:spcPts val="0"/>
              </a:spcAft>
              <a:buClr>
                <a:schemeClr val="accent5"/>
              </a:buClr>
              <a:buSzPts val="3000"/>
              <a:buNone/>
              <a:defRPr sz="3700">
                <a:solidFill>
                  <a:schemeClr val="accent5"/>
                </a:solidFill>
                <a:latin typeface="Quantico"/>
                <a:ea typeface="Quantico"/>
                <a:cs typeface="Quantico"/>
                <a:sym typeface="Quantico"/>
              </a:defRPr>
            </a:lvl7pPr>
            <a:lvl8pPr lvl="7">
              <a:spcBef>
                <a:spcPts val="0"/>
              </a:spcBef>
              <a:spcAft>
                <a:spcPts val="0"/>
              </a:spcAft>
              <a:buClr>
                <a:schemeClr val="accent5"/>
              </a:buClr>
              <a:buSzPts val="3000"/>
              <a:buNone/>
              <a:defRPr sz="3700">
                <a:solidFill>
                  <a:schemeClr val="accent5"/>
                </a:solidFill>
                <a:latin typeface="Quantico"/>
                <a:ea typeface="Quantico"/>
                <a:cs typeface="Quantico"/>
                <a:sym typeface="Quantico"/>
              </a:defRPr>
            </a:lvl8pPr>
            <a:lvl9pPr lvl="8">
              <a:spcBef>
                <a:spcPts val="0"/>
              </a:spcBef>
              <a:spcAft>
                <a:spcPts val="0"/>
              </a:spcAft>
              <a:buClr>
                <a:schemeClr val="accent5"/>
              </a:buClr>
              <a:buSzPts val="3000"/>
              <a:buNone/>
              <a:defRPr sz="3700">
                <a:solidFill>
                  <a:schemeClr val="accent5"/>
                </a:solidFill>
                <a:latin typeface="Quantico"/>
                <a:ea typeface="Quantico"/>
                <a:cs typeface="Quantico"/>
                <a:sym typeface="Quantico"/>
              </a:defRPr>
            </a:lvl9pPr>
          </a:lstStyle>
          <a:p>
            <a:endParaRPr/>
          </a:p>
        </p:txBody>
      </p:sp>
      <p:sp>
        <p:nvSpPr>
          <p:cNvPr id="125" name="Google Shape;125;p21"/>
          <p:cNvSpPr txBox="1">
            <a:spLocks noGrp="1"/>
          </p:cNvSpPr>
          <p:nvPr>
            <p:ph type="title" idx="2"/>
          </p:nvPr>
        </p:nvSpPr>
        <p:spPr>
          <a:xfrm>
            <a:off x="931675" y="1712050"/>
            <a:ext cx="4005900" cy="170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1pPr>
            <a:lvl2pPr lvl="1">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2pPr>
            <a:lvl3pPr lvl="2">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3pPr>
            <a:lvl4pPr lvl="3">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4pPr>
            <a:lvl5pPr lvl="4">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5pPr>
            <a:lvl6pPr lvl="5">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6pPr>
            <a:lvl7pPr lvl="6">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7pPr>
            <a:lvl8pPr lvl="7">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8pPr>
            <a:lvl9pPr lvl="8">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 Alt 8 ">
  <p:cSld name="CUSTOM_12">
    <p:bg>
      <p:bgPr>
        <a:solidFill>
          <a:schemeClr val="accent5"/>
        </a:solidFill>
        <a:effectLst/>
      </p:bgPr>
    </p:bg>
    <p:spTree>
      <p:nvGrpSpPr>
        <p:cNvPr id="1" name="Shape 126"/>
        <p:cNvGrpSpPr/>
        <p:nvPr/>
      </p:nvGrpSpPr>
      <p:grpSpPr>
        <a:xfrm>
          <a:off x="0" y="0"/>
          <a:ext cx="0" cy="0"/>
          <a:chOff x="0" y="0"/>
          <a:chExt cx="0" cy="0"/>
        </a:xfrm>
      </p:grpSpPr>
      <p:sp>
        <p:nvSpPr>
          <p:cNvPr id="127" name="Google Shape;127;p22"/>
          <p:cNvSpPr/>
          <p:nvPr/>
        </p:nvSpPr>
        <p:spPr>
          <a:xfrm>
            <a:off x="0" y="0"/>
            <a:ext cx="9144000" cy="4236000"/>
          </a:xfrm>
          <a:prstGeom prst="snip1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28" name="Google Shape;128;p22"/>
          <p:cNvSpPr/>
          <p:nvPr/>
        </p:nvSpPr>
        <p:spPr>
          <a:xfrm>
            <a:off x="5596500" y="2731400"/>
            <a:ext cx="2952300" cy="2033400"/>
          </a:xfrm>
          <a:prstGeom prst="snip1Rect">
            <a:avLst>
              <a:gd name="adj" fmla="val 139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29" name="Google Shape;129;p22"/>
          <p:cNvSpPr/>
          <p:nvPr/>
        </p:nvSpPr>
        <p:spPr>
          <a:xfrm>
            <a:off x="5587725" y="698000"/>
            <a:ext cx="2952300" cy="2033400"/>
          </a:xfrm>
          <a:prstGeom prst="snip1Rect">
            <a:avLst>
              <a:gd name="adj" fmla="val 13900"/>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30" name="Google Shape;130;p22"/>
          <p:cNvSpPr txBox="1">
            <a:spLocks noGrp="1"/>
          </p:cNvSpPr>
          <p:nvPr>
            <p:ph type="title"/>
          </p:nvPr>
        </p:nvSpPr>
        <p:spPr>
          <a:xfrm>
            <a:off x="901475" y="907075"/>
            <a:ext cx="4695000" cy="86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131" name="Google Shape;131;p22"/>
          <p:cNvSpPr txBox="1">
            <a:spLocks noGrp="1"/>
          </p:cNvSpPr>
          <p:nvPr>
            <p:ph type="title" idx="2"/>
          </p:nvPr>
        </p:nvSpPr>
        <p:spPr>
          <a:xfrm>
            <a:off x="930907" y="1836900"/>
            <a:ext cx="4005900" cy="1879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132" name="Google Shape;132;p22"/>
          <p:cNvSpPr/>
          <p:nvPr/>
        </p:nvSpPr>
        <p:spPr>
          <a:xfrm>
            <a:off x="5586750"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accent4"/>
          </a:solidFill>
          <a:ln>
            <a:noFill/>
          </a:ln>
        </p:spPr>
      </p:sp>
      <p:sp>
        <p:nvSpPr>
          <p:cNvPr id="133" name="Google Shape;133;p22"/>
          <p:cNvSpPr/>
          <p:nvPr/>
        </p:nvSpPr>
        <p:spPr>
          <a:xfrm>
            <a:off x="5590563" y="476250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6"/>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Storyboards">
  <p:cSld name="BLANK_1_1_1_1_1_1_1_1_1_1_1_1_1_1_1_1_1">
    <p:bg>
      <p:bgPr>
        <a:solidFill>
          <a:schemeClr val="accent5"/>
        </a:solidFill>
        <a:effectLst/>
      </p:bgPr>
    </p:bg>
    <p:spTree>
      <p:nvGrpSpPr>
        <p:cNvPr id="1" name="Shape 134"/>
        <p:cNvGrpSpPr/>
        <p:nvPr/>
      </p:nvGrpSpPr>
      <p:grpSpPr>
        <a:xfrm>
          <a:off x="0" y="0"/>
          <a:ext cx="0" cy="0"/>
          <a:chOff x="0" y="0"/>
          <a:chExt cx="0" cy="0"/>
        </a:xfrm>
      </p:grpSpPr>
      <p:sp>
        <p:nvSpPr>
          <p:cNvPr id="135" name="Google Shape;135;p23"/>
          <p:cNvSpPr/>
          <p:nvPr/>
        </p:nvSpPr>
        <p:spPr>
          <a:xfrm>
            <a:off x="696050" y="619550"/>
            <a:ext cx="84480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6" name="Google Shape;136;p23"/>
          <p:cNvSpPr/>
          <p:nvPr/>
        </p:nvSpPr>
        <p:spPr>
          <a:xfrm>
            <a:off x="4930700" y="619550"/>
            <a:ext cx="4213200" cy="45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7" name="Google Shape;137;p23"/>
          <p:cNvSpPr>
            <a:spLocks noGrp="1"/>
          </p:cNvSpPr>
          <p:nvPr>
            <p:ph type="pic" idx="2"/>
          </p:nvPr>
        </p:nvSpPr>
        <p:spPr>
          <a:xfrm flipH="1">
            <a:off x="4930693" y="619550"/>
            <a:ext cx="2100300" cy="1513500"/>
          </a:xfrm>
          <a:prstGeom prst="snip1Rect">
            <a:avLst>
              <a:gd name="adj" fmla="val 0"/>
            </a:avLst>
          </a:prstGeom>
          <a:noFill/>
          <a:ln>
            <a:noFill/>
          </a:ln>
        </p:spPr>
      </p:sp>
      <p:sp>
        <p:nvSpPr>
          <p:cNvPr id="138" name="Google Shape;138;p23"/>
          <p:cNvSpPr txBox="1">
            <a:spLocks noGrp="1"/>
          </p:cNvSpPr>
          <p:nvPr>
            <p:ph type="title"/>
          </p:nvPr>
        </p:nvSpPr>
        <p:spPr>
          <a:xfrm>
            <a:off x="929475" y="914400"/>
            <a:ext cx="3633000" cy="10773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400"/>
              <a:buNone/>
              <a:defRPr sz="2400"/>
            </a:lvl1pPr>
            <a:lvl2pPr lvl="1">
              <a:lnSpc>
                <a:spcPct val="80000"/>
              </a:lnSpc>
              <a:spcBef>
                <a:spcPts val="0"/>
              </a:spcBef>
              <a:spcAft>
                <a:spcPts val="0"/>
              </a:spcAft>
              <a:buClr>
                <a:schemeClr val="dk1"/>
              </a:buClr>
              <a:buSzPts val="3000"/>
              <a:buNone/>
              <a:defRPr sz="5500">
                <a:latin typeface="Quantico"/>
                <a:ea typeface="Quantico"/>
                <a:cs typeface="Quantico"/>
                <a:sym typeface="Quantico"/>
              </a:defRPr>
            </a:lvl2pPr>
            <a:lvl3pPr lvl="2">
              <a:lnSpc>
                <a:spcPct val="80000"/>
              </a:lnSpc>
              <a:spcBef>
                <a:spcPts val="0"/>
              </a:spcBef>
              <a:spcAft>
                <a:spcPts val="0"/>
              </a:spcAft>
              <a:buClr>
                <a:schemeClr val="dk1"/>
              </a:buClr>
              <a:buSzPts val="3000"/>
              <a:buNone/>
              <a:defRPr sz="5500">
                <a:latin typeface="Quantico"/>
                <a:ea typeface="Quantico"/>
                <a:cs typeface="Quantico"/>
                <a:sym typeface="Quantico"/>
              </a:defRPr>
            </a:lvl3pPr>
            <a:lvl4pPr lvl="3">
              <a:lnSpc>
                <a:spcPct val="80000"/>
              </a:lnSpc>
              <a:spcBef>
                <a:spcPts val="0"/>
              </a:spcBef>
              <a:spcAft>
                <a:spcPts val="0"/>
              </a:spcAft>
              <a:buClr>
                <a:schemeClr val="dk1"/>
              </a:buClr>
              <a:buSzPts val="3000"/>
              <a:buNone/>
              <a:defRPr sz="5500">
                <a:latin typeface="Quantico"/>
                <a:ea typeface="Quantico"/>
                <a:cs typeface="Quantico"/>
                <a:sym typeface="Quantico"/>
              </a:defRPr>
            </a:lvl4pPr>
            <a:lvl5pPr lvl="4">
              <a:lnSpc>
                <a:spcPct val="80000"/>
              </a:lnSpc>
              <a:spcBef>
                <a:spcPts val="0"/>
              </a:spcBef>
              <a:spcAft>
                <a:spcPts val="0"/>
              </a:spcAft>
              <a:buClr>
                <a:schemeClr val="dk1"/>
              </a:buClr>
              <a:buSzPts val="3000"/>
              <a:buNone/>
              <a:defRPr sz="5500">
                <a:latin typeface="Quantico"/>
                <a:ea typeface="Quantico"/>
                <a:cs typeface="Quantico"/>
                <a:sym typeface="Quantico"/>
              </a:defRPr>
            </a:lvl5pPr>
            <a:lvl6pPr lvl="5">
              <a:lnSpc>
                <a:spcPct val="80000"/>
              </a:lnSpc>
              <a:spcBef>
                <a:spcPts val="0"/>
              </a:spcBef>
              <a:spcAft>
                <a:spcPts val="0"/>
              </a:spcAft>
              <a:buClr>
                <a:schemeClr val="dk1"/>
              </a:buClr>
              <a:buSzPts val="3000"/>
              <a:buNone/>
              <a:defRPr sz="5500">
                <a:latin typeface="Quantico"/>
                <a:ea typeface="Quantico"/>
                <a:cs typeface="Quantico"/>
                <a:sym typeface="Quantico"/>
              </a:defRPr>
            </a:lvl6pPr>
            <a:lvl7pPr lvl="6">
              <a:lnSpc>
                <a:spcPct val="80000"/>
              </a:lnSpc>
              <a:spcBef>
                <a:spcPts val="0"/>
              </a:spcBef>
              <a:spcAft>
                <a:spcPts val="0"/>
              </a:spcAft>
              <a:buClr>
                <a:schemeClr val="dk1"/>
              </a:buClr>
              <a:buSzPts val="3000"/>
              <a:buNone/>
              <a:defRPr sz="5500">
                <a:latin typeface="Quantico"/>
                <a:ea typeface="Quantico"/>
                <a:cs typeface="Quantico"/>
                <a:sym typeface="Quantico"/>
              </a:defRPr>
            </a:lvl7pPr>
            <a:lvl8pPr lvl="7">
              <a:lnSpc>
                <a:spcPct val="80000"/>
              </a:lnSpc>
              <a:spcBef>
                <a:spcPts val="0"/>
              </a:spcBef>
              <a:spcAft>
                <a:spcPts val="0"/>
              </a:spcAft>
              <a:buClr>
                <a:schemeClr val="dk1"/>
              </a:buClr>
              <a:buSzPts val="3000"/>
              <a:buNone/>
              <a:defRPr sz="5500">
                <a:latin typeface="Quantico"/>
                <a:ea typeface="Quantico"/>
                <a:cs typeface="Quantico"/>
                <a:sym typeface="Quantico"/>
              </a:defRPr>
            </a:lvl8pPr>
            <a:lvl9pPr lvl="8">
              <a:lnSpc>
                <a:spcPct val="80000"/>
              </a:lnSpc>
              <a:spcBef>
                <a:spcPts val="0"/>
              </a:spcBef>
              <a:spcAft>
                <a:spcPts val="0"/>
              </a:spcAft>
              <a:buClr>
                <a:schemeClr val="dk1"/>
              </a:buClr>
              <a:buSzPts val="3000"/>
              <a:buNone/>
              <a:defRPr sz="5500">
                <a:latin typeface="Quantico"/>
                <a:ea typeface="Quantico"/>
                <a:cs typeface="Quantico"/>
                <a:sym typeface="Quantico"/>
              </a:defRPr>
            </a:lvl9pPr>
          </a:lstStyle>
          <a:p>
            <a:endParaRPr/>
          </a:p>
        </p:txBody>
      </p:sp>
      <p:sp>
        <p:nvSpPr>
          <p:cNvPr id="139" name="Google Shape;139;p23"/>
          <p:cNvSpPr>
            <a:spLocks noGrp="1"/>
          </p:cNvSpPr>
          <p:nvPr>
            <p:ph type="pic" idx="3"/>
          </p:nvPr>
        </p:nvSpPr>
        <p:spPr>
          <a:xfrm flipH="1">
            <a:off x="696043" y="2125400"/>
            <a:ext cx="2129100" cy="1513500"/>
          </a:xfrm>
          <a:prstGeom prst="snip1Rect">
            <a:avLst>
              <a:gd name="adj" fmla="val 0"/>
            </a:avLst>
          </a:prstGeom>
          <a:noFill/>
          <a:ln>
            <a:noFill/>
          </a:ln>
        </p:spPr>
      </p:sp>
      <p:sp>
        <p:nvSpPr>
          <p:cNvPr id="140" name="Google Shape;140;p23"/>
          <p:cNvSpPr>
            <a:spLocks noGrp="1"/>
          </p:cNvSpPr>
          <p:nvPr>
            <p:ph type="pic" idx="4"/>
          </p:nvPr>
        </p:nvSpPr>
        <p:spPr>
          <a:xfrm flipH="1">
            <a:off x="4930693" y="3635300"/>
            <a:ext cx="2100300" cy="1513500"/>
          </a:xfrm>
          <a:prstGeom prst="snip1Rect">
            <a:avLst>
              <a:gd name="adj" fmla="val 0"/>
            </a:avLst>
          </a:prstGeom>
          <a:noFill/>
          <a:ln>
            <a:noFill/>
          </a:ln>
        </p:spPr>
      </p:sp>
      <p:sp>
        <p:nvSpPr>
          <p:cNvPr id="141" name="Google Shape;141;p23"/>
          <p:cNvSpPr txBox="1">
            <a:spLocks noGrp="1"/>
          </p:cNvSpPr>
          <p:nvPr>
            <p:ph type="title" idx="5"/>
          </p:nvPr>
        </p:nvSpPr>
        <p:spPr>
          <a:xfrm>
            <a:off x="7243093" y="85154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142" name="Google Shape;142;p23"/>
          <p:cNvSpPr txBox="1">
            <a:spLocks noGrp="1"/>
          </p:cNvSpPr>
          <p:nvPr>
            <p:ph type="title" idx="6"/>
          </p:nvPr>
        </p:nvSpPr>
        <p:spPr>
          <a:xfrm>
            <a:off x="3257860" y="2361757"/>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143" name="Google Shape;143;p23"/>
          <p:cNvSpPr txBox="1">
            <a:spLocks noGrp="1"/>
          </p:cNvSpPr>
          <p:nvPr>
            <p:ph type="title" idx="7"/>
          </p:nvPr>
        </p:nvSpPr>
        <p:spPr>
          <a:xfrm>
            <a:off x="7229582" y="387822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144" name="Google Shape;144;p23"/>
          <p:cNvSpPr txBox="1">
            <a:spLocks noGrp="1"/>
          </p:cNvSpPr>
          <p:nvPr>
            <p:ph type="body" idx="1"/>
          </p:nvPr>
        </p:nvSpPr>
        <p:spPr>
          <a:xfrm>
            <a:off x="3257120" y="2663823"/>
            <a:ext cx="15789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45" name="Google Shape;145;p23"/>
          <p:cNvSpPr txBox="1">
            <a:spLocks noGrp="1"/>
          </p:cNvSpPr>
          <p:nvPr>
            <p:ph type="body" idx="8"/>
          </p:nvPr>
        </p:nvSpPr>
        <p:spPr>
          <a:xfrm>
            <a:off x="7237317" y="4178575"/>
            <a:ext cx="17844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46" name="Google Shape;146;p23"/>
          <p:cNvSpPr txBox="1">
            <a:spLocks noGrp="1"/>
          </p:cNvSpPr>
          <p:nvPr>
            <p:ph type="body" idx="9"/>
          </p:nvPr>
        </p:nvSpPr>
        <p:spPr>
          <a:xfrm>
            <a:off x="7246218" y="1157300"/>
            <a:ext cx="16800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 Alt 4">
  <p:cSld name="CUSTOM_15">
    <p:bg>
      <p:bgPr>
        <a:solidFill>
          <a:schemeClr val="lt1"/>
        </a:solidFill>
        <a:effectLst/>
      </p:bgPr>
    </p:bg>
    <p:spTree>
      <p:nvGrpSpPr>
        <p:cNvPr id="1" name="Shape 147"/>
        <p:cNvGrpSpPr/>
        <p:nvPr/>
      </p:nvGrpSpPr>
      <p:grpSpPr>
        <a:xfrm>
          <a:off x="0" y="0"/>
          <a:ext cx="0" cy="0"/>
          <a:chOff x="0" y="0"/>
          <a:chExt cx="0" cy="0"/>
        </a:xfrm>
      </p:grpSpPr>
      <p:pic>
        <p:nvPicPr>
          <p:cNvPr id="148" name="Google Shape;148;p24"/>
          <p:cNvPicPr preferRelativeResize="0"/>
          <p:nvPr/>
        </p:nvPicPr>
        <p:blipFill rotWithShape="1">
          <a:blip r:embed="rId2">
            <a:alphaModFix amt="10000"/>
          </a:blip>
          <a:srcRect l="789" r="12432"/>
          <a:stretch/>
        </p:blipFill>
        <p:spPr>
          <a:xfrm>
            <a:off x="0" y="-125"/>
            <a:ext cx="6696900" cy="5143500"/>
          </a:xfrm>
          <a:prstGeom prst="snip1Rect">
            <a:avLst>
              <a:gd name="adj" fmla="val 16667"/>
            </a:avLst>
          </a:prstGeom>
          <a:noFill/>
          <a:ln>
            <a:noFill/>
          </a:ln>
        </p:spPr>
      </p:pic>
      <p:sp>
        <p:nvSpPr>
          <p:cNvPr id="149" name="Google Shape;149;p24"/>
          <p:cNvSpPr txBox="1">
            <a:spLocks noGrp="1"/>
          </p:cNvSpPr>
          <p:nvPr>
            <p:ph type="title"/>
          </p:nvPr>
        </p:nvSpPr>
        <p:spPr>
          <a:xfrm>
            <a:off x="7055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0" name="Google Shape;150;p24"/>
          <p:cNvSpPr txBox="1">
            <a:spLocks noGrp="1"/>
          </p:cNvSpPr>
          <p:nvPr>
            <p:ph type="title" idx="2"/>
          </p:nvPr>
        </p:nvSpPr>
        <p:spPr>
          <a:xfrm>
            <a:off x="7055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1" name="Google Shape;151;p24"/>
          <p:cNvSpPr txBox="1">
            <a:spLocks noGrp="1"/>
          </p:cNvSpPr>
          <p:nvPr>
            <p:ph type="title" idx="3"/>
          </p:nvPr>
        </p:nvSpPr>
        <p:spPr>
          <a:xfrm>
            <a:off x="34617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2" name="Google Shape;152;p24"/>
          <p:cNvSpPr txBox="1">
            <a:spLocks noGrp="1"/>
          </p:cNvSpPr>
          <p:nvPr>
            <p:ph type="title" idx="4"/>
          </p:nvPr>
        </p:nvSpPr>
        <p:spPr>
          <a:xfrm>
            <a:off x="34617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3" name="Google Shape;153;p24"/>
          <p:cNvSpPr txBox="1">
            <a:spLocks noGrp="1"/>
          </p:cNvSpPr>
          <p:nvPr>
            <p:ph type="title" idx="5"/>
          </p:nvPr>
        </p:nvSpPr>
        <p:spPr>
          <a:xfrm>
            <a:off x="62191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4" name="Google Shape;154;p24"/>
          <p:cNvSpPr txBox="1">
            <a:spLocks noGrp="1"/>
          </p:cNvSpPr>
          <p:nvPr>
            <p:ph type="title" idx="6"/>
          </p:nvPr>
        </p:nvSpPr>
        <p:spPr>
          <a:xfrm>
            <a:off x="62191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5" name="Google Shape;155;p24"/>
          <p:cNvSpPr txBox="1">
            <a:spLocks noGrp="1"/>
          </p:cNvSpPr>
          <p:nvPr>
            <p:ph type="title" idx="7"/>
          </p:nvPr>
        </p:nvSpPr>
        <p:spPr>
          <a:xfrm>
            <a:off x="430209" y="907725"/>
            <a:ext cx="6815400" cy="1038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700"/>
              <a:buNone/>
              <a:defRPr sz="3700">
                <a:solidFill>
                  <a:schemeClr val="accent6"/>
                </a:solidFill>
              </a:defRPr>
            </a:lvl1pPr>
            <a:lvl2pPr lvl="1">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2pPr>
            <a:lvl3pPr lvl="2">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3pPr>
            <a:lvl4pPr lvl="3">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4pPr>
            <a:lvl5pPr lvl="4">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5pPr>
            <a:lvl6pPr lvl="5">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6pPr>
            <a:lvl7pPr lvl="6">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7pPr>
            <a:lvl8pPr lvl="7">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8pPr>
            <a:lvl9pPr lvl="8">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 Alt 9 ">
  <p:cSld name="BLANK_1_1_1_1_1_1_1_1_1_1_1_1_1_1_1_1_1_1_1">
    <p:spTree>
      <p:nvGrpSpPr>
        <p:cNvPr id="1" name="Shape 156"/>
        <p:cNvGrpSpPr/>
        <p:nvPr/>
      </p:nvGrpSpPr>
      <p:grpSpPr>
        <a:xfrm>
          <a:off x="0" y="0"/>
          <a:ext cx="0" cy="0"/>
          <a:chOff x="0" y="0"/>
          <a:chExt cx="0" cy="0"/>
        </a:xfrm>
      </p:grpSpPr>
      <p:sp>
        <p:nvSpPr>
          <p:cNvPr id="157" name="Google Shape;157;p25"/>
          <p:cNvSpPr/>
          <p:nvPr/>
        </p:nvSpPr>
        <p:spPr>
          <a:xfrm>
            <a:off x="3400700" y="0"/>
            <a:ext cx="5742900" cy="1427100"/>
          </a:xfrm>
          <a:prstGeom prst="snip1Rect">
            <a:avLst>
              <a:gd name="adj" fmla="val 2740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58" name="Google Shape;158;p25"/>
          <p:cNvSpPr txBox="1">
            <a:spLocks noGrp="1"/>
          </p:cNvSpPr>
          <p:nvPr>
            <p:ph type="subTitle" idx="1"/>
          </p:nvPr>
        </p:nvSpPr>
        <p:spPr>
          <a:xfrm>
            <a:off x="3718425" y="402000"/>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59" name="Google Shape;159;p25"/>
          <p:cNvSpPr/>
          <p:nvPr/>
        </p:nvSpPr>
        <p:spPr>
          <a:xfrm>
            <a:off x="3400700" y="1427100"/>
            <a:ext cx="5742900" cy="1790400"/>
          </a:xfrm>
          <a:prstGeom prst="snip1Rect">
            <a:avLst>
              <a:gd name="adj" fmla="val 23783"/>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60" name="Google Shape;160;p25"/>
          <p:cNvSpPr/>
          <p:nvPr/>
        </p:nvSpPr>
        <p:spPr>
          <a:xfrm>
            <a:off x="3400700" y="3217500"/>
            <a:ext cx="5742900" cy="1924500"/>
          </a:xfrm>
          <a:prstGeom prst="snip1Rect">
            <a:avLst>
              <a:gd name="adj" fmla="val 2219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61" name="Google Shape;161;p25"/>
          <p:cNvSpPr txBox="1">
            <a:spLocks noGrp="1"/>
          </p:cNvSpPr>
          <p:nvPr>
            <p:ph type="subTitle" idx="2"/>
          </p:nvPr>
        </p:nvSpPr>
        <p:spPr>
          <a:xfrm>
            <a:off x="4249525" y="402000"/>
            <a:ext cx="43158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62" name="Google Shape;162;p25"/>
          <p:cNvSpPr txBox="1">
            <a:spLocks noGrp="1"/>
          </p:cNvSpPr>
          <p:nvPr>
            <p:ph type="subTitle" idx="3"/>
          </p:nvPr>
        </p:nvSpPr>
        <p:spPr>
          <a:xfrm>
            <a:off x="3718425" y="1696338"/>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63" name="Google Shape;163;p25"/>
          <p:cNvSpPr txBox="1">
            <a:spLocks noGrp="1"/>
          </p:cNvSpPr>
          <p:nvPr>
            <p:ph type="subTitle" idx="4"/>
          </p:nvPr>
        </p:nvSpPr>
        <p:spPr>
          <a:xfrm>
            <a:off x="4249525" y="1696338"/>
            <a:ext cx="18684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
        <p:nvSpPr>
          <p:cNvPr id="164" name="Google Shape;164;p25"/>
          <p:cNvSpPr txBox="1">
            <a:spLocks noGrp="1"/>
          </p:cNvSpPr>
          <p:nvPr>
            <p:ph type="title"/>
          </p:nvPr>
        </p:nvSpPr>
        <p:spPr>
          <a:xfrm>
            <a:off x="556500" y="531900"/>
            <a:ext cx="2714700" cy="1039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lnSpc>
                <a:spcPct val="90000"/>
              </a:lnSpc>
              <a:spcBef>
                <a:spcPts val="0"/>
              </a:spcBef>
              <a:spcAft>
                <a:spcPts val="0"/>
              </a:spcAft>
              <a:buClr>
                <a:schemeClr val="dk1"/>
              </a:buClr>
              <a:buSzPts val="3000"/>
              <a:buNone/>
              <a:defRPr sz="2400">
                <a:latin typeface="Quantico"/>
                <a:ea typeface="Quantico"/>
                <a:cs typeface="Quantico"/>
                <a:sym typeface="Quantico"/>
              </a:defRPr>
            </a:lvl2pPr>
            <a:lvl3pPr lvl="2">
              <a:lnSpc>
                <a:spcPct val="90000"/>
              </a:lnSpc>
              <a:spcBef>
                <a:spcPts val="0"/>
              </a:spcBef>
              <a:spcAft>
                <a:spcPts val="0"/>
              </a:spcAft>
              <a:buClr>
                <a:schemeClr val="dk1"/>
              </a:buClr>
              <a:buSzPts val="3000"/>
              <a:buNone/>
              <a:defRPr sz="2400">
                <a:latin typeface="Quantico"/>
                <a:ea typeface="Quantico"/>
                <a:cs typeface="Quantico"/>
                <a:sym typeface="Quantico"/>
              </a:defRPr>
            </a:lvl3pPr>
            <a:lvl4pPr lvl="3">
              <a:lnSpc>
                <a:spcPct val="90000"/>
              </a:lnSpc>
              <a:spcBef>
                <a:spcPts val="0"/>
              </a:spcBef>
              <a:spcAft>
                <a:spcPts val="0"/>
              </a:spcAft>
              <a:buClr>
                <a:schemeClr val="dk1"/>
              </a:buClr>
              <a:buSzPts val="3000"/>
              <a:buNone/>
              <a:defRPr sz="2400">
                <a:latin typeface="Quantico"/>
                <a:ea typeface="Quantico"/>
                <a:cs typeface="Quantico"/>
                <a:sym typeface="Quantico"/>
              </a:defRPr>
            </a:lvl4pPr>
            <a:lvl5pPr lvl="4">
              <a:lnSpc>
                <a:spcPct val="90000"/>
              </a:lnSpc>
              <a:spcBef>
                <a:spcPts val="0"/>
              </a:spcBef>
              <a:spcAft>
                <a:spcPts val="0"/>
              </a:spcAft>
              <a:buClr>
                <a:schemeClr val="dk1"/>
              </a:buClr>
              <a:buSzPts val="3000"/>
              <a:buNone/>
              <a:defRPr sz="2400">
                <a:latin typeface="Quantico"/>
                <a:ea typeface="Quantico"/>
                <a:cs typeface="Quantico"/>
                <a:sym typeface="Quantico"/>
              </a:defRPr>
            </a:lvl5pPr>
            <a:lvl6pPr lvl="5">
              <a:lnSpc>
                <a:spcPct val="90000"/>
              </a:lnSpc>
              <a:spcBef>
                <a:spcPts val="0"/>
              </a:spcBef>
              <a:spcAft>
                <a:spcPts val="0"/>
              </a:spcAft>
              <a:buClr>
                <a:schemeClr val="dk1"/>
              </a:buClr>
              <a:buSzPts val="3000"/>
              <a:buNone/>
              <a:defRPr sz="2400">
                <a:latin typeface="Quantico"/>
                <a:ea typeface="Quantico"/>
                <a:cs typeface="Quantico"/>
                <a:sym typeface="Quantico"/>
              </a:defRPr>
            </a:lvl6pPr>
            <a:lvl7pPr lvl="6">
              <a:lnSpc>
                <a:spcPct val="90000"/>
              </a:lnSpc>
              <a:spcBef>
                <a:spcPts val="0"/>
              </a:spcBef>
              <a:spcAft>
                <a:spcPts val="0"/>
              </a:spcAft>
              <a:buClr>
                <a:schemeClr val="dk1"/>
              </a:buClr>
              <a:buSzPts val="3000"/>
              <a:buNone/>
              <a:defRPr sz="2400">
                <a:latin typeface="Quantico"/>
                <a:ea typeface="Quantico"/>
                <a:cs typeface="Quantico"/>
                <a:sym typeface="Quantico"/>
              </a:defRPr>
            </a:lvl7pPr>
            <a:lvl8pPr lvl="7">
              <a:lnSpc>
                <a:spcPct val="90000"/>
              </a:lnSpc>
              <a:spcBef>
                <a:spcPts val="0"/>
              </a:spcBef>
              <a:spcAft>
                <a:spcPts val="0"/>
              </a:spcAft>
              <a:buClr>
                <a:schemeClr val="dk1"/>
              </a:buClr>
              <a:buSzPts val="3000"/>
              <a:buNone/>
              <a:defRPr sz="2400">
                <a:latin typeface="Quantico"/>
                <a:ea typeface="Quantico"/>
                <a:cs typeface="Quantico"/>
                <a:sym typeface="Quantico"/>
              </a:defRPr>
            </a:lvl8pPr>
            <a:lvl9pPr lvl="8">
              <a:lnSpc>
                <a:spcPct val="90000"/>
              </a:lnSpc>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165" name="Google Shape;165;p25"/>
          <p:cNvSpPr>
            <a:spLocks noGrp="1"/>
          </p:cNvSpPr>
          <p:nvPr>
            <p:ph type="pic" idx="5"/>
          </p:nvPr>
        </p:nvSpPr>
        <p:spPr>
          <a:xfrm>
            <a:off x="75" y="2673275"/>
            <a:ext cx="3400800" cy="2471400"/>
          </a:xfrm>
          <a:prstGeom prst="snip1Rect">
            <a:avLst>
              <a:gd name="adj" fmla="val 21231"/>
            </a:avLst>
          </a:prstGeom>
          <a:noFill/>
          <a:ln>
            <a:noFill/>
          </a:ln>
        </p:spPr>
      </p:sp>
      <p:sp>
        <p:nvSpPr>
          <p:cNvPr id="166" name="Google Shape;166;p25"/>
          <p:cNvSpPr txBox="1">
            <a:spLocks noGrp="1"/>
          </p:cNvSpPr>
          <p:nvPr>
            <p:ph type="subTitle" idx="6"/>
          </p:nvPr>
        </p:nvSpPr>
        <p:spPr>
          <a:xfrm>
            <a:off x="582450" y="1733025"/>
            <a:ext cx="24006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a:solidFill>
                  <a:schemeClr val="dk1"/>
                </a:solidFill>
              </a:defRPr>
            </a:lvl1pPr>
            <a:lvl2pPr lvl="1">
              <a:lnSpc>
                <a:spcPct val="115000"/>
              </a:lnSpc>
              <a:spcBef>
                <a:spcPts val="1000"/>
              </a:spcBef>
              <a:spcAft>
                <a:spcPts val="0"/>
              </a:spcAft>
              <a:buClr>
                <a:schemeClr val="dk1"/>
              </a:buClr>
              <a:buSzPts val="1000"/>
              <a:buFont typeface="Lato"/>
              <a:buNone/>
              <a:defRPr>
                <a:solidFill>
                  <a:schemeClr val="dk1"/>
                </a:solidFill>
              </a:defRPr>
            </a:lvl2pPr>
            <a:lvl3pPr lvl="2">
              <a:lnSpc>
                <a:spcPct val="115000"/>
              </a:lnSpc>
              <a:spcBef>
                <a:spcPts val="1000"/>
              </a:spcBef>
              <a:spcAft>
                <a:spcPts val="0"/>
              </a:spcAft>
              <a:buClr>
                <a:schemeClr val="dk1"/>
              </a:buClr>
              <a:buSzPts val="1000"/>
              <a:buFont typeface="Lato"/>
              <a:buNone/>
              <a:defRPr>
                <a:solidFill>
                  <a:schemeClr val="dk1"/>
                </a:solidFill>
              </a:defRPr>
            </a:lvl3pPr>
            <a:lvl4pPr lvl="3">
              <a:lnSpc>
                <a:spcPct val="115000"/>
              </a:lnSpc>
              <a:spcBef>
                <a:spcPts val="1000"/>
              </a:spcBef>
              <a:spcAft>
                <a:spcPts val="0"/>
              </a:spcAft>
              <a:buClr>
                <a:schemeClr val="dk1"/>
              </a:buClr>
              <a:buSzPts val="1000"/>
              <a:buFont typeface="Lato"/>
              <a:buNone/>
              <a:defRPr>
                <a:solidFill>
                  <a:schemeClr val="dk1"/>
                </a:solidFill>
              </a:defRPr>
            </a:lvl4pPr>
            <a:lvl5pPr lvl="4">
              <a:lnSpc>
                <a:spcPct val="115000"/>
              </a:lnSpc>
              <a:spcBef>
                <a:spcPts val="1000"/>
              </a:spcBef>
              <a:spcAft>
                <a:spcPts val="0"/>
              </a:spcAft>
              <a:buClr>
                <a:schemeClr val="dk1"/>
              </a:buClr>
              <a:buSzPts val="1000"/>
              <a:buFont typeface="Lato"/>
              <a:buNone/>
              <a:defRPr>
                <a:solidFill>
                  <a:schemeClr val="dk1"/>
                </a:solidFill>
              </a:defRPr>
            </a:lvl5pPr>
            <a:lvl6pPr lvl="5">
              <a:lnSpc>
                <a:spcPct val="115000"/>
              </a:lnSpc>
              <a:spcBef>
                <a:spcPts val="1000"/>
              </a:spcBef>
              <a:spcAft>
                <a:spcPts val="0"/>
              </a:spcAft>
              <a:buClr>
                <a:schemeClr val="dk1"/>
              </a:buClr>
              <a:buSzPts val="1000"/>
              <a:buFont typeface="Lato"/>
              <a:buNone/>
              <a:defRPr>
                <a:solidFill>
                  <a:schemeClr val="dk1"/>
                </a:solidFill>
              </a:defRPr>
            </a:lvl6pPr>
            <a:lvl7pPr lvl="6">
              <a:lnSpc>
                <a:spcPct val="115000"/>
              </a:lnSpc>
              <a:spcBef>
                <a:spcPts val="1000"/>
              </a:spcBef>
              <a:spcAft>
                <a:spcPts val="0"/>
              </a:spcAft>
              <a:buClr>
                <a:schemeClr val="dk1"/>
              </a:buClr>
              <a:buSzPts val="1000"/>
              <a:buFont typeface="Lato"/>
              <a:buNone/>
              <a:defRPr>
                <a:solidFill>
                  <a:schemeClr val="dk1"/>
                </a:solidFill>
              </a:defRPr>
            </a:lvl7pPr>
            <a:lvl8pPr lvl="7">
              <a:lnSpc>
                <a:spcPct val="115000"/>
              </a:lnSpc>
              <a:spcBef>
                <a:spcPts val="1000"/>
              </a:spcBef>
              <a:spcAft>
                <a:spcPts val="0"/>
              </a:spcAft>
              <a:buClr>
                <a:schemeClr val="dk1"/>
              </a:buClr>
              <a:buSzPts val="1000"/>
              <a:buFont typeface="Lato"/>
              <a:buNone/>
              <a:defRPr>
                <a:solidFill>
                  <a:schemeClr val="dk1"/>
                </a:solidFill>
              </a:defRPr>
            </a:lvl8pPr>
            <a:lvl9pPr lvl="8">
              <a:lnSpc>
                <a:spcPct val="115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67" name="Google Shape;167;p25"/>
          <p:cNvSpPr txBox="1">
            <a:spLocks noGrp="1"/>
          </p:cNvSpPr>
          <p:nvPr>
            <p:ph type="subTitle" idx="7"/>
          </p:nvPr>
        </p:nvSpPr>
        <p:spPr>
          <a:xfrm>
            <a:off x="3718450" y="3470325"/>
            <a:ext cx="3678300" cy="454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68" name="Google Shape;168;p25"/>
          <p:cNvSpPr txBox="1">
            <a:spLocks noGrp="1"/>
          </p:cNvSpPr>
          <p:nvPr>
            <p:ph type="subTitle" idx="8"/>
          </p:nvPr>
        </p:nvSpPr>
        <p:spPr>
          <a:xfrm>
            <a:off x="3724200" y="3884675"/>
            <a:ext cx="5063100" cy="1039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69" name="Google Shape;169;p25"/>
          <p:cNvSpPr txBox="1">
            <a:spLocks noGrp="1"/>
          </p:cNvSpPr>
          <p:nvPr>
            <p:ph type="subTitle" idx="9"/>
          </p:nvPr>
        </p:nvSpPr>
        <p:spPr>
          <a:xfrm>
            <a:off x="5999175" y="1696338"/>
            <a:ext cx="27873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 Alt 10">
  <p:cSld name="BLANK_1_1_1_1_1_1_1_1_1_1_1_1_1_1_1_1_1_1">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508000" y="466750"/>
            <a:ext cx="3752700" cy="1868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lt1"/>
              </a:buClr>
              <a:buSzPts val="3000"/>
              <a:buNone/>
              <a:defRPr sz="2400">
                <a:solidFill>
                  <a:schemeClr val="lt1"/>
                </a:solidFill>
              </a:defRPr>
            </a:lvl1pPr>
            <a:lvl2pPr lvl="1">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9pPr>
          </a:lstStyle>
          <a:p>
            <a:endParaRPr/>
          </a:p>
        </p:txBody>
      </p:sp>
      <p:sp>
        <p:nvSpPr>
          <p:cNvPr id="172" name="Google Shape;172;p26"/>
          <p:cNvSpPr>
            <a:spLocks noGrp="1"/>
          </p:cNvSpPr>
          <p:nvPr>
            <p:ph type="pic" idx="2"/>
          </p:nvPr>
        </p:nvSpPr>
        <p:spPr>
          <a:xfrm>
            <a:off x="75" y="2673275"/>
            <a:ext cx="3014400" cy="2471400"/>
          </a:xfrm>
          <a:prstGeom prst="snip1Rect">
            <a:avLst>
              <a:gd name="adj" fmla="val 0"/>
            </a:avLst>
          </a:prstGeom>
          <a:noFill/>
          <a:ln>
            <a:noFill/>
          </a:ln>
        </p:spPr>
      </p:sp>
      <p:sp>
        <p:nvSpPr>
          <p:cNvPr id="173" name="Google Shape;173;p26"/>
          <p:cNvSpPr>
            <a:spLocks noGrp="1"/>
          </p:cNvSpPr>
          <p:nvPr>
            <p:ph type="pic" idx="3"/>
          </p:nvPr>
        </p:nvSpPr>
        <p:spPr>
          <a:xfrm>
            <a:off x="5341625" y="-3800"/>
            <a:ext cx="3802500" cy="1899300"/>
          </a:xfrm>
          <a:prstGeom prst="snip1Rect">
            <a:avLst>
              <a:gd name="adj" fmla="val 17337"/>
            </a:avLst>
          </a:prstGeom>
          <a:noFill/>
          <a:ln>
            <a:noFill/>
          </a:ln>
        </p:spPr>
      </p:sp>
      <p:sp>
        <p:nvSpPr>
          <p:cNvPr id="174" name="Google Shape;174;p26"/>
          <p:cNvSpPr/>
          <p:nvPr/>
        </p:nvSpPr>
        <p:spPr>
          <a:xfrm>
            <a:off x="5341400" y="1709375"/>
            <a:ext cx="3802500" cy="3435300"/>
          </a:xfrm>
          <a:prstGeom prst="snip1Rect">
            <a:avLst>
              <a:gd name="adj"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5" name="Google Shape;175;p26"/>
          <p:cNvSpPr/>
          <p:nvPr/>
        </p:nvSpPr>
        <p:spPr>
          <a:xfrm>
            <a:off x="3014300" y="2673275"/>
            <a:ext cx="2327100" cy="2471400"/>
          </a:xfrm>
          <a:prstGeom prst="snip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6" name="Google Shape;176;p26"/>
          <p:cNvSpPr txBox="1">
            <a:spLocks noGrp="1"/>
          </p:cNvSpPr>
          <p:nvPr>
            <p:ph type="subTitle" idx="1"/>
          </p:nvPr>
        </p:nvSpPr>
        <p:spPr>
          <a:xfrm>
            <a:off x="3364075" y="3159975"/>
            <a:ext cx="1459500" cy="18681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77" name="Google Shape;177;p26"/>
          <p:cNvSpPr txBox="1">
            <a:spLocks noGrp="1"/>
          </p:cNvSpPr>
          <p:nvPr>
            <p:ph type="subTitle" idx="4"/>
          </p:nvPr>
        </p:nvSpPr>
        <p:spPr>
          <a:xfrm>
            <a:off x="5794450" y="2073450"/>
            <a:ext cx="1459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78" name="Google Shape;178;p26"/>
          <p:cNvSpPr txBox="1">
            <a:spLocks noGrp="1"/>
          </p:cNvSpPr>
          <p:nvPr>
            <p:ph type="subTitle" idx="5"/>
          </p:nvPr>
        </p:nvSpPr>
        <p:spPr>
          <a:xfrm>
            <a:off x="7371675" y="2073450"/>
            <a:ext cx="1294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79" name="Google Shape;179;p26"/>
          <p:cNvSpPr txBox="1">
            <a:spLocks noGrp="1"/>
          </p:cNvSpPr>
          <p:nvPr>
            <p:ph type="subTitle" idx="6"/>
          </p:nvPr>
        </p:nvSpPr>
        <p:spPr>
          <a:xfrm>
            <a:off x="5794450" y="3940350"/>
            <a:ext cx="2831400" cy="917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 Alt 11">
  <p:cSld name="BLANK_1_1_1_1_1_1_1_1_1_1_1_1_1_1_1">
    <p:bg>
      <p:bgPr>
        <a:solidFill>
          <a:schemeClr val="lt1"/>
        </a:solidFill>
        <a:effectLst/>
      </p:bgPr>
    </p:bg>
    <p:spTree>
      <p:nvGrpSpPr>
        <p:cNvPr id="1" name="Shape 180"/>
        <p:cNvGrpSpPr/>
        <p:nvPr/>
      </p:nvGrpSpPr>
      <p:grpSpPr>
        <a:xfrm>
          <a:off x="0" y="0"/>
          <a:ext cx="0" cy="0"/>
          <a:chOff x="0" y="0"/>
          <a:chExt cx="0" cy="0"/>
        </a:xfrm>
      </p:grpSpPr>
      <p:sp>
        <p:nvSpPr>
          <p:cNvPr id="181" name="Google Shape;181;p27"/>
          <p:cNvSpPr txBox="1">
            <a:spLocks noGrp="1"/>
          </p:cNvSpPr>
          <p:nvPr>
            <p:ph type="subTitle" idx="1"/>
          </p:nvPr>
        </p:nvSpPr>
        <p:spPr>
          <a:xfrm>
            <a:off x="455153" y="1847050"/>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2" name="Google Shape;182;p27"/>
          <p:cNvSpPr txBox="1">
            <a:spLocks noGrp="1"/>
          </p:cNvSpPr>
          <p:nvPr>
            <p:ph type="subTitle" idx="2"/>
          </p:nvPr>
        </p:nvSpPr>
        <p:spPr>
          <a:xfrm>
            <a:off x="455153" y="2961963"/>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3" name="Google Shape;183;p27"/>
          <p:cNvSpPr txBox="1">
            <a:spLocks noGrp="1"/>
          </p:cNvSpPr>
          <p:nvPr>
            <p:ph type="subTitle" idx="3"/>
          </p:nvPr>
        </p:nvSpPr>
        <p:spPr>
          <a:xfrm>
            <a:off x="455146" y="3929375"/>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4" name="Google Shape;184;p27"/>
          <p:cNvSpPr txBox="1">
            <a:spLocks noGrp="1"/>
          </p:cNvSpPr>
          <p:nvPr>
            <p:ph type="subTitle" idx="4"/>
          </p:nvPr>
        </p:nvSpPr>
        <p:spPr>
          <a:xfrm>
            <a:off x="178107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5" name="Google Shape;185;p27"/>
          <p:cNvSpPr txBox="1">
            <a:spLocks noGrp="1"/>
          </p:cNvSpPr>
          <p:nvPr>
            <p:ph type="subTitle" idx="5"/>
          </p:nvPr>
        </p:nvSpPr>
        <p:spPr>
          <a:xfrm>
            <a:off x="3596300"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6" name="Google Shape;186;p27"/>
          <p:cNvSpPr txBox="1">
            <a:spLocks noGrp="1"/>
          </p:cNvSpPr>
          <p:nvPr>
            <p:ph type="subTitle" idx="6"/>
          </p:nvPr>
        </p:nvSpPr>
        <p:spPr>
          <a:xfrm>
            <a:off x="541152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7" name="Google Shape;187;p27"/>
          <p:cNvSpPr txBox="1">
            <a:spLocks noGrp="1"/>
          </p:cNvSpPr>
          <p:nvPr>
            <p:ph type="subTitle" idx="7"/>
          </p:nvPr>
        </p:nvSpPr>
        <p:spPr>
          <a:xfrm>
            <a:off x="7226750" y="1241375"/>
            <a:ext cx="1498800" cy="26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8" name="Google Shape;188;p27"/>
          <p:cNvSpPr txBox="1">
            <a:spLocks noGrp="1"/>
          </p:cNvSpPr>
          <p:nvPr>
            <p:ph type="subTitle" idx="8"/>
          </p:nvPr>
        </p:nvSpPr>
        <p:spPr>
          <a:xfrm>
            <a:off x="19796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89" name="Google Shape;189;p27"/>
          <p:cNvSpPr txBox="1">
            <a:spLocks noGrp="1"/>
          </p:cNvSpPr>
          <p:nvPr>
            <p:ph type="subTitle" idx="9"/>
          </p:nvPr>
        </p:nvSpPr>
        <p:spPr>
          <a:xfrm>
            <a:off x="19796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0" name="Google Shape;190;p27"/>
          <p:cNvSpPr txBox="1">
            <a:spLocks noGrp="1"/>
          </p:cNvSpPr>
          <p:nvPr>
            <p:ph type="subTitle" idx="13"/>
          </p:nvPr>
        </p:nvSpPr>
        <p:spPr>
          <a:xfrm>
            <a:off x="19796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1" name="Google Shape;191;p27"/>
          <p:cNvSpPr txBox="1">
            <a:spLocks noGrp="1"/>
          </p:cNvSpPr>
          <p:nvPr>
            <p:ph type="subTitle" idx="14"/>
          </p:nvPr>
        </p:nvSpPr>
        <p:spPr>
          <a:xfrm>
            <a:off x="38059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2" name="Google Shape;192;p27"/>
          <p:cNvSpPr txBox="1">
            <a:spLocks noGrp="1"/>
          </p:cNvSpPr>
          <p:nvPr>
            <p:ph type="subTitle" idx="15"/>
          </p:nvPr>
        </p:nvSpPr>
        <p:spPr>
          <a:xfrm>
            <a:off x="38059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3" name="Google Shape;193;p27"/>
          <p:cNvSpPr txBox="1">
            <a:spLocks noGrp="1"/>
          </p:cNvSpPr>
          <p:nvPr>
            <p:ph type="subTitle" idx="16"/>
          </p:nvPr>
        </p:nvSpPr>
        <p:spPr>
          <a:xfrm>
            <a:off x="38059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4" name="Google Shape;194;p27"/>
          <p:cNvSpPr txBox="1">
            <a:spLocks noGrp="1"/>
          </p:cNvSpPr>
          <p:nvPr>
            <p:ph type="subTitle" idx="17"/>
          </p:nvPr>
        </p:nvSpPr>
        <p:spPr>
          <a:xfrm>
            <a:off x="56322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5" name="Google Shape;195;p27"/>
          <p:cNvSpPr txBox="1">
            <a:spLocks noGrp="1"/>
          </p:cNvSpPr>
          <p:nvPr>
            <p:ph type="subTitle" idx="18"/>
          </p:nvPr>
        </p:nvSpPr>
        <p:spPr>
          <a:xfrm>
            <a:off x="56322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6" name="Google Shape;196;p27"/>
          <p:cNvSpPr txBox="1">
            <a:spLocks noGrp="1"/>
          </p:cNvSpPr>
          <p:nvPr>
            <p:ph type="subTitle" idx="19"/>
          </p:nvPr>
        </p:nvSpPr>
        <p:spPr>
          <a:xfrm>
            <a:off x="56322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7" name="Google Shape;197;p27"/>
          <p:cNvSpPr txBox="1">
            <a:spLocks noGrp="1"/>
          </p:cNvSpPr>
          <p:nvPr>
            <p:ph type="subTitle" idx="20"/>
          </p:nvPr>
        </p:nvSpPr>
        <p:spPr>
          <a:xfrm>
            <a:off x="74585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8" name="Google Shape;198;p27"/>
          <p:cNvSpPr txBox="1">
            <a:spLocks noGrp="1"/>
          </p:cNvSpPr>
          <p:nvPr>
            <p:ph type="subTitle" idx="21"/>
          </p:nvPr>
        </p:nvSpPr>
        <p:spPr>
          <a:xfrm>
            <a:off x="74585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9" name="Google Shape;199;p27"/>
          <p:cNvSpPr txBox="1">
            <a:spLocks noGrp="1"/>
          </p:cNvSpPr>
          <p:nvPr>
            <p:ph type="subTitle" idx="22"/>
          </p:nvPr>
        </p:nvSpPr>
        <p:spPr>
          <a:xfrm>
            <a:off x="74585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200" name="Google Shape;200;p27"/>
          <p:cNvSpPr txBox="1">
            <a:spLocks noGrp="1"/>
          </p:cNvSpPr>
          <p:nvPr>
            <p:ph type="title"/>
          </p:nvPr>
        </p:nvSpPr>
        <p:spPr>
          <a:xfrm>
            <a:off x="452621" y="455239"/>
            <a:ext cx="6964800" cy="651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 Alt 12">
  <p:cSld name="CUSTOM_14">
    <p:bg>
      <p:bgPr>
        <a:solidFill>
          <a:schemeClr val="lt1"/>
        </a:solidFill>
        <a:effectLst/>
      </p:bgPr>
    </p:bg>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966625" y="1926200"/>
            <a:ext cx="1589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03" name="Google Shape;203;p28"/>
          <p:cNvSpPr txBox="1">
            <a:spLocks noGrp="1"/>
          </p:cNvSpPr>
          <p:nvPr>
            <p:ph type="title" idx="2"/>
          </p:nvPr>
        </p:nvSpPr>
        <p:spPr>
          <a:xfrm>
            <a:off x="2768150" y="1926200"/>
            <a:ext cx="15189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04" name="Google Shape;204;p28"/>
          <p:cNvSpPr txBox="1">
            <a:spLocks noGrp="1"/>
          </p:cNvSpPr>
          <p:nvPr>
            <p:ph type="title" idx="3"/>
          </p:nvPr>
        </p:nvSpPr>
        <p:spPr>
          <a:xfrm>
            <a:off x="4609425" y="1926200"/>
            <a:ext cx="16200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05" name="Google Shape;205;p28"/>
          <p:cNvSpPr txBox="1">
            <a:spLocks noGrp="1"/>
          </p:cNvSpPr>
          <p:nvPr>
            <p:ph type="title" idx="4"/>
          </p:nvPr>
        </p:nvSpPr>
        <p:spPr>
          <a:xfrm>
            <a:off x="2876400"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206" name="Google Shape;206;p28"/>
          <p:cNvSpPr txBox="1">
            <a:spLocks noGrp="1"/>
          </p:cNvSpPr>
          <p:nvPr>
            <p:ph type="title" idx="5"/>
          </p:nvPr>
        </p:nvSpPr>
        <p:spPr>
          <a:xfrm>
            <a:off x="6564575"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207" name="Google Shape;207;p28"/>
          <p:cNvSpPr txBox="1">
            <a:spLocks noGrp="1"/>
          </p:cNvSpPr>
          <p:nvPr>
            <p:ph type="title" idx="6"/>
          </p:nvPr>
        </p:nvSpPr>
        <p:spPr>
          <a:xfrm>
            <a:off x="966625"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08" name="Google Shape;208;p28"/>
          <p:cNvSpPr txBox="1">
            <a:spLocks noGrp="1"/>
          </p:cNvSpPr>
          <p:nvPr>
            <p:ph type="title" idx="7"/>
          </p:nvPr>
        </p:nvSpPr>
        <p:spPr>
          <a:xfrm>
            <a:off x="2768161"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09" name="Google Shape;209;p28"/>
          <p:cNvSpPr txBox="1">
            <a:spLocks noGrp="1"/>
          </p:cNvSpPr>
          <p:nvPr>
            <p:ph type="title" idx="8"/>
          </p:nvPr>
        </p:nvSpPr>
        <p:spPr>
          <a:xfrm>
            <a:off x="4609425" y="2228000"/>
            <a:ext cx="13767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10" name="Google Shape;210;p28"/>
          <p:cNvSpPr txBox="1">
            <a:spLocks noGrp="1"/>
          </p:cNvSpPr>
          <p:nvPr>
            <p:ph type="title" idx="9"/>
          </p:nvPr>
        </p:nvSpPr>
        <p:spPr>
          <a:xfrm>
            <a:off x="6437300" y="1926200"/>
            <a:ext cx="1376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11" name="Google Shape;211;p28"/>
          <p:cNvSpPr txBox="1">
            <a:spLocks noGrp="1"/>
          </p:cNvSpPr>
          <p:nvPr>
            <p:ph type="title" idx="13"/>
          </p:nvPr>
        </p:nvSpPr>
        <p:spPr>
          <a:xfrm>
            <a:off x="6437293" y="2228000"/>
            <a:ext cx="12444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12" name="Google Shape;212;p28"/>
          <p:cNvSpPr txBox="1">
            <a:spLocks noGrp="1"/>
          </p:cNvSpPr>
          <p:nvPr>
            <p:ph type="title" idx="14"/>
          </p:nvPr>
        </p:nvSpPr>
        <p:spPr>
          <a:xfrm>
            <a:off x="474675" y="467679"/>
            <a:ext cx="3593100" cy="10083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1500"/>
              <a:buNone/>
              <a:defRPr sz="1500">
                <a:solidFill>
                  <a:schemeClr val="accent6"/>
                </a:solidFill>
              </a:defRPr>
            </a:lvl1pPr>
            <a:lvl2pPr lvl="1">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 Alt 13">
  <p:cSld name="BLANK_1_1_1_1_1_1_1_1_1_1_1_1_1_1_2">
    <p:bg>
      <p:bgPr>
        <a:solidFill>
          <a:schemeClr val="lt1"/>
        </a:solidFill>
        <a:effectLst/>
      </p:bgPr>
    </p:bg>
    <p:spTree>
      <p:nvGrpSpPr>
        <p:cNvPr id="1" name="Shape 213"/>
        <p:cNvGrpSpPr/>
        <p:nvPr/>
      </p:nvGrpSpPr>
      <p:grpSpPr>
        <a:xfrm>
          <a:off x="0" y="0"/>
          <a:ext cx="0" cy="0"/>
          <a:chOff x="0" y="0"/>
          <a:chExt cx="0" cy="0"/>
        </a:xfrm>
      </p:grpSpPr>
      <p:sp>
        <p:nvSpPr>
          <p:cNvPr id="214" name="Google Shape;214;p29"/>
          <p:cNvSpPr/>
          <p:nvPr/>
        </p:nvSpPr>
        <p:spPr>
          <a:xfrm>
            <a:off x="2070256"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5" name="Google Shape;215;p29"/>
          <p:cNvSpPr/>
          <p:nvPr/>
        </p:nvSpPr>
        <p:spPr>
          <a:xfrm>
            <a:off x="847072"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6" name="Google Shape;216;p29"/>
          <p:cNvSpPr/>
          <p:nvPr/>
        </p:nvSpPr>
        <p:spPr>
          <a:xfrm>
            <a:off x="203824"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7" name="Google Shape;217;p29"/>
          <p:cNvSpPr/>
          <p:nvPr/>
        </p:nvSpPr>
        <p:spPr>
          <a:xfrm>
            <a:off x="0" y="432050"/>
            <a:ext cx="46656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8" name="Google Shape;218;p29"/>
          <p:cNvSpPr txBox="1">
            <a:spLocks noGrp="1"/>
          </p:cNvSpPr>
          <p:nvPr>
            <p:ph type="title"/>
          </p:nvPr>
        </p:nvSpPr>
        <p:spPr>
          <a:xfrm>
            <a:off x="443725" y="920775"/>
            <a:ext cx="3730500" cy="1095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2400"/>
              <a:buNone/>
              <a:defRPr sz="2400">
                <a:solidFill>
                  <a:schemeClr val="accent6"/>
                </a:solidFill>
              </a:defRPr>
            </a:lvl1pPr>
            <a:lvl2pPr lvl="1">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9pPr>
          </a:lstStyle>
          <a:p>
            <a:endParaRPr/>
          </a:p>
        </p:txBody>
      </p:sp>
      <p:sp>
        <p:nvSpPr>
          <p:cNvPr id="219" name="Google Shape;219;p29"/>
          <p:cNvSpPr/>
          <p:nvPr/>
        </p:nvSpPr>
        <p:spPr>
          <a:xfrm>
            <a:off x="24725" y="2393073"/>
            <a:ext cx="9144000" cy="2750400"/>
          </a:xfrm>
          <a:prstGeom prst="snip1Rect">
            <a:avLst>
              <a:gd name="adj" fmla="val 15953"/>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20" name="Google Shape;220;p29"/>
          <p:cNvSpPr/>
          <p:nvPr/>
        </p:nvSpPr>
        <p:spPr>
          <a:xfrm>
            <a:off x="0" y="2393075"/>
            <a:ext cx="3186600" cy="2750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21" name="Google Shape;221;p29"/>
          <p:cNvSpPr txBox="1">
            <a:spLocks noGrp="1"/>
          </p:cNvSpPr>
          <p:nvPr>
            <p:ph type="title" idx="2"/>
          </p:nvPr>
        </p:nvSpPr>
        <p:spPr>
          <a:xfrm>
            <a:off x="507250" y="2657169"/>
            <a:ext cx="2344800" cy="446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900"/>
              <a:buFont typeface="Quantico"/>
              <a:buNone/>
              <a:defRPr sz="1200" b="1"/>
            </a:lvl1pPr>
            <a:lvl2pPr lvl="1">
              <a:lnSpc>
                <a:spcPct val="100000"/>
              </a:lnSpc>
              <a:spcBef>
                <a:spcPts val="0"/>
              </a:spcBef>
              <a:spcAft>
                <a:spcPts val="0"/>
              </a:spcAft>
              <a:buClr>
                <a:schemeClr val="dk1"/>
              </a:buClr>
              <a:buSzPts val="3000"/>
              <a:buNone/>
              <a:defRPr sz="1300" b="1">
                <a:latin typeface="Lato"/>
                <a:ea typeface="Lato"/>
                <a:cs typeface="Lato"/>
                <a:sym typeface="Lato"/>
              </a:defRPr>
            </a:lvl2pPr>
            <a:lvl3pPr lvl="2">
              <a:lnSpc>
                <a:spcPct val="100000"/>
              </a:lnSpc>
              <a:spcBef>
                <a:spcPts val="0"/>
              </a:spcBef>
              <a:spcAft>
                <a:spcPts val="0"/>
              </a:spcAft>
              <a:buClr>
                <a:schemeClr val="dk1"/>
              </a:buClr>
              <a:buSzPts val="3000"/>
              <a:buNone/>
              <a:defRPr sz="1300" b="1">
                <a:latin typeface="Lato"/>
                <a:ea typeface="Lato"/>
                <a:cs typeface="Lato"/>
                <a:sym typeface="Lato"/>
              </a:defRPr>
            </a:lvl3pPr>
            <a:lvl4pPr lvl="3">
              <a:lnSpc>
                <a:spcPct val="100000"/>
              </a:lnSpc>
              <a:spcBef>
                <a:spcPts val="0"/>
              </a:spcBef>
              <a:spcAft>
                <a:spcPts val="0"/>
              </a:spcAft>
              <a:buClr>
                <a:schemeClr val="dk1"/>
              </a:buClr>
              <a:buSzPts val="3000"/>
              <a:buNone/>
              <a:defRPr sz="1300" b="1">
                <a:latin typeface="Lato"/>
                <a:ea typeface="Lato"/>
                <a:cs typeface="Lato"/>
                <a:sym typeface="Lato"/>
              </a:defRPr>
            </a:lvl4pPr>
            <a:lvl5pPr lvl="4">
              <a:lnSpc>
                <a:spcPct val="100000"/>
              </a:lnSpc>
              <a:spcBef>
                <a:spcPts val="0"/>
              </a:spcBef>
              <a:spcAft>
                <a:spcPts val="0"/>
              </a:spcAft>
              <a:buClr>
                <a:schemeClr val="dk1"/>
              </a:buClr>
              <a:buSzPts val="3000"/>
              <a:buNone/>
              <a:defRPr sz="1300" b="1">
                <a:latin typeface="Lato"/>
                <a:ea typeface="Lato"/>
                <a:cs typeface="Lato"/>
                <a:sym typeface="Lato"/>
              </a:defRPr>
            </a:lvl5pPr>
            <a:lvl6pPr lvl="5">
              <a:lnSpc>
                <a:spcPct val="100000"/>
              </a:lnSpc>
              <a:spcBef>
                <a:spcPts val="0"/>
              </a:spcBef>
              <a:spcAft>
                <a:spcPts val="0"/>
              </a:spcAft>
              <a:buClr>
                <a:schemeClr val="dk1"/>
              </a:buClr>
              <a:buSzPts val="3000"/>
              <a:buNone/>
              <a:defRPr sz="1300" b="1">
                <a:latin typeface="Lato"/>
                <a:ea typeface="Lato"/>
                <a:cs typeface="Lato"/>
                <a:sym typeface="Lato"/>
              </a:defRPr>
            </a:lvl6pPr>
            <a:lvl7pPr lvl="6">
              <a:lnSpc>
                <a:spcPct val="100000"/>
              </a:lnSpc>
              <a:spcBef>
                <a:spcPts val="0"/>
              </a:spcBef>
              <a:spcAft>
                <a:spcPts val="0"/>
              </a:spcAft>
              <a:buClr>
                <a:schemeClr val="dk1"/>
              </a:buClr>
              <a:buSzPts val="3000"/>
              <a:buNone/>
              <a:defRPr sz="1300" b="1">
                <a:latin typeface="Lato"/>
                <a:ea typeface="Lato"/>
                <a:cs typeface="Lato"/>
                <a:sym typeface="Lato"/>
              </a:defRPr>
            </a:lvl7pPr>
            <a:lvl8pPr lvl="7">
              <a:lnSpc>
                <a:spcPct val="100000"/>
              </a:lnSpc>
              <a:spcBef>
                <a:spcPts val="0"/>
              </a:spcBef>
              <a:spcAft>
                <a:spcPts val="0"/>
              </a:spcAft>
              <a:buClr>
                <a:schemeClr val="dk1"/>
              </a:buClr>
              <a:buSzPts val="3000"/>
              <a:buNone/>
              <a:defRPr sz="1300" b="1">
                <a:latin typeface="Lato"/>
                <a:ea typeface="Lato"/>
                <a:cs typeface="Lato"/>
                <a:sym typeface="Lato"/>
              </a:defRPr>
            </a:lvl8pPr>
            <a:lvl9pPr lvl="8">
              <a:lnSpc>
                <a:spcPct val="100000"/>
              </a:lnSpc>
              <a:spcBef>
                <a:spcPts val="0"/>
              </a:spcBef>
              <a:spcAft>
                <a:spcPts val="0"/>
              </a:spcAft>
              <a:buClr>
                <a:schemeClr val="dk1"/>
              </a:buClr>
              <a:buSzPts val="3000"/>
              <a:buNone/>
              <a:defRPr sz="1300" b="1">
                <a:latin typeface="Lato"/>
                <a:ea typeface="Lato"/>
                <a:cs typeface="Lato"/>
                <a:sym typeface="Lato"/>
              </a:defRPr>
            </a:lvl9pPr>
          </a:lstStyle>
          <a:p>
            <a:endParaRPr/>
          </a:p>
        </p:txBody>
      </p:sp>
      <p:sp>
        <p:nvSpPr>
          <p:cNvPr id="222" name="Google Shape;222;p29"/>
          <p:cNvSpPr txBox="1">
            <a:spLocks noGrp="1"/>
          </p:cNvSpPr>
          <p:nvPr>
            <p:ph type="title" idx="3"/>
          </p:nvPr>
        </p:nvSpPr>
        <p:spPr>
          <a:xfrm>
            <a:off x="454725" y="1387875"/>
            <a:ext cx="3109200" cy="7080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1pPr>
            <a:lvl2pPr lvl="1">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2pPr>
            <a:lvl3pPr lvl="2">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3pPr>
            <a:lvl4pPr lvl="3">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4pPr>
            <a:lvl5pPr lvl="4">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5pPr>
            <a:lvl6pPr lvl="5">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6pPr>
            <a:lvl7pPr lvl="6">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7pPr>
            <a:lvl8pPr lvl="7">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8pPr>
            <a:lvl9pPr lvl="8">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9pPr>
          </a:lstStyle>
          <a:p>
            <a:endParaRPr/>
          </a:p>
        </p:txBody>
      </p:sp>
      <p:sp>
        <p:nvSpPr>
          <p:cNvPr id="223" name="Google Shape;223;p29"/>
          <p:cNvSpPr txBox="1">
            <a:spLocks noGrp="1"/>
          </p:cNvSpPr>
          <p:nvPr>
            <p:ph type="title" idx="4"/>
          </p:nvPr>
        </p:nvSpPr>
        <p:spPr>
          <a:xfrm>
            <a:off x="507250" y="3648688"/>
            <a:ext cx="21378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Font typeface="Quantico"/>
              <a:buNone/>
              <a:defRPr sz="13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4" name="Google Shape;224;p29"/>
          <p:cNvSpPr txBox="1">
            <a:spLocks noGrp="1"/>
          </p:cNvSpPr>
          <p:nvPr>
            <p:ph type="title" idx="5"/>
          </p:nvPr>
        </p:nvSpPr>
        <p:spPr>
          <a:xfrm>
            <a:off x="507250" y="3960850"/>
            <a:ext cx="2242500" cy="708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25" name="Google Shape;225;p29"/>
          <p:cNvSpPr txBox="1">
            <a:spLocks noGrp="1"/>
          </p:cNvSpPr>
          <p:nvPr>
            <p:ph type="title" idx="6"/>
          </p:nvPr>
        </p:nvSpPr>
        <p:spPr>
          <a:xfrm>
            <a:off x="507250" y="2950200"/>
            <a:ext cx="22425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26" name="Google Shape;226;p29"/>
          <p:cNvSpPr txBox="1">
            <a:spLocks noGrp="1"/>
          </p:cNvSpPr>
          <p:nvPr>
            <p:ph type="title" idx="7"/>
          </p:nvPr>
        </p:nvSpPr>
        <p:spPr>
          <a:xfrm>
            <a:off x="5654225" y="2657175"/>
            <a:ext cx="9612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7" name="Google Shape;227;p29"/>
          <p:cNvSpPr txBox="1">
            <a:spLocks noGrp="1"/>
          </p:cNvSpPr>
          <p:nvPr>
            <p:ph type="title" idx="8"/>
          </p:nvPr>
        </p:nvSpPr>
        <p:spPr>
          <a:xfrm>
            <a:off x="7295800" y="2657175"/>
            <a:ext cx="11091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8" name="Google Shape;228;p29"/>
          <p:cNvSpPr txBox="1">
            <a:spLocks noGrp="1"/>
          </p:cNvSpPr>
          <p:nvPr>
            <p:ph type="title" idx="9"/>
          </p:nvPr>
        </p:nvSpPr>
        <p:spPr>
          <a:xfrm>
            <a:off x="3958525" y="2657175"/>
            <a:ext cx="10035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9" name="Google Shape;229;p29"/>
          <p:cNvSpPr txBox="1">
            <a:spLocks noGrp="1"/>
          </p:cNvSpPr>
          <p:nvPr>
            <p:ph type="title" idx="13"/>
          </p:nvPr>
        </p:nvSpPr>
        <p:spPr>
          <a:xfrm>
            <a:off x="3477950" y="3170975"/>
            <a:ext cx="15834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0" name="Google Shape;230;p29"/>
          <p:cNvSpPr txBox="1">
            <a:spLocks noGrp="1"/>
          </p:cNvSpPr>
          <p:nvPr>
            <p:ph type="title" idx="14"/>
          </p:nvPr>
        </p:nvSpPr>
        <p:spPr>
          <a:xfrm>
            <a:off x="5156125" y="3170975"/>
            <a:ext cx="15516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1" name="Google Shape;231;p29"/>
          <p:cNvSpPr txBox="1">
            <a:spLocks noGrp="1"/>
          </p:cNvSpPr>
          <p:nvPr>
            <p:ph type="title" idx="15"/>
          </p:nvPr>
        </p:nvSpPr>
        <p:spPr>
          <a:xfrm>
            <a:off x="6837850" y="3170975"/>
            <a:ext cx="2022000" cy="1596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2" name="Google Shape;232;p29"/>
          <p:cNvSpPr txBox="1">
            <a:spLocks noGrp="1"/>
          </p:cNvSpPr>
          <p:nvPr>
            <p:ph type="title" idx="16"/>
          </p:nvPr>
        </p:nvSpPr>
        <p:spPr>
          <a:xfrm>
            <a:off x="3624875" y="4016425"/>
            <a:ext cx="14364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3" name="Google Shape;233;p29"/>
          <p:cNvSpPr txBox="1">
            <a:spLocks noGrp="1"/>
          </p:cNvSpPr>
          <p:nvPr>
            <p:ph type="title" idx="17"/>
          </p:nvPr>
        </p:nvSpPr>
        <p:spPr>
          <a:xfrm>
            <a:off x="5303050" y="4016425"/>
            <a:ext cx="14046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 Alt 14">
  <p:cSld name="CUSTOM_5_1">
    <p:bg>
      <p:bgPr>
        <a:solidFill>
          <a:schemeClr val="lt1"/>
        </a:solidFill>
        <a:effectLst/>
      </p:bgPr>
    </p:bg>
    <p:spTree>
      <p:nvGrpSpPr>
        <p:cNvPr id="1" name="Shape 234"/>
        <p:cNvGrpSpPr/>
        <p:nvPr/>
      </p:nvGrpSpPr>
      <p:grpSpPr>
        <a:xfrm>
          <a:off x="0" y="0"/>
          <a:ext cx="0" cy="0"/>
          <a:chOff x="0" y="0"/>
          <a:chExt cx="0" cy="0"/>
        </a:xfrm>
      </p:grpSpPr>
      <p:sp>
        <p:nvSpPr>
          <p:cNvPr id="235" name="Google Shape;235;p30"/>
          <p:cNvSpPr/>
          <p:nvPr/>
        </p:nvSpPr>
        <p:spPr>
          <a:xfrm>
            <a:off x="1067025" y="437190"/>
            <a:ext cx="7197300" cy="38658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6" name="Google Shape;236;p30"/>
          <p:cNvSpPr/>
          <p:nvPr/>
        </p:nvSpPr>
        <p:spPr>
          <a:xfrm>
            <a:off x="1491600" y="1330871"/>
            <a:ext cx="7197300" cy="36744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7" name="Google Shape;237;p30"/>
          <p:cNvSpPr/>
          <p:nvPr/>
        </p:nvSpPr>
        <p:spPr>
          <a:xfrm>
            <a:off x="114875" y="875230"/>
            <a:ext cx="7197300" cy="39771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8" name="Google Shape;238;p30"/>
          <p:cNvSpPr/>
          <p:nvPr/>
        </p:nvSpPr>
        <p:spPr>
          <a:xfrm>
            <a:off x="-8050" y="432050"/>
            <a:ext cx="36867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9" name="Google Shape;239;p30"/>
          <p:cNvSpPr txBox="1">
            <a:spLocks noGrp="1"/>
          </p:cNvSpPr>
          <p:nvPr>
            <p:ph type="title"/>
          </p:nvPr>
        </p:nvSpPr>
        <p:spPr>
          <a:xfrm>
            <a:off x="451900" y="843775"/>
            <a:ext cx="2968200" cy="10398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40" name="Google Shape;240;p30"/>
          <p:cNvSpPr txBox="1">
            <a:spLocks noGrp="1"/>
          </p:cNvSpPr>
          <p:nvPr>
            <p:ph type="subTitle" idx="1"/>
          </p:nvPr>
        </p:nvSpPr>
        <p:spPr>
          <a:xfrm>
            <a:off x="478650" y="2476500"/>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1" name="Google Shape;241;p30"/>
          <p:cNvSpPr txBox="1">
            <a:spLocks noGrp="1"/>
          </p:cNvSpPr>
          <p:nvPr>
            <p:ph type="title" idx="2"/>
          </p:nvPr>
        </p:nvSpPr>
        <p:spPr>
          <a:xfrm>
            <a:off x="488175" y="2044800"/>
            <a:ext cx="14520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2" name="Google Shape;242;p30"/>
          <p:cNvSpPr txBox="1">
            <a:spLocks noGrp="1"/>
          </p:cNvSpPr>
          <p:nvPr>
            <p:ph type="subTitle" idx="3"/>
          </p:nvPr>
        </p:nvSpPr>
        <p:spPr>
          <a:xfrm>
            <a:off x="2102625"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3" name="Google Shape;243;p30"/>
          <p:cNvSpPr txBox="1">
            <a:spLocks noGrp="1"/>
          </p:cNvSpPr>
          <p:nvPr>
            <p:ph type="title" idx="4"/>
          </p:nvPr>
        </p:nvSpPr>
        <p:spPr>
          <a:xfrm>
            <a:off x="2102625" y="2044800"/>
            <a:ext cx="15825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4" name="Google Shape;244;p30"/>
          <p:cNvSpPr txBox="1">
            <a:spLocks noGrp="1"/>
          </p:cNvSpPr>
          <p:nvPr>
            <p:ph type="subTitle" idx="5"/>
          </p:nvPr>
        </p:nvSpPr>
        <p:spPr>
          <a:xfrm>
            <a:off x="3875050"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5" name="Google Shape;245;p30"/>
          <p:cNvSpPr txBox="1">
            <a:spLocks noGrp="1"/>
          </p:cNvSpPr>
          <p:nvPr>
            <p:ph type="title" idx="6"/>
          </p:nvPr>
        </p:nvSpPr>
        <p:spPr>
          <a:xfrm>
            <a:off x="3875051"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6" name="Google Shape;246;p30"/>
          <p:cNvSpPr txBox="1">
            <a:spLocks noGrp="1"/>
          </p:cNvSpPr>
          <p:nvPr>
            <p:ph type="subTitle" idx="7"/>
          </p:nvPr>
        </p:nvSpPr>
        <p:spPr>
          <a:xfrm>
            <a:off x="5618263"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7" name="Google Shape;247;p30"/>
          <p:cNvSpPr txBox="1">
            <a:spLocks noGrp="1"/>
          </p:cNvSpPr>
          <p:nvPr>
            <p:ph type="title" idx="8"/>
          </p:nvPr>
        </p:nvSpPr>
        <p:spPr>
          <a:xfrm>
            <a:off x="5618275"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8" name="Google Shape;248;p30"/>
          <p:cNvSpPr txBox="1">
            <a:spLocks noGrp="1"/>
          </p:cNvSpPr>
          <p:nvPr>
            <p:ph type="subTitle" idx="9"/>
          </p:nvPr>
        </p:nvSpPr>
        <p:spPr>
          <a:xfrm>
            <a:off x="7354438"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9" name="Google Shape;249;p30"/>
          <p:cNvSpPr txBox="1">
            <a:spLocks noGrp="1"/>
          </p:cNvSpPr>
          <p:nvPr>
            <p:ph type="title" idx="13"/>
          </p:nvPr>
        </p:nvSpPr>
        <p:spPr>
          <a:xfrm>
            <a:off x="7354449" y="2044799"/>
            <a:ext cx="17976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50" name="Google Shape;250;p30"/>
          <p:cNvSpPr txBox="1">
            <a:spLocks noGrp="1"/>
          </p:cNvSpPr>
          <p:nvPr>
            <p:ph type="subTitle" idx="14"/>
          </p:nvPr>
        </p:nvSpPr>
        <p:spPr>
          <a:xfrm>
            <a:off x="478650" y="3104100"/>
            <a:ext cx="1452000" cy="61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1" name="Google Shape;251;p30"/>
          <p:cNvSpPr txBox="1">
            <a:spLocks noGrp="1"/>
          </p:cNvSpPr>
          <p:nvPr>
            <p:ph type="subTitle" idx="15"/>
          </p:nvPr>
        </p:nvSpPr>
        <p:spPr>
          <a:xfrm>
            <a:off x="2102625" y="3104100"/>
            <a:ext cx="1582500" cy="642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2" name="Google Shape;252;p30"/>
          <p:cNvSpPr txBox="1">
            <a:spLocks noGrp="1"/>
          </p:cNvSpPr>
          <p:nvPr>
            <p:ph type="subTitle" idx="16"/>
          </p:nvPr>
        </p:nvSpPr>
        <p:spPr>
          <a:xfrm>
            <a:off x="5618275"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3" name="Google Shape;253;p30"/>
          <p:cNvSpPr txBox="1">
            <a:spLocks noGrp="1"/>
          </p:cNvSpPr>
          <p:nvPr>
            <p:ph type="subTitle" idx="17"/>
          </p:nvPr>
        </p:nvSpPr>
        <p:spPr>
          <a:xfrm>
            <a:off x="7354450"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4" name="Google Shape;254;p30"/>
          <p:cNvSpPr txBox="1">
            <a:spLocks noGrp="1"/>
          </p:cNvSpPr>
          <p:nvPr>
            <p:ph type="subTitle" idx="18"/>
          </p:nvPr>
        </p:nvSpPr>
        <p:spPr>
          <a:xfrm>
            <a:off x="625400" y="3960650"/>
            <a:ext cx="11397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Char char="●"/>
              <a:defRPr>
                <a:solidFill>
                  <a:schemeClr val="dk1"/>
                </a:solidFill>
              </a:defRPr>
            </a:lvl1pPr>
            <a:lvl2pPr lvl="1">
              <a:lnSpc>
                <a:spcPct val="100000"/>
              </a:lnSpc>
              <a:spcBef>
                <a:spcPts val="1000"/>
              </a:spcBef>
              <a:spcAft>
                <a:spcPts val="0"/>
              </a:spcAft>
              <a:buClr>
                <a:schemeClr val="dk1"/>
              </a:buClr>
              <a:buSzPts val="1200"/>
              <a:buFont typeface="Lato"/>
              <a:buChar char="○"/>
              <a:defRPr>
                <a:solidFill>
                  <a:schemeClr val="dk1"/>
                </a:solidFill>
              </a:defRPr>
            </a:lvl2pPr>
            <a:lvl3pPr lvl="2">
              <a:lnSpc>
                <a:spcPct val="100000"/>
              </a:lnSpc>
              <a:spcBef>
                <a:spcPts val="1000"/>
              </a:spcBef>
              <a:spcAft>
                <a:spcPts val="0"/>
              </a:spcAft>
              <a:buClr>
                <a:schemeClr val="dk1"/>
              </a:buClr>
              <a:buSzPts val="1200"/>
              <a:buFont typeface="Lato"/>
              <a:buChar char="■"/>
              <a:defRPr>
                <a:solidFill>
                  <a:schemeClr val="dk1"/>
                </a:solidFill>
              </a:defRPr>
            </a:lvl3pPr>
            <a:lvl4pPr lvl="3">
              <a:lnSpc>
                <a:spcPct val="100000"/>
              </a:lnSpc>
              <a:spcBef>
                <a:spcPts val="1000"/>
              </a:spcBef>
              <a:spcAft>
                <a:spcPts val="0"/>
              </a:spcAft>
              <a:buClr>
                <a:schemeClr val="dk1"/>
              </a:buClr>
              <a:buSzPts val="1200"/>
              <a:buFont typeface="Lato"/>
              <a:buChar char="●"/>
              <a:defRPr>
                <a:solidFill>
                  <a:schemeClr val="dk1"/>
                </a:solidFill>
              </a:defRPr>
            </a:lvl4pPr>
            <a:lvl5pPr lvl="4">
              <a:lnSpc>
                <a:spcPct val="100000"/>
              </a:lnSpc>
              <a:spcBef>
                <a:spcPts val="1000"/>
              </a:spcBef>
              <a:spcAft>
                <a:spcPts val="0"/>
              </a:spcAft>
              <a:buClr>
                <a:schemeClr val="dk1"/>
              </a:buClr>
              <a:buSzPts val="1200"/>
              <a:buFont typeface="Lato"/>
              <a:buChar char="○"/>
              <a:defRPr>
                <a:solidFill>
                  <a:schemeClr val="dk1"/>
                </a:solidFill>
              </a:defRPr>
            </a:lvl5pPr>
            <a:lvl6pPr lvl="5">
              <a:lnSpc>
                <a:spcPct val="100000"/>
              </a:lnSpc>
              <a:spcBef>
                <a:spcPts val="1000"/>
              </a:spcBef>
              <a:spcAft>
                <a:spcPts val="0"/>
              </a:spcAft>
              <a:buClr>
                <a:schemeClr val="dk1"/>
              </a:buClr>
              <a:buSzPts val="1200"/>
              <a:buFont typeface="Lato"/>
              <a:buChar char="■"/>
              <a:defRPr>
                <a:solidFill>
                  <a:schemeClr val="dk1"/>
                </a:solidFill>
              </a:defRPr>
            </a:lvl6pPr>
            <a:lvl7pPr lvl="6">
              <a:lnSpc>
                <a:spcPct val="100000"/>
              </a:lnSpc>
              <a:spcBef>
                <a:spcPts val="1000"/>
              </a:spcBef>
              <a:spcAft>
                <a:spcPts val="0"/>
              </a:spcAft>
              <a:buClr>
                <a:schemeClr val="dk1"/>
              </a:buClr>
              <a:buSzPts val="1200"/>
              <a:buFont typeface="Lato"/>
              <a:buChar char="●"/>
              <a:defRPr>
                <a:solidFill>
                  <a:schemeClr val="dk1"/>
                </a:solidFill>
              </a:defRPr>
            </a:lvl7pPr>
            <a:lvl8pPr lvl="7">
              <a:lnSpc>
                <a:spcPct val="100000"/>
              </a:lnSpc>
              <a:spcBef>
                <a:spcPts val="1000"/>
              </a:spcBef>
              <a:spcAft>
                <a:spcPts val="0"/>
              </a:spcAft>
              <a:buClr>
                <a:schemeClr val="dk1"/>
              </a:buClr>
              <a:buSzPts val="1200"/>
              <a:buFont typeface="Lato"/>
              <a:buChar char="○"/>
              <a:defRPr>
                <a:solidFill>
                  <a:schemeClr val="dk1"/>
                </a:solidFill>
              </a:defRPr>
            </a:lvl8pPr>
            <a:lvl9pPr lvl="8">
              <a:lnSpc>
                <a:spcPct val="100000"/>
              </a:lnSpc>
              <a:spcBef>
                <a:spcPts val="1000"/>
              </a:spcBef>
              <a:spcAft>
                <a:spcPts val="1000"/>
              </a:spcAft>
              <a:buClr>
                <a:schemeClr val="dk1"/>
              </a:buClr>
              <a:buSzPts val="1200"/>
              <a:buFont typeface="Lato"/>
              <a:buChar char="■"/>
              <a:defRPr>
                <a:solidFill>
                  <a:schemeClr val="dk1"/>
                </a:solidFill>
              </a:defRPr>
            </a:lvl9pPr>
          </a:lstStyle>
          <a:p>
            <a:endParaRPr/>
          </a:p>
        </p:txBody>
      </p:sp>
      <p:sp>
        <p:nvSpPr>
          <p:cNvPr id="255" name="Google Shape;255;p30"/>
          <p:cNvSpPr txBox="1">
            <a:spLocks noGrp="1"/>
          </p:cNvSpPr>
          <p:nvPr>
            <p:ph type="subTitle" idx="19"/>
          </p:nvPr>
        </p:nvSpPr>
        <p:spPr>
          <a:xfrm>
            <a:off x="2239700" y="3960657"/>
            <a:ext cx="1139700" cy="813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6" name="Google Shape;256;p30"/>
          <p:cNvSpPr txBox="1">
            <a:spLocks noGrp="1"/>
          </p:cNvSpPr>
          <p:nvPr>
            <p:ph type="subTitle" idx="20"/>
          </p:nvPr>
        </p:nvSpPr>
        <p:spPr>
          <a:xfrm>
            <a:off x="4021800" y="3960660"/>
            <a:ext cx="11397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7" name="Google Shape;257;p30"/>
          <p:cNvSpPr txBox="1">
            <a:spLocks noGrp="1"/>
          </p:cNvSpPr>
          <p:nvPr>
            <p:ph type="subTitle" idx="21"/>
          </p:nvPr>
        </p:nvSpPr>
        <p:spPr>
          <a:xfrm>
            <a:off x="5765025" y="3960650"/>
            <a:ext cx="14112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8" name="Google Shape;258;p30"/>
          <p:cNvSpPr txBox="1">
            <a:spLocks noGrp="1"/>
          </p:cNvSpPr>
          <p:nvPr>
            <p:ph type="subTitle" idx="22"/>
          </p:nvPr>
        </p:nvSpPr>
        <p:spPr>
          <a:xfrm>
            <a:off x="7491550" y="3960657"/>
            <a:ext cx="1139700" cy="774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9" name="Google Shape;259;p30"/>
          <p:cNvSpPr txBox="1">
            <a:spLocks noGrp="1"/>
          </p:cNvSpPr>
          <p:nvPr>
            <p:ph type="subTitle" idx="23"/>
          </p:nvPr>
        </p:nvSpPr>
        <p:spPr>
          <a:xfrm>
            <a:off x="3875050" y="3104100"/>
            <a:ext cx="15579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Go-to-market ideas - ALT 1">
  <p:cSld name="CUSTOM_5_1_1_1_4">
    <p:spTree>
      <p:nvGrpSpPr>
        <p:cNvPr id="1" name="Shape 260"/>
        <p:cNvGrpSpPr/>
        <p:nvPr/>
      </p:nvGrpSpPr>
      <p:grpSpPr>
        <a:xfrm>
          <a:off x="0" y="0"/>
          <a:ext cx="0" cy="0"/>
          <a:chOff x="0" y="0"/>
          <a:chExt cx="0" cy="0"/>
        </a:xfrm>
      </p:grpSpPr>
      <p:sp>
        <p:nvSpPr>
          <p:cNvPr id="261" name="Google Shape;261;p31"/>
          <p:cNvSpPr>
            <a:spLocks noGrp="1"/>
          </p:cNvSpPr>
          <p:nvPr>
            <p:ph type="pic" idx="2"/>
          </p:nvPr>
        </p:nvSpPr>
        <p:spPr>
          <a:xfrm>
            <a:off x="-1600" y="1969350"/>
            <a:ext cx="9144000" cy="3174600"/>
          </a:xfrm>
          <a:prstGeom prst="snip1Rect">
            <a:avLst>
              <a:gd name="adj" fmla="val 19548"/>
            </a:avLst>
          </a:prstGeom>
          <a:noFill/>
          <a:ln>
            <a:noFill/>
          </a:ln>
        </p:spPr>
      </p:sp>
      <p:sp>
        <p:nvSpPr>
          <p:cNvPr id="262" name="Google Shape;262;p31"/>
          <p:cNvSpPr txBox="1">
            <a:spLocks noGrp="1"/>
          </p:cNvSpPr>
          <p:nvPr>
            <p:ph type="title"/>
          </p:nvPr>
        </p:nvSpPr>
        <p:spPr>
          <a:xfrm>
            <a:off x="5254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3" name="Google Shape;263;p31"/>
          <p:cNvSpPr txBox="1">
            <a:spLocks noGrp="1"/>
          </p:cNvSpPr>
          <p:nvPr>
            <p:ph type="body" idx="1"/>
          </p:nvPr>
        </p:nvSpPr>
        <p:spPr>
          <a:xfrm>
            <a:off x="5254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64" name="Google Shape;264;p31"/>
          <p:cNvSpPr txBox="1">
            <a:spLocks noGrp="1"/>
          </p:cNvSpPr>
          <p:nvPr>
            <p:ph type="title" idx="3"/>
          </p:nvPr>
        </p:nvSpPr>
        <p:spPr>
          <a:xfrm>
            <a:off x="24096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5" name="Google Shape;265;p31"/>
          <p:cNvSpPr txBox="1">
            <a:spLocks noGrp="1"/>
          </p:cNvSpPr>
          <p:nvPr>
            <p:ph type="body" idx="4"/>
          </p:nvPr>
        </p:nvSpPr>
        <p:spPr>
          <a:xfrm>
            <a:off x="24096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66" name="Google Shape;266;p31"/>
          <p:cNvSpPr txBox="1">
            <a:spLocks noGrp="1"/>
          </p:cNvSpPr>
          <p:nvPr>
            <p:ph type="title" idx="5"/>
          </p:nvPr>
        </p:nvSpPr>
        <p:spPr>
          <a:xfrm>
            <a:off x="42938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7" name="Google Shape;267;p31"/>
          <p:cNvSpPr txBox="1">
            <a:spLocks noGrp="1"/>
          </p:cNvSpPr>
          <p:nvPr>
            <p:ph type="body" idx="6"/>
          </p:nvPr>
        </p:nvSpPr>
        <p:spPr>
          <a:xfrm>
            <a:off x="42938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68" name="Google Shape;268;p31"/>
          <p:cNvSpPr txBox="1">
            <a:spLocks noGrp="1"/>
          </p:cNvSpPr>
          <p:nvPr>
            <p:ph type="title" idx="7"/>
          </p:nvPr>
        </p:nvSpPr>
        <p:spPr>
          <a:xfrm>
            <a:off x="61780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9" name="Google Shape;269;p31"/>
          <p:cNvSpPr txBox="1">
            <a:spLocks noGrp="1"/>
          </p:cNvSpPr>
          <p:nvPr>
            <p:ph type="body" idx="8"/>
          </p:nvPr>
        </p:nvSpPr>
        <p:spPr>
          <a:xfrm>
            <a:off x="61780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70" name="Google Shape;270;p31"/>
          <p:cNvSpPr txBox="1">
            <a:spLocks noGrp="1"/>
          </p:cNvSpPr>
          <p:nvPr>
            <p:ph type="subTitle" idx="9"/>
          </p:nvPr>
        </p:nvSpPr>
        <p:spPr>
          <a:xfrm>
            <a:off x="24096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1" name="Google Shape;271;p31"/>
          <p:cNvSpPr txBox="1">
            <a:spLocks noGrp="1"/>
          </p:cNvSpPr>
          <p:nvPr>
            <p:ph type="subTitle" idx="13"/>
          </p:nvPr>
        </p:nvSpPr>
        <p:spPr>
          <a:xfrm>
            <a:off x="5254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2" name="Google Shape;272;p31"/>
          <p:cNvSpPr txBox="1">
            <a:spLocks noGrp="1"/>
          </p:cNvSpPr>
          <p:nvPr>
            <p:ph type="subTitle" idx="14"/>
          </p:nvPr>
        </p:nvSpPr>
        <p:spPr>
          <a:xfrm>
            <a:off x="42938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3" name="Google Shape;273;p31"/>
          <p:cNvSpPr txBox="1">
            <a:spLocks noGrp="1"/>
          </p:cNvSpPr>
          <p:nvPr>
            <p:ph type="subTitle" idx="15"/>
          </p:nvPr>
        </p:nvSpPr>
        <p:spPr>
          <a:xfrm>
            <a:off x="61780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4" name="Google Shape;274;p31"/>
          <p:cNvSpPr txBox="1">
            <a:spLocks noGrp="1"/>
          </p:cNvSpPr>
          <p:nvPr>
            <p:ph type="title" idx="16"/>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275" name="Google Shape;275;p31"/>
          <p:cNvSpPr txBox="1">
            <a:spLocks noGrp="1"/>
          </p:cNvSpPr>
          <p:nvPr>
            <p:ph type="subTitle" idx="17"/>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Go-to-market ideas - ALT 4">
  <p:cSld name="CUSTOM_5_1_1_1_1">
    <p:bg>
      <p:bgPr>
        <a:solidFill>
          <a:schemeClr val="lt1"/>
        </a:solidFill>
        <a:effectLst/>
      </p:bgPr>
    </p:bg>
    <p:spTree>
      <p:nvGrpSpPr>
        <p:cNvPr id="1" name="Shape 276"/>
        <p:cNvGrpSpPr/>
        <p:nvPr/>
      </p:nvGrpSpPr>
      <p:grpSpPr>
        <a:xfrm>
          <a:off x="0" y="0"/>
          <a:ext cx="0" cy="0"/>
          <a:chOff x="0" y="0"/>
          <a:chExt cx="0" cy="0"/>
        </a:xfrm>
      </p:grpSpPr>
      <p:sp>
        <p:nvSpPr>
          <p:cNvPr id="277" name="Google Shape;277;p32"/>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278" name="Google Shape;278;p32"/>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79" name="Google Shape;279;p32"/>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80" name="Google Shape;280;p32"/>
          <p:cNvSpPr txBox="1">
            <a:spLocks noGrp="1"/>
          </p:cNvSpPr>
          <p:nvPr>
            <p:ph type="title" idx="2"/>
          </p:nvPr>
        </p:nvSpPr>
        <p:spPr>
          <a:xfrm>
            <a:off x="6026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1" name="Google Shape;281;p32"/>
          <p:cNvSpPr txBox="1">
            <a:spLocks noGrp="1"/>
          </p:cNvSpPr>
          <p:nvPr>
            <p:ph type="body" idx="3"/>
          </p:nvPr>
        </p:nvSpPr>
        <p:spPr>
          <a:xfrm>
            <a:off x="6026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2" name="Google Shape;282;p32"/>
          <p:cNvSpPr txBox="1">
            <a:spLocks noGrp="1"/>
          </p:cNvSpPr>
          <p:nvPr>
            <p:ph type="title" idx="4"/>
          </p:nvPr>
        </p:nvSpPr>
        <p:spPr>
          <a:xfrm>
            <a:off x="2253138"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3" name="Google Shape;283;p32"/>
          <p:cNvSpPr txBox="1">
            <a:spLocks noGrp="1"/>
          </p:cNvSpPr>
          <p:nvPr>
            <p:ph type="body" idx="5"/>
          </p:nvPr>
        </p:nvSpPr>
        <p:spPr>
          <a:xfrm>
            <a:off x="2253138"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4" name="Google Shape;284;p32"/>
          <p:cNvSpPr txBox="1">
            <a:spLocks noGrp="1"/>
          </p:cNvSpPr>
          <p:nvPr>
            <p:ph type="title" idx="6"/>
          </p:nvPr>
        </p:nvSpPr>
        <p:spPr>
          <a:xfrm>
            <a:off x="3903575"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5" name="Google Shape;285;p32"/>
          <p:cNvSpPr txBox="1">
            <a:spLocks noGrp="1"/>
          </p:cNvSpPr>
          <p:nvPr>
            <p:ph type="body" idx="7"/>
          </p:nvPr>
        </p:nvSpPr>
        <p:spPr>
          <a:xfrm>
            <a:off x="3903575"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6" name="Google Shape;286;p32"/>
          <p:cNvSpPr txBox="1">
            <a:spLocks noGrp="1"/>
          </p:cNvSpPr>
          <p:nvPr>
            <p:ph type="title" idx="8"/>
          </p:nvPr>
        </p:nvSpPr>
        <p:spPr>
          <a:xfrm>
            <a:off x="555405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7" name="Google Shape;287;p32"/>
          <p:cNvSpPr txBox="1">
            <a:spLocks noGrp="1"/>
          </p:cNvSpPr>
          <p:nvPr>
            <p:ph type="body" idx="9"/>
          </p:nvPr>
        </p:nvSpPr>
        <p:spPr>
          <a:xfrm>
            <a:off x="555405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8" name="Google Shape;288;p32"/>
          <p:cNvSpPr txBox="1">
            <a:spLocks noGrp="1"/>
          </p:cNvSpPr>
          <p:nvPr>
            <p:ph type="title" idx="13"/>
          </p:nvPr>
        </p:nvSpPr>
        <p:spPr>
          <a:xfrm>
            <a:off x="72045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9" name="Google Shape;289;p32"/>
          <p:cNvSpPr txBox="1">
            <a:spLocks noGrp="1"/>
          </p:cNvSpPr>
          <p:nvPr>
            <p:ph type="body" idx="14"/>
          </p:nvPr>
        </p:nvSpPr>
        <p:spPr>
          <a:xfrm>
            <a:off x="72045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big ideas - Alt 2">
  <p:cSld name="CUSTOM_3">
    <p:bg>
      <p:bgPr>
        <a:solidFill>
          <a:schemeClr val="accent4"/>
        </a:solidFill>
        <a:effectLst/>
      </p:bgPr>
    </p:bg>
    <p:spTree>
      <p:nvGrpSpPr>
        <p:cNvPr id="1" name="Shape 290"/>
        <p:cNvGrpSpPr/>
        <p:nvPr/>
      </p:nvGrpSpPr>
      <p:grpSpPr>
        <a:xfrm>
          <a:off x="0" y="0"/>
          <a:ext cx="0" cy="0"/>
          <a:chOff x="0" y="0"/>
          <a:chExt cx="0" cy="0"/>
        </a:xfrm>
      </p:grpSpPr>
      <p:sp>
        <p:nvSpPr>
          <p:cNvPr id="291" name="Google Shape;291;p33"/>
          <p:cNvSpPr/>
          <p:nvPr/>
        </p:nvSpPr>
        <p:spPr>
          <a:xfrm>
            <a:off x="0" y="0"/>
            <a:ext cx="5521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92" name="Google Shape;292;p33"/>
          <p:cNvSpPr txBox="1">
            <a:spLocks noGrp="1"/>
          </p:cNvSpPr>
          <p:nvPr>
            <p:ph type="subTitle" idx="1"/>
          </p:nvPr>
        </p:nvSpPr>
        <p:spPr>
          <a:xfrm>
            <a:off x="462950" y="41990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
        <p:nvSpPr>
          <p:cNvPr id="293" name="Google Shape;293;p33"/>
          <p:cNvSpPr txBox="1">
            <a:spLocks noGrp="1"/>
          </p:cNvSpPr>
          <p:nvPr>
            <p:ph type="title"/>
          </p:nvPr>
        </p:nvSpPr>
        <p:spPr>
          <a:xfrm>
            <a:off x="459325" y="1827800"/>
            <a:ext cx="3977700" cy="61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800"/>
              <a:buNone/>
              <a:defRPr sz="1000">
                <a:latin typeface="Lato"/>
                <a:ea typeface="Lato"/>
                <a:cs typeface="Lato"/>
                <a:sym typeface="Lato"/>
              </a:defRPr>
            </a:lvl1pPr>
            <a:lvl2pPr lvl="1">
              <a:lnSpc>
                <a:spcPct val="100000"/>
              </a:lnSpc>
              <a:spcBef>
                <a:spcPts val="0"/>
              </a:spcBef>
              <a:spcAft>
                <a:spcPts val="0"/>
              </a:spcAft>
              <a:buClr>
                <a:schemeClr val="dk1"/>
              </a:buClr>
              <a:buSzPts val="2800"/>
              <a:buNone/>
              <a:defRPr sz="1000">
                <a:latin typeface="Lato"/>
                <a:ea typeface="Lato"/>
                <a:cs typeface="Lato"/>
                <a:sym typeface="Lato"/>
              </a:defRPr>
            </a:lvl2pPr>
            <a:lvl3pPr lvl="2">
              <a:lnSpc>
                <a:spcPct val="100000"/>
              </a:lnSpc>
              <a:spcBef>
                <a:spcPts val="0"/>
              </a:spcBef>
              <a:spcAft>
                <a:spcPts val="0"/>
              </a:spcAft>
              <a:buClr>
                <a:schemeClr val="dk1"/>
              </a:buClr>
              <a:buSzPts val="2800"/>
              <a:buNone/>
              <a:defRPr sz="1000">
                <a:latin typeface="Lato"/>
                <a:ea typeface="Lato"/>
                <a:cs typeface="Lato"/>
                <a:sym typeface="Lato"/>
              </a:defRPr>
            </a:lvl3pPr>
            <a:lvl4pPr lvl="3">
              <a:lnSpc>
                <a:spcPct val="100000"/>
              </a:lnSpc>
              <a:spcBef>
                <a:spcPts val="0"/>
              </a:spcBef>
              <a:spcAft>
                <a:spcPts val="0"/>
              </a:spcAft>
              <a:buClr>
                <a:schemeClr val="dk1"/>
              </a:buClr>
              <a:buSzPts val="2800"/>
              <a:buNone/>
              <a:defRPr sz="1000">
                <a:latin typeface="Lato"/>
                <a:ea typeface="Lato"/>
                <a:cs typeface="Lato"/>
                <a:sym typeface="Lato"/>
              </a:defRPr>
            </a:lvl4pPr>
            <a:lvl5pPr lvl="4">
              <a:lnSpc>
                <a:spcPct val="100000"/>
              </a:lnSpc>
              <a:spcBef>
                <a:spcPts val="0"/>
              </a:spcBef>
              <a:spcAft>
                <a:spcPts val="0"/>
              </a:spcAft>
              <a:buClr>
                <a:schemeClr val="dk1"/>
              </a:buClr>
              <a:buSzPts val="2800"/>
              <a:buNone/>
              <a:defRPr sz="1000">
                <a:latin typeface="Lato"/>
                <a:ea typeface="Lato"/>
                <a:cs typeface="Lato"/>
                <a:sym typeface="Lato"/>
              </a:defRPr>
            </a:lvl5pPr>
            <a:lvl6pPr lvl="5">
              <a:lnSpc>
                <a:spcPct val="100000"/>
              </a:lnSpc>
              <a:spcBef>
                <a:spcPts val="0"/>
              </a:spcBef>
              <a:spcAft>
                <a:spcPts val="0"/>
              </a:spcAft>
              <a:buClr>
                <a:schemeClr val="dk1"/>
              </a:buClr>
              <a:buSzPts val="2800"/>
              <a:buNone/>
              <a:defRPr sz="1000">
                <a:latin typeface="Lato"/>
                <a:ea typeface="Lato"/>
                <a:cs typeface="Lato"/>
                <a:sym typeface="Lato"/>
              </a:defRPr>
            </a:lvl6pPr>
            <a:lvl7pPr lvl="6">
              <a:lnSpc>
                <a:spcPct val="100000"/>
              </a:lnSpc>
              <a:spcBef>
                <a:spcPts val="0"/>
              </a:spcBef>
              <a:spcAft>
                <a:spcPts val="0"/>
              </a:spcAft>
              <a:buClr>
                <a:schemeClr val="dk1"/>
              </a:buClr>
              <a:buSzPts val="2800"/>
              <a:buNone/>
              <a:defRPr sz="1000">
                <a:latin typeface="Lato"/>
                <a:ea typeface="Lato"/>
                <a:cs typeface="Lato"/>
                <a:sym typeface="Lato"/>
              </a:defRPr>
            </a:lvl7pPr>
            <a:lvl8pPr lvl="7">
              <a:lnSpc>
                <a:spcPct val="100000"/>
              </a:lnSpc>
              <a:spcBef>
                <a:spcPts val="0"/>
              </a:spcBef>
              <a:spcAft>
                <a:spcPts val="0"/>
              </a:spcAft>
              <a:buClr>
                <a:schemeClr val="dk1"/>
              </a:buClr>
              <a:buSzPts val="2800"/>
              <a:buNone/>
              <a:defRPr sz="1000">
                <a:latin typeface="Lato"/>
                <a:ea typeface="Lato"/>
                <a:cs typeface="Lato"/>
                <a:sym typeface="Lato"/>
              </a:defRPr>
            </a:lvl8pPr>
            <a:lvl9pPr lvl="8">
              <a:lnSpc>
                <a:spcPct val="10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94" name="Google Shape;294;p33"/>
          <p:cNvSpPr txBox="1">
            <a:spLocks noGrp="1"/>
          </p:cNvSpPr>
          <p:nvPr>
            <p:ph type="title" idx="2"/>
          </p:nvPr>
        </p:nvSpPr>
        <p:spPr>
          <a:xfrm>
            <a:off x="6422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95" name="Google Shape;295;p33"/>
          <p:cNvSpPr txBox="1">
            <a:spLocks noGrp="1"/>
          </p:cNvSpPr>
          <p:nvPr>
            <p:ph type="title" idx="3"/>
          </p:nvPr>
        </p:nvSpPr>
        <p:spPr>
          <a:xfrm>
            <a:off x="6396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96" name="Google Shape;296;p33"/>
          <p:cNvSpPr txBox="1">
            <a:spLocks noGrp="1"/>
          </p:cNvSpPr>
          <p:nvPr>
            <p:ph type="title" idx="4"/>
          </p:nvPr>
        </p:nvSpPr>
        <p:spPr>
          <a:xfrm>
            <a:off x="3222225"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97" name="Google Shape;297;p33"/>
          <p:cNvSpPr txBox="1">
            <a:spLocks noGrp="1"/>
          </p:cNvSpPr>
          <p:nvPr>
            <p:ph type="title" idx="5"/>
          </p:nvPr>
        </p:nvSpPr>
        <p:spPr>
          <a:xfrm>
            <a:off x="3219600"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98" name="Google Shape;298;p33"/>
          <p:cNvSpPr txBox="1">
            <a:spLocks noGrp="1"/>
          </p:cNvSpPr>
          <p:nvPr>
            <p:ph type="title" idx="6"/>
          </p:nvPr>
        </p:nvSpPr>
        <p:spPr>
          <a:xfrm>
            <a:off x="58074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99" name="Google Shape;299;p33"/>
          <p:cNvSpPr txBox="1">
            <a:spLocks noGrp="1"/>
          </p:cNvSpPr>
          <p:nvPr>
            <p:ph type="title" idx="7"/>
          </p:nvPr>
        </p:nvSpPr>
        <p:spPr>
          <a:xfrm>
            <a:off x="58048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300" name="Google Shape;300;p33"/>
          <p:cNvSpPr txBox="1">
            <a:spLocks noGrp="1"/>
          </p:cNvSpPr>
          <p:nvPr>
            <p:ph type="title" idx="8"/>
          </p:nvPr>
        </p:nvSpPr>
        <p:spPr>
          <a:xfrm>
            <a:off x="459325" y="788000"/>
            <a:ext cx="46482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o-to-market ideas - ALT 3">
  <p:cSld name="CUSTOM_5_1_1_1_2">
    <p:bg>
      <p:bgPr>
        <a:solidFill>
          <a:schemeClr val="lt1"/>
        </a:solidFill>
        <a:effectLst/>
      </p:bgPr>
    </p:bg>
    <p:spTree>
      <p:nvGrpSpPr>
        <p:cNvPr id="1" name="Shape 301"/>
        <p:cNvGrpSpPr/>
        <p:nvPr/>
      </p:nvGrpSpPr>
      <p:grpSpPr>
        <a:xfrm>
          <a:off x="0" y="0"/>
          <a:ext cx="0" cy="0"/>
          <a:chOff x="0" y="0"/>
          <a:chExt cx="0" cy="0"/>
        </a:xfrm>
      </p:grpSpPr>
      <p:sp>
        <p:nvSpPr>
          <p:cNvPr id="302" name="Google Shape;302;p34"/>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303" name="Google Shape;303;p34"/>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04" name="Google Shape;304;p34"/>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05" name="Google Shape;305;p34"/>
          <p:cNvSpPr txBox="1">
            <a:spLocks noGrp="1"/>
          </p:cNvSpPr>
          <p:nvPr>
            <p:ph type="title" idx="2"/>
          </p:nvPr>
        </p:nvSpPr>
        <p:spPr>
          <a:xfrm>
            <a:off x="423025" y="2331750"/>
            <a:ext cx="16002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06" name="Google Shape;306;p34"/>
          <p:cNvSpPr txBox="1">
            <a:spLocks noGrp="1"/>
          </p:cNvSpPr>
          <p:nvPr>
            <p:ph type="body" idx="3"/>
          </p:nvPr>
        </p:nvSpPr>
        <p:spPr>
          <a:xfrm>
            <a:off x="423025" y="2733050"/>
            <a:ext cx="16002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307" name="Google Shape;307;p34"/>
          <p:cNvSpPr txBox="1">
            <a:spLocks noGrp="1"/>
          </p:cNvSpPr>
          <p:nvPr>
            <p:ph type="title" idx="4"/>
          </p:nvPr>
        </p:nvSpPr>
        <p:spPr>
          <a:xfrm>
            <a:off x="256857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08" name="Google Shape;308;p34"/>
          <p:cNvSpPr txBox="1">
            <a:spLocks noGrp="1"/>
          </p:cNvSpPr>
          <p:nvPr>
            <p:ph type="body" idx="5"/>
          </p:nvPr>
        </p:nvSpPr>
        <p:spPr>
          <a:xfrm>
            <a:off x="2568575"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309" name="Google Shape;309;p34"/>
          <p:cNvSpPr txBox="1">
            <a:spLocks noGrp="1"/>
          </p:cNvSpPr>
          <p:nvPr>
            <p:ph type="title" idx="6"/>
          </p:nvPr>
        </p:nvSpPr>
        <p:spPr>
          <a:xfrm>
            <a:off x="4751950"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10" name="Google Shape;310;p34"/>
          <p:cNvSpPr txBox="1">
            <a:spLocks noGrp="1"/>
          </p:cNvSpPr>
          <p:nvPr>
            <p:ph type="body" idx="7"/>
          </p:nvPr>
        </p:nvSpPr>
        <p:spPr>
          <a:xfrm>
            <a:off x="475195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311" name="Google Shape;311;p34"/>
          <p:cNvSpPr txBox="1">
            <a:spLocks noGrp="1"/>
          </p:cNvSpPr>
          <p:nvPr>
            <p:ph type="title" idx="8"/>
          </p:nvPr>
        </p:nvSpPr>
        <p:spPr>
          <a:xfrm>
            <a:off x="690942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12" name="Google Shape;312;p34"/>
          <p:cNvSpPr txBox="1">
            <a:spLocks noGrp="1"/>
          </p:cNvSpPr>
          <p:nvPr>
            <p:ph type="body" idx="9"/>
          </p:nvPr>
        </p:nvSpPr>
        <p:spPr>
          <a:xfrm>
            <a:off x="685590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o-to-market ideas - ALT 2">
  <p:cSld name="CUSTOM_5_1_1_1_3">
    <p:bg>
      <p:bgPr>
        <a:solidFill>
          <a:schemeClr val="lt1"/>
        </a:solidFill>
        <a:effectLst/>
      </p:bgPr>
    </p:bg>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15" name="Google Shape;315;p35"/>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16" name="Google Shape;316;p35"/>
          <p:cNvSpPr txBox="1">
            <a:spLocks noGrp="1"/>
          </p:cNvSpPr>
          <p:nvPr>
            <p:ph type="subTitle" idx="2"/>
          </p:nvPr>
        </p:nvSpPr>
        <p:spPr>
          <a:xfrm>
            <a:off x="705575" y="23879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17" name="Google Shape;317;p35"/>
          <p:cNvSpPr txBox="1">
            <a:spLocks noGrp="1"/>
          </p:cNvSpPr>
          <p:nvPr>
            <p:ph type="subTitle" idx="3"/>
          </p:nvPr>
        </p:nvSpPr>
        <p:spPr>
          <a:xfrm>
            <a:off x="705575" y="29485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18" name="Google Shape;318;p35"/>
          <p:cNvSpPr txBox="1">
            <a:spLocks noGrp="1"/>
          </p:cNvSpPr>
          <p:nvPr>
            <p:ph type="subTitle" idx="4"/>
          </p:nvPr>
        </p:nvSpPr>
        <p:spPr>
          <a:xfrm>
            <a:off x="705575" y="3518838"/>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19" name="Google Shape;319;p35"/>
          <p:cNvSpPr txBox="1">
            <a:spLocks noGrp="1"/>
          </p:cNvSpPr>
          <p:nvPr>
            <p:ph type="subTitle" idx="5"/>
          </p:nvPr>
        </p:nvSpPr>
        <p:spPr>
          <a:xfrm>
            <a:off x="705575" y="409260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20" name="Google Shape;320;p35"/>
          <p:cNvSpPr txBox="1">
            <a:spLocks noGrp="1"/>
          </p:cNvSpPr>
          <p:nvPr>
            <p:ph type="subTitle" idx="6"/>
          </p:nvPr>
        </p:nvSpPr>
        <p:spPr>
          <a:xfrm>
            <a:off x="705575" y="465425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21" name="Google Shape;321;p35"/>
          <p:cNvSpPr txBox="1">
            <a:spLocks noGrp="1"/>
          </p:cNvSpPr>
          <p:nvPr>
            <p:ph type="body" idx="7"/>
          </p:nvPr>
        </p:nvSpPr>
        <p:spPr>
          <a:xfrm>
            <a:off x="5843600" y="463467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2" name="Google Shape;322;p35"/>
          <p:cNvSpPr txBox="1">
            <a:spLocks noGrp="1"/>
          </p:cNvSpPr>
          <p:nvPr>
            <p:ph type="body" idx="8"/>
          </p:nvPr>
        </p:nvSpPr>
        <p:spPr>
          <a:xfrm>
            <a:off x="5843600" y="4088050"/>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3" name="Google Shape;323;p35"/>
          <p:cNvSpPr txBox="1">
            <a:spLocks noGrp="1"/>
          </p:cNvSpPr>
          <p:nvPr>
            <p:ph type="body" idx="9"/>
          </p:nvPr>
        </p:nvSpPr>
        <p:spPr>
          <a:xfrm>
            <a:off x="5843600" y="3509538"/>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4" name="Google Shape;324;p35"/>
          <p:cNvSpPr txBox="1">
            <a:spLocks noGrp="1"/>
          </p:cNvSpPr>
          <p:nvPr>
            <p:ph type="body" idx="13"/>
          </p:nvPr>
        </p:nvSpPr>
        <p:spPr>
          <a:xfrm>
            <a:off x="5843600" y="294872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5" name="Google Shape;325;p35"/>
          <p:cNvSpPr txBox="1">
            <a:spLocks noGrp="1"/>
          </p:cNvSpPr>
          <p:nvPr>
            <p:ph type="title" idx="14"/>
          </p:nvPr>
        </p:nvSpPr>
        <p:spPr>
          <a:xfrm>
            <a:off x="5235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6" name="Google Shape;326;p35"/>
          <p:cNvSpPr txBox="1">
            <a:spLocks noGrp="1"/>
          </p:cNvSpPr>
          <p:nvPr>
            <p:ph type="title" idx="15"/>
          </p:nvPr>
        </p:nvSpPr>
        <p:spPr>
          <a:xfrm>
            <a:off x="22278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7" name="Google Shape;327;p35"/>
          <p:cNvSpPr txBox="1">
            <a:spLocks noGrp="1"/>
          </p:cNvSpPr>
          <p:nvPr>
            <p:ph type="title" idx="16"/>
          </p:nvPr>
        </p:nvSpPr>
        <p:spPr>
          <a:xfrm>
            <a:off x="39321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8" name="Google Shape;328;p35"/>
          <p:cNvSpPr txBox="1">
            <a:spLocks noGrp="1"/>
          </p:cNvSpPr>
          <p:nvPr>
            <p:ph type="title" idx="17"/>
          </p:nvPr>
        </p:nvSpPr>
        <p:spPr>
          <a:xfrm>
            <a:off x="5845325"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9" name="Google Shape;329;p35"/>
          <p:cNvSpPr txBox="1">
            <a:spLocks noGrp="1"/>
          </p:cNvSpPr>
          <p:nvPr>
            <p:ph type="body" idx="18"/>
          </p:nvPr>
        </p:nvSpPr>
        <p:spPr>
          <a:xfrm>
            <a:off x="3930375" y="4634677"/>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0" name="Google Shape;330;p35"/>
          <p:cNvSpPr txBox="1">
            <a:spLocks noGrp="1"/>
          </p:cNvSpPr>
          <p:nvPr>
            <p:ph type="body" idx="19"/>
          </p:nvPr>
        </p:nvSpPr>
        <p:spPr>
          <a:xfrm>
            <a:off x="3930375" y="408805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1" name="Google Shape;331;p35"/>
          <p:cNvSpPr txBox="1">
            <a:spLocks noGrp="1"/>
          </p:cNvSpPr>
          <p:nvPr>
            <p:ph type="body" idx="20"/>
          </p:nvPr>
        </p:nvSpPr>
        <p:spPr>
          <a:xfrm>
            <a:off x="3930375" y="350954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2" name="Google Shape;332;p35"/>
          <p:cNvSpPr txBox="1">
            <a:spLocks noGrp="1"/>
          </p:cNvSpPr>
          <p:nvPr>
            <p:ph type="body" idx="21"/>
          </p:nvPr>
        </p:nvSpPr>
        <p:spPr>
          <a:xfrm>
            <a:off x="3930375" y="294873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3" name="Google Shape;333;p35"/>
          <p:cNvSpPr txBox="1">
            <a:spLocks noGrp="1"/>
          </p:cNvSpPr>
          <p:nvPr>
            <p:ph type="body" idx="22"/>
          </p:nvPr>
        </p:nvSpPr>
        <p:spPr>
          <a:xfrm>
            <a:off x="2226950" y="46346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4" name="Google Shape;334;p35"/>
          <p:cNvSpPr txBox="1">
            <a:spLocks noGrp="1"/>
          </p:cNvSpPr>
          <p:nvPr>
            <p:ph type="body" idx="23"/>
          </p:nvPr>
        </p:nvSpPr>
        <p:spPr>
          <a:xfrm>
            <a:off x="2226950" y="4088053"/>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5" name="Google Shape;335;p35"/>
          <p:cNvSpPr txBox="1">
            <a:spLocks noGrp="1"/>
          </p:cNvSpPr>
          <p:nvPr>
            <p:ph type="body" idx="24"/>
          </p:nvPr>
        </p:nvSpPr>
        <p:spPr>
          <a:xfrm>
            <a:off x="2226950" y="350954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6" name="Google Shape;336;p35"/>
          <p:cNvSpPr txBox="1">
            <a:spLocks noGrp="1"/>
          </p:cNvSpPr>
          <p:nvPr>
            <p:ph type="body" idx="25"/>
          </p:nvPr>
        </p:nvSpPr>
        <p:spPr>
          <a:xfrm>
            <a:off x="2226950" y="294873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7" name="Google Shape;337;p35"/>
          <p:cNvSpPr txBox="1">
            <a:spLocks noGrp="1"/>
          </p:cNvSpPr>
          <p:nvPr>
            <p:ph type="body" idx="26"/>
          </p:nvPr>
        </p:nvSpPr>
        <p:spPr>
          <a:xfrm>
            <a:off x="5843600" y="2388163"/>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8" name="Google Shape;338;p35"/>
          <p:cNvSpPr txBox="1">
            <a:spLocks noGrp="1"/>
          </p:cNvSpPr>
          <p:nvPr>
            <p:ph type="body" idx="27"/>
          </p:nvPr>
        </p:nvSpPr>
        <p:spPr>
          <a:xfrm>
            <a:off x="3930375" y="238817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9" name="Google Shape;339;p35"/>
          <p:cNvSpPr txBox="1">
            <a:spLocks noGrp="1"/>
          </p:cNvSpPr>
          <p:nvPr>
            <p:ph type="body" idx="28"/>
          </p:nvPr>
        </p:nvSpPr>
        <p:spPr>
          <a:xfrm>
            <a:off x="2226950" y="23881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 Alt 20">
  <p:cSld name="CUSTOM_2_1_1">
    <p:bg>
      <p:bgPr>
        <a:solidFill>
          <a:schemeClr val="lt1"/>
        </a:solidFill>
        <a:effectLst/>
      </p:bgPr>
    </p:bg>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5135225" y="2600350"/>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342" name="Google Shape;342;p36"/>
          <p:cNvSpPr txBox="1">
            <a:spLocks noGrp="1"/>
          </p:cNvSpPr>
          <p:nvPr>
            <p:ph type="title" idx="2"/>
          </p:nvPr>
        </p:nvSpPr>
        <p:spPr>
          <a:xfrm>
            <a:off x="5135225" y="3562743"/>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343" name="Google Shape;343;p36"/>
          <p:cNvSpPr txBox="1">
            <a:spLocks noGrp="1"/>
          </p:cNvSpPr>
          <p:nvPr>
            <p:ph type="title" idx="3"/>
          </p:nvPr>
        </p:nvSpPr>
        <p:spPr>
          <a:xfrm>
            <a:off x="5135225" y="4500074"/>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344" name="Google Shape;344;p36"/>
          <p:cNvSpPr txBox="1">
            <a:spLocks noGrp="1"/>
          </p:cNvSpPr>
          <p:nvPr>
            <p:ph type="title" idx="4"/>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45" name="Google Shape;345;p36"/>
          <p:cNvSpPr txBox="1">
            <a:spLocks noGrp="1"/>
          </p:cNvSpPr>
          <p:nvPr>
            <p:ph type="subTitle" idx="1"/>
          </p:nvPr>
        </p:nvSpPr>
        <p:spPr>
          <a:xfrm>
            <a:off x="446900" y="397650"/>
            <a:ext cx="5344500" cy="309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46" name="Google Shape;346;p36"/>
          <p:cNvSpPr txBox="1">
            <a:spLocks noGrp="1"/>
          </p:cNvSpPr>
          <p:nvPr>
            <p:ph type="body" idx="5"/>
          </p:nvPr>
        </p:nvSpPr>
        <p:spPr>
          <a:xfrm>
            <a:off x="5761162" y="2472057"/>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47" name="Google Shape;347;p36"/>
          <p:cNvSpPr txBox="1">
            <a:spLocks noGrp="1"/>
          </p:cNvSpPr>
          <p:nvPr>
            <p:ph type="body" idx="6"/>
          </p:nvPr>
        </p:nvSpPr>
        <p:spPr>
          <a:xfrm>
            <a:off x="5761162" y="3436244"/>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48" name="Google Shape;348;p36"/>
          <p:cNvSpPr txBox="1">
            <a:spLocks noGrp="1"/>
          </p:cNvSpPr>
          <p:nvPr>
            <p:ph type="body" idx="7"/>
          </p:nvPr>
        </p:nvSpPr>
        <p:spPr>
          <a:xfrm>
            <a:off x="5761162" y="4399826"/>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49" name="Google Shape;349;p36"/>
          <p:cNvSpPr txBox="1">
            <a:spLocks noGrp="1"/>
          </p:cNvSpPr>
          <p:nvPr>
            <p:ph type="body" idx="8"/>
          </p:nvPr>
        </p:nvSpPr>
        <p:spPr>
          <a:xfrm>
            <a:off x="706399" y="2753996"/>
            <a:ext cx="3288300" cy="1731000"/>
          </a:xfrm>
          <a:prstGeom prst="rect">
            <a:avLst/>
          </a:prstGeom>
        </p:spPr>
        <p:txBody>
          <a:bodyPr spcFirstLastPara="1" wrap="square" lIns="0" tIns="0" rIns="91425" bIns="0" anchor="ctr" anchorCtr="0">
            <a:noAutofit/>
          </a:bodyPr>
          <a:lstStyle>
            <a:lvl1pPr marL="457200" lvl="0" indent="-330200">
              <a:lnSpc>
                <a:spcPct val="115000"/>
              </a:lnSpc>
              <a:spcBef>
                <a:spcPts val="0"/>
              </a:spcBef>
              <a:spcAft>
                <a:spcPts val="0"/>
              </a:spcAft>
              <a:buClr>
                <a:schemeClr val="accent6"/>
              </a:buClr>
              <a:buSzPts val="1600"/>
              <a:buChar char="●"/>
              <a:defRPr sz="1600">
                <a:solidFill>
                  <a:schemeClr val="accent6"/>
                </a:solidFill>
              </a:defRPr>
            </a:lvl1pPr>
            <a:lvl2pPr marL="914400" lvl="1" indent="-330200">
              <a:lnSpc>
                <a:spcPct val="115000"/>
              </a:lnSpc>
              <a:spcBef>
                <a:spcPts val="1000"/>
              </a:spcBef>
              <a:spcAft>
                <a:spcPts val="0"/>
              </a:spcAft>
              <a:buClr>
                <a:schemeClr val="accent6"/>
              </a:buClr>
              <a:buSzPts val="1600"/>
              <a:buChar char="○"/>
              <a:defRPr sz="1600">
                <a:solidFill>
                  <a:schemeClr val="accent6"/>
                </a:solidFill>
              </a:defRPr>
            </a:lvl2pPr>
            <a:lvl3pPr marL="1371600" lvl="2" indent="-330200">
              <a:lnSpc>
                <a:spcPct val="115000"/>
              </a:lnSpc>
              <a:spcBef>
                <a:spcPts val="1000"/>
              </a:spcBef>
              <a:spcAft>
                <a:spcPts val="0"/>
              </a:spcAft>
              <a:buClr>
                <a:schemeClr val="accent6"/>
              </a:buClr>
              <a:buSzPts val="1600"/>
              <a:buChar char="■"/>
              <a:defRPr sz="1600">
                <a:solidFill>
                  <a:schemeClr val="accent6"/>
                </a:solidFill>
              </a:defRPr>
            </a:lvl3pPr>
            <a:lvl4pPr marL="1828800" lvl="3" indent="-330200">
              <a:lnSpc>
                <a:spcPct val="115000"/>
              </a:lnSpc>
              <a:spcBef>
                <a:spcPts val="1000"/>
              </a:spcBef>
              <a:spcAft>
                <a:spcPts val="0"/>
              </a:spcAft>
              <a:buClr>
                <a:schemeClr val="accent6"/>
              </a:buClr>
              <a:buSzPts val="1600"/>
              <a:buChar char="●"/>
              <a:defRPr sz="1600">
                <a:solidFill>
                  <a:schemeClr val="accent6"/>
                </a:solidFill>
              </a:defRPr>
            </a:lvl4pPr>
            <a:lvl5pPr marL="2286000" lvl="4" indent="-330200">
              <a:lnSpc>
                <a:spcPct val="115000"/>
              </a:lnSpc>
              <a:spcBef>
                <a:spcPts val="1000"/>
              </a:spcBef>
              <a:spcAft>
                <a:spcPts val="0"/>
              </a:spcAft>
              <a:buClr>
                <a:schemeClr val="accent6"/>
              </a:buClr>
              <a:buSzPts val="1600"/>
              <a:buChar char="○"/>
              <a:defRPr sz="1600">
                <a:solidFill>
                  <a:schemeClr val="accent6"/>
                </a:solidFill>
              </a:defRPr>
            </a:lvl5pPr>
            <a:lvl6pPr marL="2743200" lvl="5" indent="-330200">
              <a:lnSpc>
                <a:spcPct val="115000"/>
              </a:lnSpc>
              <a:spcBef>
                <a:spcPts val="1000"/>
              </a:spcBef>
              <a:spcAft>
                <a:spcPts val="0"/>
              </a:spcAft>
              <a:buClr>
                <a:schemeClr val="accent6"/>
              </a:buClr>
              <a:buSzPts val="1600"/>
              <a:buChar char="■"/>
              <a:defRPr sz="1600">
                <a:solidFill>
                  <a:schemeClr val="accent6"/>
                </a:solidFill>
              </a:defRPr>
            </a:lvl6pPr>
            <a:lvl7pPr marL="3200400" lvl="6" indent="-330200">
              <a:lnSpc>
                <a:spcPct val="115000"/>
              </a:lnSpc>
              <a:spcBef>
                <a:spcPts val="1000"/>
              </a:spcBef>
              <a:spcAft>
                <a:spcPts val="0"/>
              </a:spcAft>
              <a:buClr>
                <a:schemeClr val="accent6"/>
              </a:buClr>
              <a:buSzPts val="1600"/>
              <a:buChar char="●"/>
              <a:defRPr sz="1600">
                <a:solidFill>
                  <a:schemeClr val="accent6"/>
                </a:solidFill>
              </a:defRPr>
            </a:lvl7pPr>
            <a:lvl8pPr marL="3657600" lvl="7" indent="-330200">
              <a:lnSpc>
                <a:spcPct val="115000"/>
              </a:lnSpc>
              <a:spcBef>
                <a:spcPts val="1000"/>
              </a:spcBef>
              <a:spcAft>
                <a:spcPts val="0"/>
              </a:spcAft>
              <a:buClr>
                <a:schemeClr val="accent6"/>
              </a:buClr>
              <a:buSzPts val="1600"/>
              <a:buChar char="○"/>
              <a:defRPr sz="1600">
                <a:solidFill>
                  <a:schemeClr val="accent6"/>
                </a:solidFill>
              </a:defRPr>
            </a:lvl8pPr>
            <a:lvl9pPr marL="4114800" lvl="8" indent="-330200">
              <a:lnSpc>
                <a:spcPct val="115000"/>
              </a:lnSpc>
              <a:spcBef>
                <a:spcPts val="1000"/>
              </a:spcBef>
              <a:spcAft>
                <a:spcPts val="1000"/>
              </a:spcAft>
              <a:buClr>
                <a:schemeClr val="accent6"/>
              </a:buClr>
              <a:buSzPts val="1600"/>
              <a:buChar char="■"/>
              <a:defRPr sz="1600">
                <a:solidFill>
                  <a:schemeClr val="accent6"/>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p:cSld name="CUSTOM_2">
    <p:bg>
      <p:bgPr>
        <a:solidFill>
          <a:schemeClr val="lt1"/>
        </a:solidFill>
        <a:effectLst/>
      </p:bgPr>
    </p:bg>
    <p:spTree>
      <p:nvGrpSpPr>
        <p:cNvPr id="1" name="Shape 350"/>
        <p:cNvGrpSpPr/>
        <p:nvPr/>
      </p:nvGrpSpPr>
      <p:grpSpPr>
        <a:xfrm>
          <a:off x="0" y="0"/>
          <a:ext cx="0" cy="0"/>
          <a:chOff x="0" y="0"/>
          <a:chExt cx="0" cy="0"/>
        </a:xfrm>
      </p:grpSpPr>
      <p:sp>
        <p:nvSpPr>
          <p:cNvPr id="351" name="Google Shape;351;p37"/>
          <p:cNvSpPr/>
          <p:nvPr/>
        </p:nvSpPr>
        <p:spPr>
          <a:xfrm>
            <a:off x="0" y="1088675"/>
            <a:ext cx="3627900" cy="4054800"/>
          </a:xfrm>
          <a:prstGeom prst="snip1Rect">
            <a:avLst>
              <a:gd name="adj" fmla="val 1091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2" name="Google Shape;352;p37"/>
          <p:cNvSpPr txBox="1">
            <a:spLocks noGrp="1"/>
          </p:cNvSpPr>
          <p:nvPr>
            <p:ph type="title"/>
          </p:nvPr>
        </p:nvSpPr>
        <p:spPr>
          <a:xfrm>
            <a:off x="446100" y="396225"/>
            <a:ext cx="5101800" cy="853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53" name="Google Shape;353;p37"/>
          <p:cNvSpPr txBox="1">
            <a:spLocks noGrp="1"/>
          </p:cNvSpPr>
          <p:nvPr>
            <p:ph type="body" idx="1"/>
          </p:nvPr>
        </p:nvSpPr>
        <p:spPr>
          <a:xfrm>
            <a:off x="3869875" y="1390269"/>
            <a:ext cx="31734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
        <p:nvSpPr>
          <p:cNvPr id="354" name="Google Shape;354;p37"/>
          <p:cNvSpPr txBox="1">
            <a:spLocks noGrp="1"/>
          </p:cNvSpPr>
          <p:nvPr>
            <p:ph type="body" idx="2"/>
          </p:nvPr>
        </p:nvSpPr>
        <p:spPr>
          <a:xfrm>
            <a:off x="474675" y="1390150"/>
            <a:ext cx="25713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 Alt 19">
  <p:cSld name="CUSTOM_1">
    <p:bg>
      <p:bgPr>
        <a:solidFill>
          <a:schemeClr val="accent1"/>
        </a:solidFill>
        <a:effectLst/>
      </p:bgPr>
    </p:bg>
    <p:spTree>
      <p:nvGrpSpPr>
        <p:cNvPr id="1" name="Shape 355"/>
        <p:cNvGrpSpPr/>
        <p:nvPr/>
      </p:nvGrpSpPr>
      <p:grpSpPr>
        <a:xfrm>
          <a:off x="0" y="0"/>
          <a:ext cx="0" cy="0"/>
          <a:chOff x="0" y="0"/>
          <a:chExt cx="0" cy="0"/>
        </a:xfrm>
      </p:grpSpPr>
      <p:sp>
        <p:nvSpPr>
          <p:cNvPr id="356" name="Google Shape;356;p38"/>
          <p:cNvSpPr/>
          <p:nvPr/>
        </p:nvSpPr>
        <p:spPr>
          <a:xfrm flipH="1">
            <a:off x="433300" y="-6150"/>
            <a:ext cx="8560200" cy="515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7" name="Google Shape;357;p38"/>
          <p:cNvSpPr/>
          <p:nvPr/>
        </p:nvSpPr>
        <p:spPr>
          <a:xfrm flipH="1">
            <a:off x="433300" y="-2175"/>
            <a:ext cx="8415900" cy="515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8" name="Google Shape;358;p38"/>
          <p:cNvSpPr/>
          <p:nvPr/>
        </p:nvSpPr>
        <p:spPr>
          <a:xfrm flipH="1">
            <a:off x="-10550" y="-6150"/>
            <a:ext cx="8710800" cy="51558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9" name="Google Shape;359;p38"/>
          <p:cNvSpPr txBox="1">
            <a:spLocks noGrp="1"/>
          </p:cNvSpPr>
          <p:nvPr>
            <p:ph type="title"/>
          </p:nvPr>
        </p:nvSpPr>
        <p:spPr>
          <a:xfrm>
            <a:off x="409625" y="401500"/>
            <a:ext cx="4011600" cy="437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360" name="Google Shape;360;p38"/>
          <p:cNvSpPr txBox="1">
            <a:spLocks noGrp="1"/>
          </p:cNvSpPr>
          <p:nvPr>
            <p:ph type="title" idx="2"/>
          </p:nvPr>
        </p:nvSpPr>
        <p:spPr>
          <a:xfrm>
            <a:off x="420000" y="860450"/>
            <a:ext cx="35112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61" name="Google Shape;361;p38"/>
          <p:cNvSpPr txBox="1">
            <a:spLocks noGrp="1"/>
          </p:cNvSpPr>
          <p:nvPr>
            <p:ph type="title" idx="3"/>
          </p:nvPr>
        </p:nvSpPr>
        <p:spPr>
          <a:xfrm>
            <a:off x="5128700" y="38960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2" name="Google Shape;362;p38"/>
          <p:cNvSpPr txBox="1">
            <a:spLocks noGrp="1"/>
          </p:cNvSpPr>
          <p:nvPr>
            <p:ph type="subTitle" idx="1"/>
          </p:nvPr>
        </p:nvSpPr>
        <p:spPr>
          <a:xfrm>
            <a:off x="7258100" y="38960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63" name="Google Shape;363;p38"/>
          <p:cNvSpPr txBox="1">
            <a:spLocks noGrp="1"/>
          </p:cNvSpPr>
          <p:nvPr>
            <p:ph type="title" idx="4"/>
          </p:nvPr>
        </p:nvSpPr>
        <p:spPr>
          <a:xfrm>
            <a:off x="5128700" y="28383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4" name="Google Shape;364;p38"/>
          <p:cNvSpPr txBox="1">
            <a:spLocks noGrp="1"/>
          </p:cNvSpPr>
          <p:nvPr>
            <p:ph type="subTitle" idx="5"/>
          </p:nvPr>
        </p:nvSpPr>
        <p:spPr>
          <a:xfrm>
            <a:off x="7258100" y="28383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65" name="Google Shape;365;p38"/>
          <p:cNvSpPr txBox="1">
            <a:spLocks noGrp="1"/>
          </p:cNvSpPr>
          <p:nvPr>
            <p:ph type="title" idx="6"/>
          </p:nvPr>
        </p:nvSpPr>
        <p:spPr>
          <a:xfrm>
            <a:off x="5128700" y="18129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6" name="Google Shape;366;p38"/>
          <p:cNvSpPr txBox="1">
            <a:spLocks noGrp="1"/>
          </p:cNvSpPr>
          <p:nvPr>
            <p:ph type="subTitle" idx="7"/>
          </p:nvPr>
        </p:nvSpPr>
        <p:spPr>
          <a:xfrm>
            <a:off x="7258100" y="18129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67" name="Google Shape;367;p38"/>
          <p:cNvSpPr txBox="1">
            <a:spLocks noGrp="1"/>
          </p:cNvSpPr>
          <p:nvPr>
            <p:ph type="title" idx="8"/>
          </p:nvPr>
        </p:nvSpPr>
        <p:spPr>
          <a:xfrm>
            <a:off x="5128700" y="838600"/>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8" name="Google Shape;368;p38"/>
          <p:cNvSpPr txBox="1">
            <a:spLocks noGrp="1"/>
          </p:cNvSpPr>
          <p:nvPr>
            <p:ph type="subTitle" idx="9"/>
          </p:nvPr>
        </p:nvSpPr>
        <p:spPr>
          <a:xfrm>
            <a:off x="7258100" y="838600"/>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 you">
  <p:cSld name="CUSTOM_1_1">
    <p:bg>
      <p:bgPr>
        <a:solidFill>
          <a:schemeClr val="accent1"/>
        </a:solidFill>
        <a:effectLst/>
      </p:bgPr>
    </p:bg>
    <p:spTree>
      <p:nvGrpSpPr>
        <p:cNvPr id="1" name="Shape 369"/>
        <p:cNvGrpSpPr/>
        <p:nvPr/>
      </p:nvGrpSpPr>
      <p:grpSpPr>
        <a:xfrm>
          <a:off x="0" y="0"/>
          <a:ext cx="0" cy="0"/>
          <a:chOff x="0" y="0"/>
          <a:chExt cx="0" cy="0"/>
        </a:xfrm>
      </p:grpSpPr>
      <p:sp>
        <p:nvSpPr>
          <p:cNvPr id="370" name="Google Shape;370;p39"/>
          <p:cNvSpPr/>
          <p:nvPr/>
        </p:nvSpPr>
        <p:spPr>
          <a:xfrm flipH="1">
            <a:off x="433300" y="0"/>
            <a:ext cx="8560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1" name="Google Shape;371;p39"/>
          <p:cNvSpPr/>
          <p:nvPr/>
        </p:nvSpPr>
        <p:spPr>
          <a:xfrm flipH="1">
            <a:off x="433300" y="0"/>
            <a:ext cx="8415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2" name="Google Shape;372;p39"/>
          <p:cNvSpPr/>
          <p:nvPr/>
        </p:nvSpPr>
        <p:spPr>
          <a:xfrm flipH="1">
            <a:off x="-10550" y="0"/>
            <a:ext cx="87108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3" name="Google Shape;373;p39"/>
          <p:cNvSpPr/>
          <p:nvPr/>
        </p:nvSpPr>
        <p:spPr>
          <a:xfrm>
            <a:off x="1504259" y="3582046"/>
            <a:ext cx="3354000" cy="1037700"/>
          </a:xfrm>
          <a:prstGeom prst="snip1Rect">
            <a:avLst>
              <a:gd name="adj" fmla="val 2446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4" name="Google Shape;374;p39"/>
          <p:cNvSpPr txBox="1">
            <a:spLocks noGrp="1"/>
          </p:cNvSpPr>
          <p:nvPr>
            <p:ph type="title"/>
          </p:nvPr>
        </p:nvSpPr>
        <p:spPr>
          <a:xfrm>
            <a:off x="2131600" y="3667325"/>
            <a:ext cx="2026500" cy="367200"/>
          </a:xfrm>
          <a:prstGeom prst="rect">
            <a:avLst/>
          </a:prstGeom>
        </p:spPr>
        <p:txBody>
          <a:bodyPr spcFirstLastPara="1" wrap="square" lIns="0" tIns="0" rIns="91425" bIns="0" anchor="ctr" anchorCtr="0">
            <a:noAutofit/>
          </a:bodyPr>
          <a:lstStyle>
            <a:lvl1pPr lvl="0" algn="ctr">
              <a:lnSpc>
                <a:spcPct val="100000"/>
              </a:lnSpc>
              <a:spcBef>
                <a:spcPts val="0"/>
              </a:spcBef>
              <a:spcAft>
                <a:spcPts val="0"/>
              </a:spcAft>
              <a:buClr>
                <a:schemeClr val="dk1"/>
              </a:buClr>
              <a:buSzPts val="3000"/>
              <a:buNone/>
              <a:defRPr sz="10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75" name="Google Shape;375;p39"/>
          <p:cNvSpPr txBox="1">
            <a:spLocks noGrp="1"/>
          </p:cNvSpPr>
          <p:nvPr>
            <p:ph type="subTitle" idx="1"/>
          </p:nvPr>
        </p:nvSpPr>
        <p:spPr>
          <a:xfrm>
            <a:off x="1917225" y="4072850"/>
            <a:ext cx="2536500" cy="546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376" name="Google Shape;376;p39"/>
          <p:cNvSpPr>
            <a:spLocks noGrp="1"/>
          </p:cNvSpPr>
          <p:nvPr>
            <p:ph type="pic" idx="2"/>
          </p:nvPr>
        </p:nvSpPr>
        <p:spPr>
          <a:xfrm>
            <a:off x="387475" y="3575855"/>
            <a:ext cx="1309500" cy="1050000"/>
          </a:xfrm>
          <a:prstGeom prst="snip1Rect">
            <a:avLst>
              <a:gd name="adj" fmla="val 16667"/>
            </a:avLst>
          </a:prstGeom>
          <a:noFill/>
          <a:ln>
            <a:noFill/>
          </a:ln>
        </p:spPr>
      </p:sp>
      <p:sp>
        <p:nvSpPr>
          <p:cNvPr id="377" name="Google Shape;377;p39"/>
          <p:cNvSpPr txBox="1">
            <a:spLocks noGrp="1"/>
          </p:cNvSpPr>
          <p:nvPr>
            <p:ph type="title" idx="3"/>
          </p:nvPr>
        </p:nvSpPr>
        <p:spPr>
          <a:xfrm>
            <a:off x="409500" y="1578275"/>
            <a:ext cx="33540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78" name="Google Shape;378;p39"/>
          <p:cNvSpPr txBox="1">
            <a:spLocks noGrp="1"/>
          </p:cNvSpPr>
          <p:nvPr>
            <p:ph type="title" idx="4"/>
          </p:nvPr>
        </p:nvSpPr>
        <p:spPr>
          <a:xfrm>
            <a:off x="409500" y="401500"/>
            <a:ext cx="3748500" cy="1091100"/>
          </a:xfrm>
          <a:prstGeom prst="rect">
            <a:avLst/>
          </a:prstGeom>
        </p:spPr>
        <p:txBody>
          <a:bodyPr spcFirstLastPara="1" wrap="square" lIns="0" tIns="0" rIns="91425" bIns="0" anchor="ctr" anchorCtr="0">
            <a:noAutofit/>
          </a:bodyPr>
          <a:lstStyle>
            <a:lvl1pPr lvl="0">
              <a:lnSpc>
                <a:spcPct val="90000"/>
              </a:lnSpc>
              <a:spcBef>
                <a:spcPts val="0"/>
              </a:spcBef>
              <a:spcAft>
                <a:spcPts val="0"/>
              </a:spcAft>
              <a:buClr>
                <a:schemeClr val="dk1"/>
              </a:buClr>
              <a:buSzPts val="4800"/>
              <a:buNone/>
              <a:defRPr sz="4800"/>
            </a:lvl1pPr>
            <a:lvl2pPr lvl="1">
              <a:spcBef>
                <a:spcPts val="0"/>
              </a:spcBef>
              <a:spcAft>
                <a:spcPts val="0"/>
              </a:spcAft>
              <a:buClr>
                <a:schemeClr val="dk1"/>
              </a:buClr>
              <a:buSzPts val="4800"/>
              <a:buNone/>
              <a:defRPr sz="4800">
                <a:latin typeface="Quantico"/>
                <a:ea typeface="Quantico"/>
                <a:cs typeface="Quantico"/>
                <a:sym typeface="Quantico"/>
              </a:defRPr>
            </a:lvl2pPr>
            <a:lvl3pPr lvl="2">
              <a:spcBef>
                <a:spcPts val="0"/>
              </a:spcBef>
              <a:spcAft>
                <a:spcPts val="0"/>
              </a:spcAft>
              <a:buClr>
                <a:schemeClr val="dk1"/>
              </a:buClr>
              <a:buSzPts val="4800"/>
              <a:buNone/>
              <a:defRPr sz="4800">
                <a:latin typeface="Quantico"/>
                <a:ea typeface="Quantico"/>
                <a:cs typeface="Quantico"/>
                <a:sym typeface="Quantico"/>
              </a:defRPr>
            </a:lvl3pPr>
            <a:lvl4pPr lvl="3">
              <a:spcBef>
                <a:spcPts val="0"/>
              </a:spcBef>
              <a:spcAft>
                <a:spcPts val="0"/>
              </a:spcAft>
              <a:buClr>
                <a:schemeClr val="dk1"/>
              </a:buClr>
              <a:buSzPts val="4800"/>
              <a:buNone/>
              <a:defRPr sz="4800">
                <a:latin typeface="Quantico"/>
                <a:ea typeface="Quantico"/>
                <a:cs typeface="Quantico"/>
                <a:sym typeface="Quantico"/>
              </a:defRPr>
            </a:lvl4pPr>
            <a:lvl5pPr lvl="4">
              <a:spcBef>
                <a:spcPts val="0"/>
              </a:spcBef>
              <a:spcAft>
                <a:spcPts val="0"/>
              </a:spcAft>
              <a:buClr>
                <a:schemeClr val="dk1"/>
              </a:buClr>
              <a:buSzPts val="4800"/>
              <a:buNone/>
              <a:defRPr sz="4800">
                <a:latin typeface="Quantico"/>
                <a:ea typeface="Quantico"/>
                <a:cs typeface="Quantico"/>
                <a:sym typeface="Quantico"/>
              </a:defRPr>
            </a:lvl5pPr>
            <a:lvl6pPr lvl="5">
              <a:spcBef>
                <a:spcPts val="0"/>
              </a:spcBef>
              <a:spcAft>
                <a:spcPts val="0"/>
              </a:spcAft>
              <a:buClr>
                <a:schemeClr val="dk1"/>
              </a:buClr>
              <a:buSzPts val="4800"/>
              <a:buNone/>
              <a:defRPr sz="4800">
                <a:latin typeface="Quantico"/>
                <a:ea typeface="Quantico"/>
                <a:cs typeface="Quantico"/>
                <a:sym typeface="Quantico"/>
              </a:defRPr>
            </a:lvl6pPr>
            <a:lvl7pPr lvl="6">
              <a:spcBef>
                <a:spcPts val="0"/>
              </a:spcBef>
              <a:spcAft>
                <a:spcPts val="0"/>
              </a:spcAft>
              <a:buClr>
                <a:schemeClr val="dk1"/>
              </a:buClr>
              <a:buSzPts val="4800"/>
              <a:buNone/>
              <a:defRPr sz="4800">
                <a:latin typeface="Quantico"/>
                <a:ea typeface="Quantico"/>
                <a:cs typeface="Quantico"/>
                <a:sym typeface="Quantico"/>
              </a:defRPr>
            </a:lvl7pPr>
            <a:lvl8pPr lvl="7">
              <a:spcBef>
                <a:spcPts val="0"/>
              </a:spcBef>
              <a:spcAft>
                <a:spcPts val="0"/>
              </a:spcAft>
              <a:buClr>
                <a:schemeClr val="dk1"/>
              </a:buClr>
              <a:buSzPts val="4800"/>
              <a:buNone/>
              <a:defRPr sz="4800">
                <a:latin typeface="Quantico"/>
                <a:ea typeface="Quantico"/>
                <a:cs typeface="Quantico"/>
                <a:sym typeface="Quantico"/>
              </a:defRPr>
            </a:lvl8pPr>
            <a:lvl9pPr lvl="8">
              <a:spcBef>
                <a:spcPts val="0"/>
              </a:spcBef>
              <a:spcAft>
                <a:spcPts val="0"/>
              </a:spcAft>
              <a:buClr>
                <a:schemeClr val="dk1"/>
              </a:buClr>
              <a:buSzPts val="4800"/>
              <a:buNone/>
              <a:defRPr sz="4800">
                <a:latin typeface="Quantico"/>
                <a:ea typeface="Quantico"/>
                <a:cs typeface="Quantico"/>
                <a:sym typeface="Quantico"/>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79"/>
        <p:cNvGrpSpPr/>
        <p:nvPr/>
      </p:nvGrpSpPr>
      <p:grpSpPr>
        <a:xfrm>
          <a:off x="0" y="0"/>
          <a:ext cx="0" cy="0"/>
          <a:chOff x="0" y="0"/>
          <a:chExt cx="0" cy="0"/>
        </a:xfrm>
      </p:grpSpPr>
      <p:sp>
        <p:nvSpPr>
          <p:cNvPr id="380" name="Google Shape;380;p40"/>
          <p:cNvSpPr txBox="1">
            <a:spLocks noGrp="1"/>
          </p:cNvSpPr>
          <p:nvPr>
            <p:ph type="title"/>
          </p:nvPr>
        </p:nvSpPr>
        <p:spPr>
          <a:xfrm>
            <a:off x="311700" y="2150850"/>
            <a:ext cx="8520600" cy="841800"/>
          </a:xfrm>
          <a:prstGeom prst="rect">
            <a:avLst/>
          </a:prstGeom>
        </p:spPr>
        <p:txBody>
          <a:bodyPr spcFirstLastPara="1" wrap="square" lIns="0" tIns="0" rIns="91425"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381"/>
        <p:cNvGrpSpPr/>
        <p:nvPr/>
      </p:nvGrpSpPr>
      <p:grpSpPr>
        <a:xfrm>
          <a:off x="0" y="0"/>
          <a:ext cx="0" cy="0"/>
          <a:chOff x="0" y="0"/>
          <a:chExt cx="0" cy="0"/>
        </a:xfrm>
      </p:grpSpPr>
      <p:sp>
        <p:nvSpPr>
          <p:cNvPr id="382" name="Google Shape;382;p41"/>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3" name="Google Shape;383;p41"/>
          <p:cNvSpPr txBox="1">
            <a:spLocks noGrp="1"/>
          </p:cNvSpPr>
          <p:nvPr>
            <p:ph type="body" idx="1"/>
          </p:nvPr>
        </p:nvSpPr>
        <p:spPr>
          <a:xfrm>
            <a:off x="311700" y="1152475"/>
            <a:ext cx="85206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4"/>
        <p:cNvGrpSpPr/>
        <p:nvPr/>
      </p:nvGrpSpPr>
      <p:grpSpPr>
        <a:xfrm>
          <a:off x="0" y="0"/>
          <a:ext cx="0" cy="0"/>
          <a:chOff x="0" y="0"/>
          <a:chExt cx="0" cy="0"/>
        </a:xfrm>
      </p:grpSpPr>
      <p:sp>
        <p:nvSpPr>
          <p:cNvPr id="385" name="Google Shape;385;p42"/>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311700" y="555600"/>
            <a:ext cx="2808000" cy="755700"/>
          </a:xfrm>
          <a:prstGeom prst="rect">
            <a:avLst/>
          </a:prstGeom>
        </p:spPr>
        <p:txBody>
          <a:bodyPr spcFirstLastPara="1" wrap="square" lIns="0" tIns="0" rIns="91425" bIns="0"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8" name="Google Shape;388;p43"/>
          <p:cNvSpPr txBox="1">
            <a:spLocks noGrp="1"/>
          </p:cNvSpPr>
          <p:nvPr>
            <p:ph type="body" idx="1"/>
          </p:nvPr>
        </p:nvSpPr>
        <p:spPr>
          <a:xfrm>
            <a:off x="311700" y="1389600"/>
            <a:ext cx="2808000" cy="31794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9"/>
        <p:cNvGrpSpPr/>
        <p:nvPr/>
      </p:nvGrpSpPr>
      <p:grpSpPr>
        <a:xfrm>
          <a:off x="0" y="0"/>
          <a:ext cx="0" cy="0"/>
          <a:chOff x="0" y="0"/>
          <a:chExt cx="0" cy="0"/>
        </a:xfrm>
      </p:grpSpPr>
      <p:sp>
        <p:nvSpPr>
          <p:cNvPr id="390" name="Google Shape;390;p44"/>
          <p:cNvSpPr txBox="1">
            <a:spLocks noGrp="1"/>
          </p:cNvSpPr>
          <p:nvPr>
            <p:ph type="title"/>
          </p:nvPr>
        </p:nvSpPr>
        <p:spPr>
          <a:xfrm>
            <a:off x="490250" y="450150"/>
            <a:ext cx="6367800" cy="4090800"/>
          </a:xfrm>
          <a:prstGeom prst="rect">
            <a:avLst/>
          </a:prstGeom>
        </p:spPr>
        <p:txBody>
          <a:bodyPr spcFirstLastPara="1" wrap="square" lIns="0" tIns="0" rIns="91425"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1"/>
        <p:cNvGrpSpPr/>
        <p:nvPr/>
      </p:nvGrpSpPr>
      <p:grpSpPr>
        <a:xfrm>
          <a:off x="0" y="0"/>
          <a:ext cx="0" cy="0"/>
          <a:chOff x="0" y="0"/>
          <a:chExt cx="0" cy="0"/>
        </a:xfrm>
      </p:grpSpPr>
      <p:sp>
        <p:nvSpPr>
          <p:cNvPr id="392" name="Google Shape;392;p45"/>
          <p:cNvSpPr txBox="1">
            <a:spLocks noGrp="1"/>
          </p:cNvSpPr>
          <p:nvPr>
            <p:ph type="title"/>
          </p:nvPr>
        </p:nvSpPr>
        <p:spPr>
          <a:xfrm>
            <a:off x="265500" y="1233175"/>
            <a:ext cx="4045200" cy="1482300"/>
          </a:xfrm>
          <a:prstGeom prst="rect">
            <a:avLst/>
          </a:prstGeom>
        </p:spPr>
        <p:txBody>
          <a:bodyPr spcFirstLastPara="1" wrap="square" lIns="0" tIns="0" rIns="91425" bIns="0"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3" name="Google Shape;393;p45"/>
          <p:cNvSpPr txBox="1">
            <a:spLocks noGrp="1"/>
          </p:cNvSpPr>
          <p:nvPr>
            <p:ph type="subTitle" idx="1"/>
          </p:nvPr>
        </p:nvSpPr>
        <p:spPr>
          <a:xfrm>
            <a:off x="265500" y="2803075"/>
            <a:ext cx="4045200" cy="1235100"/>
          </a:xfrm>
          <a:prstGeom prst="rect">
            <a:avLst/>
          </a:prstGeom>
        </p:spPr>
        <p:txBody>
          <a:bodyPr spcFirstLastPara="1" wrap="square" lIns="0" tIns="0" rIns="91425"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1000"/>
              </a:spcBef>
              <a:spcAft>
                <a:spcPts val="0"/>
              </a:spcAft>
              <a:buSzPts val="2100"/>
              <a:buNone/>
              <a:defRPr sz="2100"/>
            </a:lvl2pPr>
            <a:lvl3pPr lvl="2" algn="ctr">
              <a:lnSpc>
                <a:spcPct val="100000"/>
              </a:lnSpc>
              <a:spcBef>
                <a:spcPts val="1000"/>
              </a:spcBef>
              <a:spcAft>
                <a:spcPts val="0"/>
              </a:spcAft>
              <a:buSzPts val="2100"/>
              <a:buNone/>
              <a:defRPr sz="2100"/>
            </a:lvl3pPr>
            <a:lvl4pPr lvl="3" algn="ctr">
              <a:lnSpc>
                <a:spcPct val="100000"/>
              </a:lnSpc>
              <a:spcBef>
                <a:spcPts val="1000"/>
              </a:spcBef>
              <a:spcAft>
                <a:spcPts val="0"/>
              </a:spcAft>
              <a:buSzPts val="2100"/>
              <a:buNone/>
              <a:defRPr sz="2100"/>
            </a:lvl4pPr>
            <a:lvl5pPr lvl="4" algn="ctr">
              <a:lnSpc>
                <a:spcPct val="100000"/>
              </a:lnSpc>
              <a:spcBef>
                <a:spcPts val="1000"/>
              </a:spcBef>
              <a:spcAft>
                <a:spcPts val="0"/>
              </a:spcAft>
              <a:buSzPts val="2100"/>
              <a:buNone/>
              <a:defRPr sz="2100"/>
            </a:lvl5pPr>
            <a:lvl6pPr lvl="5" algn="ctr">
              <a:lnSpc>
                <a:spcPct val="100000"/>
              </a:lnSpc>
              <a:spcBef>
                <a:spcPts val="1000"/>
              </a:spcBef>
              <a:spcAft>
                <a:spcPts val="0"/>
              </a:spcAft>
              <a:buSzPts val="2100"/>
              <a:buNone/>
              <a:defRPr sz="2100"/>
            </a:lvl6pPr>
            <a:lvl7pPr lvl="6" algn="ctr">
              <a:lnSpc>
                <a:spcPct val="100000"/>
              </a:lnSpc>
              <a:spcBef>
                <a:spcPts val="1000"/>
              </a:spcBef>
              <a:spcAft>
                <a:spcPts val="0"/>
              </a:spcAft>
              <a:buSzPts val="2100"/>
              <a:buNone/>
              <a:defRPr sz="2100"/>
            </a:lvl7pPr>
            <a:lvl8pPr lvl="7" algn="ctr">
              <a:lnSpc>
                <a:spcPct val="100000"/>
              </a:lnSpc>
              <a:spcBef>
                <a:spcPts val="1000"/>
              </a:spcBef>
              <a:spcAft>
                <a:spcPts val="0"/>
              </a:spcAft>
              <a:buSzPts val="2100"/>
              <a:buNone/>
              <a:defRPr sz="2100"/>
            </a:lvl8pPr>
            <a:lvl9pPr lvl="8" algn="ctr">
              <a:lnSpc>
                <a:spcPct val="100000"/>
              </a:lnSpc>
              <a:spcBef>
                <a:spcPts val="1000"/>
              </a:spcBef>
              <a:spcAft>
                <a:spcPts val="0"/>
              </a:spcAft>
              <a:buSzPts val="2100"/>
              <a:buNone/>
              <a:defRPr sz="2100"/>
            </a:lvl9pPr>
          </a:lstStyle>
          <a:p>
            <a:endParaRPr/>
          </a:p>
        </p:txBody>
      </p:sp>
      <p:sp>
        <p:nvSpPr>
          <p:cNvPr id="394" name="Google Shape;394;p45"/>
          <p:cNvSpPr txBox="1">
            <a:spLocks noGrp="1"/>
          </p:cNvSpPr>
          <p:nvPr>
            <p:ph type="body" idx="2"/>
          </p:nvPr>
        </p:nvSpPr>
        <p:spPr>
          <a:xfrm>
            <a:off x="4939500" y="724075"/>
            <a:ext cx="3837000" cy="3695100"/>
          </a:xfrm>
          <a:prstGeom prst="rect">
            <a:avLst/>
          </a:prstGeom>
        </p:spPr>
        <p:txBody>
          <a:bodyPr spcFirstLastPara="1" wrap="square" lIns="0" tIns="0" rIns="91425" bIns="0" anchor="ctr"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95"/>
        <p:cNvGrpSpPr/>
        <p:nvPr/>
      </p:nvGrpSpPr>
      <p:grpSpPr>
        <a:xfrm>
          <a:off x="0" y="0"/>
          <a:ext cx="0" cy="0"/>
          <a:chOff x="0" y="0"/>
          <a:chExt cx="0" cy="0"/>
        </a:xfrm>
      </p:grpSpPr>
      <p:sp>
        <p:nvSpPr>
          <p:cNvPr id="396" name="Google Shape;396;p46"/>
          <p:cNvSpPr txBox="1">
            <a:spLocks noGrp="1"/>
          </p:cNvSpPr>
          <p:nvPr>
            <p:ph type="body" idx="1"/>
          </p:nvPr>
        </p:nvSpPr>
        <p:spPr>
          <a:xfrm>
            <a:off x="311700" y="4230575"/>
            <a:ext cx="5998800" cy="605100"/>
          </a:xfrm>
          <a:prstGeom prst="rect">
            <a:avLst/>
          </a:prstGeom>
        </p:spPr>
        <p:txBody>
          <a:bodyPr spcFirstLastPara="1" wrap="square" lIns="0" tIns="0" rIns="91425" bIns="0" anchor="ctr" anchorCtr="0">
            <a:noAutofit/>
          </a:bodyPr>
          <a:lstStyle>
            <a:lvl1pPr marL="457200" lvl="0" indent="-228600">
              <a:lnSpc>
                <a:spcPct val="100000"/>
              </a:lnSpc>
              <a:spcBef>
                <a:spcPts val="0"/>
              </a:spcBef>
              <a:spcAft>
                <a:spcPts val="0"/>
              </a:spcAft>
              <a:buSzPts val="1000"/>
              <a:buNone/>
              <a:defRPr/>
            </a:lvl1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97"/>
        <p:cNvGrpSpPr/>
        <p:nvPr/>
      </p:nvGrpSpPr>
      <p:grpSpPr>
        <a:xfrm>
          <a:off x="0" y="0"/>
          <a:ext cx="0" cy="0"/>
          <a:chOff x="0" y="0"/>
          <a:chExt cx="0" cy="0"/>
        </a:xfrm>
      </p:grpSpPr>
      <p:sp>
        <p:nvSpPr>
          <p:cNvPr id="398" name="Google Shape;398;p47"/>
          <p:cNvSpPr txBox="1">
            <a:spLocks noGrp="1"/>
          </p:cNvSpPr>
          <p:nvPr>
            <p:ph type="title" hasCustomPrompt="1"/>
          </p:nvPr>
        </p:nvSpPr>
        <p:spPr>
          <a:xfrm>
            <a:off x="311700" y="1106125"/>
            <a:ext cx="8520600" cy="1963500"/>
          </a:xfrm>
          <a:prstGeom prst="rect">
            <a:avLst/>
          </a:prstGeom>
        </p:spPr>
        <p:txBody>
          <a:bodyPr spcFirstLastPara="1" wrap="square" lIns="0" tIns="0" rIns="91425"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9" name="Google Shape;399;p47"/>
          <p:cNvSpPr txBox="1">
            <a:spLocks noGrp="1"/>
          </p:cNvSpPr>
          <p:nvPr>
            <p:ph type="body" idx="1"/>
          </p:nvPr>
        </p:nvSpPr>
        <p:spPr>
          <a:xfrm>
            <a:off x="311700" y="3152225"/>
            <a:ext cx="8520600" cy="1300800"/>
          </a:xfrm>
          <a:prstGeom prst="rect">
            <a:avLst/>
          </a:prstGeom>
        </p:spPr>
        <p:txBody>
          <a:bodyPr spcFirstLastPara="1" wrap="square" lIns="0" tIns="0" rIns="91425" bIns="0" anchor="t" anchorCtr="0">
            <a:noAutofit/>
          </a:bodyPr>
          <a:lstStyle>
            <a:lvl1pPr marL="457200" lvl="0" indent="-292100" algn="ctr">
              <a:spcBef>
                <a:spcPts val="0"/>
              </a:spcBef>
              <a:spcAft>
                <a:spcPts val="0"/>
              </a:spcAft>
              <a:buSzPts val="1000"/>
              <a:buChar char="●"/>
              <a:defRPr/>
            </a:lvl1pPr>
            <a:lvl2pPr marL="914400" lvl="1" indent="-292100" algn="ctr">
              <a:spcBef>
                <a:spcPts val="1000"/>
              </a:spcBef>
              <a:spcAft>
                <a:spcPts val="0"/>
              </a:spcAft>
              <a:buSzPts val="1000"/>
              <a:buChar char="○"/>
              <a:defRPr/>
            </a:lvl2pPr>
            <a:lvl3pPr marL="1371600" lvl="2" indent="-292100" algn="ctr">
              <a:spcBef>
                <a:spcPts val="1000"/>
              </a:spcBef>
              <a:spcAft>
                <a:spcPts val="0"/>
              </a:spcAft>
              <a:buSzPts val="1000"/>
              <a:buChar char="■"/>
              <a:defRPr/>
            </a:lvl3pPr>
            <a:lvl4pPr marL="1828800" lvl="3" indent="-292100" algn="ctr">
              <a:spcBef>
                <a:spcPts val="1000"/>
              </a:spcBef>
              <a:spcAft>
                <a:spcPts val="0"/>
              </a:spcAft>
              <a:buSzPts val="1000"/>
              <a:buChar char="●"/>
              <a:defRPr/>
            </a:lvl4pPr>
            <a:lvl5pPr marL="2286000" lvl="4" indent="-292100" algn="ctr">
              <a:spcBef>
                <a:spcPts val="1000"/>
              </a:spcBef>
              <a:spcAft>
                <a:spcPts val="0"/>
              </a:spcAft>
              <a:buSzPts val="1000"/>
              <a:buChar char="○"/>
              <a:defRPr/>
            </a:lvl5pPr>
            <a:lvl6pPr marL="2743200" lvl="5" indent="-292100" algn="ctr">
              <a:spcBef>
                <a:spcPts val="1000"/>
              </a:spcBef>
              <a:spcAft>
                <a:spcPts val="0"/>
              </a:spcAft>
              <a:buSzPts val="1000"/>
              <a:buChar char="■"/>
              <a:defRPr/>
            </a:lvl6pPr>
            <a:lvl7pPr marL="3200400" lvl="6" indent="-292100" algn="ctr">
              <a:spcBef>
                <a:spcPts val="1000"/>
              </a:spcBef>
              <a:spcAft>
                <a:spcPts val="0"/>
              </a:spcAft>
              <a:buSzPts val="1000"/>
              <a:buChar char="●"/>
              <a:defRPr/>
            </a:lvl7pPr>
            <a:lvl8pPr marL="3657600" lvl="7" indent="-292100" algn="ctr">
              <a:spcBef>
                <a:spcPts val="1000"/>
              </a:spcBef>
              <a:spcAft>
                <a:spcPts val="0"/>
              </a:spcAft>
              <a:buSzPts val="1000"/>
              <a:buChar char="○"/>
              <a:defRPr/>
            </a:lvl8pPr>
            <a:lvl9pPr marL="4114800" lvl="8" indent="-292100" algn="ctr">
              <a:spcBef>
                <a:spcPts val="1000"/>
              </a:spcBef>
              <a:spcAft>
                <a:spcPts val="1000"/>
              </a:spcAft>
              <a:buSzPts val="10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0"/>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01"/>
        <p:cNvGrpSpPr/>
        <p:nvPr/>
      </p:nvGrpSpPr>
      <p:grpSpPr>
        <a:xfrm>
          <a:off x="0" y="0"/>
          <a:ext cx="0" cy="0"/>
          <a:chOff x="0" y="0"/>
          <a:chExt cx="0" cy="0"/>
        </a:xfrm>
      </p:grpSpPr>
      <p:sp>
        <p:nvSpPr>
          <p:cNvPr id="402" name="Google Shape;402;p49"/>
          <p:cNvSpPr txBox="1">
            <a:spLocks noGrp="1"/>
          </p:cNvSpPr>
          <p:nvPr>
            <p:ph type="title"/>
          </p:nvPr>
        </p:nvSpPr>
        <p:spPr>
          <a:xfrm>
            <a:off x="677325" y="1832775"/>
            <a:ext cx="3217200" cy="1484100"/>
          </a:xfrm>
          <a:prstGeom prst="rect">
            <a:avLst/>
          </a:prstGeom>
        </p:spPr>
        <p:txBody>
          <a:bodyPr spcFirstLastPara="1" wrap="square" lIns="0" tIns="0" rIns="91425" bIns="0" anchor="ctr" anchorCtr="0">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3" name="Google Shape;403;p49"/>
          <p:cNvSpPr txBox="1">
            <a:spLocks noGrp="1"/>
          </p:cNvSpPr>
          <p:nvPr>
            <p:ph type="subTitle" idx="1"/>
          </p:nvPr>
        </p:nvSpPr>
        <p:spPr>
          <a:xfrm>
            <a:off x="4406650" y="39375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4" name="Google Shape;404;p49"/>
          <p:cNvSpPr txBox="1">
            <a:spLocks noGrp="1"/>
          </p:cNvSpPr>
          <p:nvPr>
            <p:ph type="subTitle" idx="2"/>
          </p:nvPr>
        </p:nvSpPr>
        <p:spPr>
          <a:xfrm>
            <a:off x="4406650" y="115170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5" name="Google Shape;405;p49"/>
          <p:cNvSpPr txBox="1">
            <a:spLocks noGrp="1"/>
          </p:cNvSpPr>
          <p:nvPr>
            <p:ph type="subTitle" idx="3"/>
          </p:nvPr>
        </p:nvSpPr>
        <p:spPr>
          <a:xfrm>
            <a:off x="4406650" y="342557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6" name="Google Shape;406;p49"/>
          <p:cNvSpPr txBox="1">
            <a:spLocks noGrp="1"/>
          </p:cNvSpPr>
          <p:nvPr>
            <p:ph type="subTitle" idx="4"/>
          </p:nvPr>
        </p:nvSpPr>
        <p:spPr>
          <a:xfrm>
            <a:off x="4406650" y="190966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7" name="Google Shape;407;p49"/>
          <p:cNvSpPr txBox="1">
            <a:spLocks noGrp="1"/>
          </p:cNvSpPr>
          <p:nvPr>
            <p:ph type="subTitle" idx="5"/>
          </p:nvPr>
        </p:nvSpPr>
        <p:spPr>
          <a:xfrm>
            <a:off x="4406650" y="418352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8" name="Google Shape;408;p49"/>
          <p:cNvSpPr txBox="1">
            <a:spLocks noGrp="1"/>
          </p:cNvSpPr>
          <p:nvPr>
            <p:ph type="subTitle" idx="6"/>
          </p:nvPr>
        </p:nvSpPr>
        <p:spPr>
          <a:xfrm>
            <a:off x="4406650" y="266761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409"/>
        <p:cNvGrpSpPr/>
        <p:nvPr/>
      </p:nvGrpSpPr>
      <p:grpSpPr>
        <a:xfrm>
          <a:off x="0" y="0"/>
          <a:ext cx="0" cy="0"/>
          <a:chOff x="0" y="0"/>
          <a:chExt cx="0" cy="0"/>
        </a:xfrm>
      </p:grpSpPr>
      <p:sp>
        <p:nvSpPr>
          <p:cNvPr id="410" name="Google Shape;410;p50"/>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1" name="Google Shape;411;p50"/>
          <p:cNvSpPr txBox="1">
            <a:spLocks noGrp="1"/>
          </p:cNvSpPr>
          <p:nvPr>
            <p:ph type="body" idx="1"/>
          </p:nvPr>
        </p:nvSpPr>
        <p:spPr>
          <a:xfrm>
            <a:off x="311700" y="1152475"/>
            <a:ext cx="44739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12" name="Google Shape;412;p50"/>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413"/>
        <p:cNvGrpSpPr/>
        <p:nvPr/>
      </p:nvGrpSpPr>
      <p:grpSpPr>
        <a:xfrm>
          <a:off x="0" y="0"/>
          <a:ext cx="0" cy="0"/>
          <a:chOff x="0" y="0"/>
          <a:chExt cx="0" cy="0"/>
        </a:xfrm>
      </p:grpSpPr>
      <p:sp>
        <p:nvSpPr>
          <p:cNvPr id="414" name="Google Shape;414;p51"/>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5" name="Google Shape;415;p51"/>
          <p:cNvSpPr txBox="1">
            <a:spLocks noGrp="1"/>
          </p:cNvSpPr>
          <p:nvPr>
            <p:ph type="body" idx="1"/>
          </p:nvPr>
        </p:nvSpPr>
        <p:spPr>
          <a:xfrm>
            <a:off x="48315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16" name="Google Shape;416;p51"/>
          <p:cNvSpPr txBox="1">
            <a:spLocks noGrp="1"/>
          </p:cNvSpPr>
          <p:nvPr>
            <p:ph type="body" idx="2"/>
          </p:nvPr>
        </p:nvSpPr>
        <p:spPr>
          <a:xfrm>
            <a:off x="504800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17" name="Google Shape;417;p51"/>
          <p:cNvSpPr txBox="1">
            <a:spLocks noGrp="1"/>
          </p:cNvSpPr>
          <p:nvPr>
            <p:ph type="subTitle" idx="3"/>
          </p:nvPr>
        </p:nvSpPr>
        <p:spPr>
          <a:xfrm>
            <a:off x="48315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18" name="Google Shape;418;p51"/>
          <p:cNvSpPr txBox="1">
            <a:spLocks noGrp="1"/>
          </p:cNvSpPr>
          <p:nvPr>
            <p:ph type="subTitle" idx="4"/>
          </p:nvPr>
        </p:nvSpPr>
        <p:spPr>
          <a:xfrm>
            <a:off x="504800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419"/>
        <p:cNvGrpSpPr/>
        <p:nvPr/>
      </p:nvGrpSpPr>
      <p:grpSpPr>
        <a:xfrm>
          <a:off x="0" y="0"/>
          <a:ext cx="0" cy="0"/>
          <a:chOff x="0" y="0"/>
          <a:chExt cx="0" cy="0"/>
        </a:xfrm>
      </p:grpSpPr>
      <p:sp>
        <p:nvSpPr>
          <p:cNvPr id="420" name="Google Shape;420;p52"/>
          <p:cNvSpPr txBox="1">
            <a:spLocks noGrp="1"/>
          </p:cNvSpPr>
          <p:nvPr>
            <p:ph type="body" idx="1"/>
          </p:nvPr>
        </p:nvSpPr>
        <p:spPr>
          <a:xfrm>
            <a:off x="4831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21" name="Google Shape;421;p52"/>
          <p:cNvSpPr txBox="1">
            <a:spLocks noGrp="1"/>
          </p:cNvSpPr>
          <p:nvPr>
            <p:ph type="body" idx="2"/>
          </p:nvPr>
        </p:nvSpPr>
        <p:spPr>
          <a:xfrm>
            <a:off x="334772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22" name="Google Shape;422;p52"/>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23" name="Google Shape;423;p52"/>
          <p:cNvSpPr txBox="1">
            <a:spLocks noGrp="1"/>
          </p:cNvSpPr>
          <p:nvPr>
            <p:ph type="subTitle" idx="3"/>
          </p:nvPr>
        </p:nvSpPr>
        <p:spPr>
          <a:xfrm>
            <a:off x="4831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24" name="Google Shape;424;p52"/>
          <p:cNvSpPr txBox="1">
            <a:spLocks noGrp="1"/>
          </p:cNvSpPr>
          <p:nvPr>
            <p:ph type="subTitle" idx="4"/>
          </p:nvPr>
        </p:nvSpPr>
        <p:spPr>
          <a:xfrm>
            <a:off x="334772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25" name="Google Shape;425;p52"/>
          <p:cNvSpPr txBox="1">
            <a:spLocks noGrp="1"/>
          </p:cNvSpPr>
          <p:nvPr>
            <p:ph type="subTitle" idx="5"/>
          </p:nvPr>
        </p:nvSpPr>
        <p:spPr>
          <a:xfrm>
            <a:off x="62122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26" name="Google Shape;426;p52"/>
          <p:cNvSpPr txBox="1">
            <a:spLocks noGrp="1"/>
          </p:cNvSpPr>
          <p:nvPr>
            <p:ph type="body" idx="6"/>
          </p:nvPr>
        </p:nvSpPr>
        <p:spPr>
          <a:xfrm>
            <a:off x="62122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427"/>
        <p:cNvGrpSpPr/>
        <p:nvPr/>
      </p:nvGrpSpPr>
      <p:grpSpPr>
        <a:xfrm>
          <a:off x="0" y="0"/>
          <a:ext cx="0" cy="0"/>
          <a:chOff x="0" y="0"/>
          <a:chExt cx="0" cy="0"/>
        </a:xfrm>
      </p:grpSpPr>
      <p:sp>
        <p:nvSpPr>
          <p:cNvPr id="428" name="Google Shape;428;p53"/>
          <p:cNvSpPr txBox="1">
            <a:spLocks noGrp="1"/>
          </p:cNvSpPr>
          <p:nvPr>
            <p:ph type="body" idx="1"/>
          </p:nvPr>
        </p:nvSpPr>
        <p:spPr>
          <a:xfrm>
            <a:off x="366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29" name="Google Shape;429;p53"/>
          <p:cNvSpPr txBox="1">
            <a:spLocks noGrp="1"/>
          </p:cNvSpPr>
          <p:nvPr>
            <p:ph type="body" idx="2"/>
          </p:nvPr>
        </p:nvSpPr>
        <p:spPr>
          <a:xfrm>
            <a:off x="4938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30" name="Google Shape;430;p53"/>
          <p:cNvSpPr txBox="1">
            <a:spLocks noGrp="1"/>
          </p:cNvSpPr>
          <p:nvPr>
            <p:ph type="body" idx="3"/>
          </p:nvPr>
        </p:nvSpPr>
        <p:spPr>
          <a:xfrm>
            <a:off x="366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31" name="Google Shape;431;p53"/>
          <p:cNvSpPr txBox="1">
            <a:spLocks noGrp="1"/>
          </p:cNvSpPr>
          <p:nvPr>
            <p:ph type="body" idx="4"/>
          </p:nvPr>
        </p:nvSpPr>
        <p:spPr>
          <a:xfrm>
            <a:off x="4938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32" name="Google Shape;432;p53"/>
          <p:cNvSpPr txBox="1">
            <a:spLocks noGrp="1"/>
          </p:cNvSpPr>
          <p:nvPr>
            <p:ph type="title"/>
          </p:nvPr>
        </p:nvSpPr>
        <p:spPr>
          <a:xfrm>
            <a:off x="366750"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3" name="Google Shape;433;p53"/>
          <p:cNvSpPr txBox="1">
            <a:spLocks noGrp="1"/>
          </p:cNvSpPr>
          <p:nvPr>
            <p:ph type="subTitle" idx="5"/>
          </p:nvPr>
        </p:nvSpPr>
        <p:spPr>
          <a:xfrm>
            <a:off x="366763"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34" name="Google Shape;434;p53"/>
          <p:cNvSpPr txBox="1">
            <a:spLocks noGrp="1"/>
          </p:cNvSpPr>
          <p:nvPr>
            <p:ph type="subTitle" idx="6"/>
          </p:nvPr>
        </p:nvSpPr>
        <p:spPr>
          <a:xfrm>
            <a:off x="4938738"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35" name="Google Shape;435;p53"/>
          <p:cNvSpPr txBox="1">
            <a:spLocks noGrp="1"/>
          </p:cNvSpPr>
          <p:nvPr>
            <p:ph type="subTitle" idx="7"/>
          </p:nvPr>
        </p:nvSpPr>
        <p:spPr>
          <a:xfrm>
            <a:off x="4938761"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36" name="Google Shape;436;p53"/>
          <p:cNvSpPr txBox="1">
            <a:spLocks noGrp="1"/>
          </p:cNvSpPr>
          <p:nvPr>
            <p:ph type="subTitle" idx="8"/>
          </p:nvPr>
        </p:nvSpPr>
        <p:spPr>
          <a:xfrm>
            <a:off x="366750"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437"/>
        <p:cNvGrpSpPr/>
        <p:nvPr/>
      </p:nvGrpSpPr>
      <p:grpSpPr>
        <a:xfrm>
          <a:off x="0" y="0"/>
          <a:ext cx="0" cy="0"/>
          <a:chOff x="0" y="0"/>
          <a:chExt cx="0" cy="0"/>
        </a:xfrm>
      </p:grpSpPr>
      <p:sp>
        <p:nvSpPr>
          <p:cNvPr id="438" name="Google Shape;438;p54"/>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9" name="Google Shape;439;p54"/>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440"/>
        <p:cNvGrpSpPr/>
        <p:nvPr/>
      </p:nvGrpSpPr>
      <p:grpSpPr>
        <a:xfrm>
          <a:off x="0" y="0"/>
          <a:ext cx="0" cy="0"/>
          <a:chOff x="0" y="0"/>
          <a:chExt cx="0" cy="0"/>
        </a:xfrm>
      </p:grpSpPr>
      <p:sp>
        <p:nvSpPr>
          <p:cNvPr id="441" name="Google Shape;441;p55"/>
          <p:cNvSpPr txBox="1">
            <a:spLocks noGrp="1"/>
          </p:cNvSpPr>
          <p:nvPr>
            <p:ph type="body" idx="1"/>
          </p:nvPr>
        </p:nvSpPr>
        <p:spPr>
          <a:xfrm>
            <a:off x="311700"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42" name="Google Shape;442;p55"/>
          <p:cNvSpPr>
            <a:spLocks noGrp="1"/>
          </p:cNvSpPr>
          <p:nvPr>
            <p:ph type="pic" idx="2"/>
          </p:nvPr>
        </p:nvSpPr>
        <p:spPr>
          <a:xfrm>
            <a:off x="4804825" y="1133300"/>
            <a:ext cx="4027500" cy="2392800"/>
          </a:xfrm>
          <a:prstGeom prst="rect">
            <a:avLst/>
          </a:prstGeom>
          <a:noFill/>
          <a:ln>
            <a:noFill/>
          </a:ln>
        </p:spPr>
      </p:sp>
      <p:sp>
        <p:nvSpPr>
          <p:cNvPr id="443" name="Google Shape;443;p55"/>
          <p:cNvSpPr>
            <a:spLocks noGrp="1"/>
          </p:cNvSpPr>
          <p:nvPr>
            <p:ph type="pic" idx="3"/>
          </p:nvPr>
        </p:nvSpPr>
        <p:spPr>
          <a:xfrm>
            <a:off x="311725" y="1133300"/>
            <a:ext cx="4027500" cy="2392800"/>
          </a:xfrm>
          <a:prstGeom prst="rect">
            <a:avLst/>
          </a:prstGeom>
          <a:noFill/>
          <a:ln>
            <a:noFill/>
          </a:ln>
        </p:spPr>
      </p:sp>
      <p:sp>
        <p:nvSpPr>
          <p:cNvPr id="444" name="Google Shape;444;p55"/>
          <p:cNvSpPr txBox="1">
            <a:spLocks noGrp="1"/>
          </p:cNvSpPr>
          <p:nvPr>
            <p:ph type="body" idx="4"/>
          </p:nvPr>
        </p:nvSpPr>
        <p:spPr>
          <a:xfrm>
            <a:off x="4804825"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45" name="Google Shape;445;p55"/>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6" name="Google Shape;446;p55"/>
          <p:cNvSpPr txBox="1">
            <a:spLocks noGrp="1"/>
          </p:cNvSpPr>
          <p:nvPr>
            <p:ph type="subTitle" idx="5"/>
          </p:nvPr>
        </p:nvSpPr>
        <p:spPr>
          <a:xfrm>
            <a:off x="3117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47" name="Google Shape;447;p55"/>
          <p:cNvSpPr txBox="1">
            <a:spLocks noGrp="1"/>
          </p:cNvSpPr>
          <p:nvPr>
            <p:ph type="subTitle" idx="6"/>
          </p:nvPr>
        </p:nvSpPr>
        <p:spPr>
          <a:xfrm>
            <a:off x="48048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48"/>
        <p:cNvGrpSpPr/>
        <p:nvPr/>
      </p:nvGrpSpPr>
      <p:grpSpPr>
        <a:xfrm>
          <a:off x="0" y="0"/>
          <a:ext cx="0" cy="0"/>
          <a:chOff x="0" y="0"/>
          <a:chExt cx="0" cy="0"/>
        </a:xfrm>
      </p:grpSpPr>
      <p:sp>
        <p:nvSpPr>
          <p:cNvPr id="449" name="Google Shape;449;p56"/>
          <p:cNvSpPr txBox="1">
            <a:spLocks noGrp="1"/>
          </p:cNvSpPr>
          <p:nvPr>
            <p:ph type="body" idx="1"/>
          </p:nvPr>
        </p:nvSpPr>
        <p:spPr>
          <a:xfrm>
            <a:off x="31170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50" name="Google Shape;450;p56"/>
          <p:cNvSpPr>
            <a:spLocks noGrp="1"/>
          </p:cNvSpPr>
          <p:nvPr>
            <p:ph type="pic" idx="2"/>
          </p:nvPr>
        </p:nvSpPr>
        <p:spPr>
          <a:xfrm>
            <a:off x="6205225" y="1128325"/>
            <a:ext cx="2627100" cy="2273100"/>
          </a:xfrm>
          <a:prstGeom prst="rect">
            <a:avLst/>
          </a:prstGeom>
          <a:noFill/>
          <a:ln>
            <a:noFill/>
          </a:ln>
        </p:spPr>
      </p:sp>
      <p:sp>
        <p:nvSpPr>
          <p:cNvPr id="451" name="Google Shape;451;p56"/>
          <p:cNvSpPr>
            <a:spLocks noGrp="1"/>
          </p:cNvSpPr>
          <p:nvPr>
            <p:ph type="pic" idx="3"/>
          </p:nvPr>
        </p:nvSpPr>
        <p:spPr>
          <a:xfrm>
            <a:off x="311725" y="1128325"/>
            <a:ext cx="2627100" cy="2273100"/>
          </a:xfrm>
          <a:prstGeom prst="rect">
            <a:avLst/>
          </a:prstGeom>
          <a:noFill/>
          <a:ln>
            <a:noFill/>
          </a:ln>
        </p:spPr>
      </p:sp>
      <p:sp>
        <p:nvSpPr>
          <p:cNvPr id="452" name="Google Shape;452;p56"/>
          <p:cNvSpPr txBox="1">
            <a:spLocks noGrp="1"/>
          </p:cNvSpPr>
          <p:nvPr>
            <p:ph type="body" idx="4"/>
          </p:nvPr>
        </p:nvSpPr>
        <p:spPr>
          <a:xfrm>
            <a:off x="6205225"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53" name="Google Shape;453;p56"/>
          <p:cNvSpPr>
            <a:spLocks noGrp="1"/>
          </p:cNvSpPr>
          <p:nvPr>
            <p:ph type="pic" idx="5"/>
          </p:nvPr>
        </p:nvSpPr>
        <p:spPr>
          <a:xfrm>
            <a:off x="3255250" y="1128325"/>
            <a:ext cx="2627100" cy="2273100"/>
          </a:xfrm>
          <a:prstGeom prst="rect">
            <a:avLst/>
          </a:prstGeom>
          <a:noFill/>
          <a:ln>
            <a:noFill/>
          </a:ln>
        </p:spPr>
      </p:sp>
      <p:sp>
        <p:nvSpPr>
          <p:cNvPr id="454" name="Google Shape;454;p56"/>
          <p:cNvSpPr txBox="1">
            <a:spLocks noGrp="1"/>
          </p:cNvSpPr>
          <p:nvPr>
            <p:ph type="body" idx="6"/>
          </p:nvPr>
        </p:nvSpPr>
        <p:spPr>
          <a:xfrm>
            <a:off x="325525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55" name="Google Shape;455;p56"/>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6" name="Google Shape;456;p56"/>
          <p:cNvSpPr txBox="1">
            <a:spLocks noGrp="1"/>
          </p:cNvSpPr>
          <p:nvPr>
            <p:ph type="subTitle" idx="7"/>
          </p:nvPr>
        </p:nvSpPr>
        <p:spPr>
          <a:xfrm>
            <a:off x="3117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57" name="Google Shape;457;p56"/>
          <p:cNvSpPr txBox="1">
            <a:spLocks noGrp="1"/>
          </p:cNvSpPr>
          <p:nvPr>
            <p:ph type="subTitle" idx="8"/>
          </p:nvPr>
        </p:nvSpPr>
        <p:spPr>
          <a:xfrm>
            <a:off x="62052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58" name="Google Shape;458;p56"/>
          <p:cNvSpPr txBox="1">
            <a:spLocks noGrp="1"/>
          </p:cNvSpPr>
          <p:nvPr>
            <p:ph type="subTitle" idx="9"/>
          </p:nvPr>
        </p:nvSpPr>
        <p:spPr>
          <a:xfrm>
            <a:off x="3255250"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59"/>
        <p:cNvGrpSpPr/>
        <p:nvPr/>
      </p:nvGrpSpPr>
      <p:grpSpPr>
        <a:xfrm>
          <a:off x="0" y="0"/>
          <a:ext cx="0" cy="0"/>
          <a:chOff x="0" y="0"/>
          <a:chExt cx="0" cy="0"/>
        </a:xfrm>
      </p:grpSpPr>
      <p:sp>
        <p:nvSpPr>
          <p:cNvPr id="460" name="Google Shape;460;p57"/>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61"/>
        <p:cNvGrpSpPr/>
        <p:nvPr/>
      </p:nvGrpSpPr>
      <p:grpSpPr>
        <a:xfrm>
          <a:off x="0" y="0"/>
          <a:ext cx="0" cy="0"/>
          <a:chOff x="0" y="0"/>
          <a:chExt cx="0" cy="0"/>
        </a:xfrm>
      </p:grpSpPr>
      <p:sp>
        <p:nvSpPr>
          <p:cNvPr id="462" name="Google Shape;462;p58"/>
          <p:cNvSpPr>
            <a:spLocks noGrp="1"/>
          </p:cNvSpPr>
          <p:nvPr>
            <p:ph type="pic" idx="2"/>
          </p:nvPr>
        </p:nvSpPr>
        <p:spPr>
          <a:xfrm>
            <a:off x="3389600" y="118913"/>
            <a:ext cx="1643700" cy="1535100"/>
          </a:xfrm>
          <a:prstGeom prst="rect">
            <a:avLst/>
          </a:prstGeom>
          <a:noFill/>
          <a:ln>
            <a:noFill/>
          </a:ln>
        </p:spPr>
      </p:sp>
      <p:sp>
        <p:nvSpPr>
          <p:cNvPr id="463" name="Google Shape;463;p58"/>
          <p:cNvSpPr>
            <a:spLocks noGrp="1"/>
          </p:cNvSpPr>
          <p:nvPr>
            <p:ph type="pic" idx="3"/>
          </p:nvPr>
        </p:nvSpPr>
        <p:spPr>
          <a:xfrm>
            <a:off x="5195935" y="118913"/>
            <a:ext cx="1643700" cy="1535100"/>
          </a:xfrm>
          <a:prstGeom prst="rect">
            <a:avLst/>
          </a:prstGeom>
          <a:noFill/>
          <a:ln>
            <a:noFill/>
          </a:ln>
        </p:spPr>
      </p:sp>
      <p:sp>
        <p:nvSpPr>
          <p:cNvPr id="464" name="Google Shape;464;p58"/>
          <p:cNvSpPr>
            <a:spLocks noGrp="1"/>
          </p:cNvSpPr>
          <p:nvPr>
            <p:ph type="pic" idx="4"/>
          </p:nvPr>
        </p:nvSpPr>
        <p:spPr>
          <a:xfrm>
            <a:off x="7002270" y="118913"/>
            <a:ext cx="1643700" cy="1535100"/>
          </a:xfrm>
          <a:prstGeom prst="rect">
            <a:avLst/>
          </a:prstGeom>
          <a:noFill/>
          <a:ln>
            <a:noFill/>
          </a:ln>
        </p:spPr>
      </p:sp>
      <p:sp>
        <p:nvSpPr>
          <p:cNvPr id="465" name="Google Shape;465;p58"/>
          <p:cNvSpPr>
            <a:spLocks noGrp="1"/>
          </p:cNvSpPr>
          <p:nvPr>
            <p:ph type="pic" idx="5"/>
          </p:nvPr>
        </p:nvSpPr>
        <p:spPr>
          <a:xfrm>
            <a:off x="3389588" y="1804212"/>
            <a:ext cx="1643700" cy="1535100"/>
          </a:xfrm>
          <a:prstGeom prst="rect">
            <a:avLst/>
          </a:prstGeom>
          <a:noFill/>
          <a:ln>
            <a:noFill/>
          </a:ln>
        </p:spPr>
      </p:sp>
      <p:sp>
        <p:nvSpPr>
          <p:cNvPr id="466" name="Google Shape;466;p58"/>
          <p:cNvSpPr>
            <a:spLocks noGrp="1"/>
          </p:cNvSpPr>
          <p:nvPr>
            <p:ph type="pic" idx="6"/>
          </p:nvPr>
        </p:nvSpPr>
        <p:spPr>
          <a:xfrm>
            <a:off x="5195922" y="1804212"/>
            <a:ext cx="1643700" cy="1535100"/>
          </a:xfrm>
          <a:prstGeom prst="rect">
            <a:avLst/>
          </a:prstGeom>
          <a:noFill/>
          <a:ln>
            <a:noFill/>
          </a:ln>
        </p:spPr>
      </p:sp>
      <p:sp>
        <p:nvSpPr>
          <p:cNvPr id="467" name="Google Shape;467;p58"/>
          <p:cNvSpPr>
            <a:spLocks noGrp="1"/>
          </p:cNvSpPr>
          <p:nvPr>
            <p:ph type="pic" idx="7"/>
          </p:nvPr>
        </p:nvSpPr>
        <p:spPr>
          <a:xfrm>
            <a:off x="7002257" y="1804212"/>
            <a:ext cx="1643700" cy="1535100"/>
          </a:xfrm>
          <a:prstGeom prst="rect">
            <a:avLst/>
          </a:prstGeom>
          <a:noFill/>
          <a:ln>
            <a:noFill/>
          </a:ln>
        </p:spPr>
      </p:sp>
      <p:sp>
        <p:nvSpPr>
          <p:cNvPr id="468" name="Google Shape;468;p58"/>
          <p:cNvSpPr txBox="1">
            <a:spLocks noGrp="1"/>
          </p:cNvSpPr>
          <p:nvPr>
            <p:ph type="title"/>
          </p:nvPr>
        </p:nvSpPr>
        <p:spPr>
          <a:xfrm>
            <a:off x="351550" y="445025"/>
            <a:ext cx="2596800" cy="1706400"/>
          </a:xfrm>
          <a:prstGeom prst="rect">
            <a:avLst/>
          </a:prstGeom>
        </p:spPr>
        <p:txBody>
          <a:bodyPr spcFirstLastPara="1" wrap="square" lIns="0" tIns="0" rIns="91425" bIns="0" anchor="t" anchorCtr="0">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9" name="Google Shape;469;p58"/>
          <p:cNvSpPr>
            <a:spLocks noGrp="1"/>
          </p:cNvSpPr>
          <p:nvPr>
            <p:ph type="pic" idx="8"/>
          </p:nvPr>
        </p:nvSpPr>
        <p:spPr>
          <a:xfrm>
            <a:off x="3389588" y="3489487"/>
            <a:ext cx="1643700" cy="1535100"/>
          </a:xfrm>
          <a:prstGeom prst="rect">
            <a:avLst/>
          </a:prstGeom>
          <a:noFill/>
          <a:ln>
            <a:noFill/>
          </a:ln>
        </p:spPr>
      </p:sp>
      <p:sp>
        <p:nvSpPr>
          <p:cNvPr id="470" name="Google Shape;470;p58"/>
          <p:cNvSpPr>
            <a:spLocks noGrp="1"/>
          </p:cNvSpPr>
          <p:nvPr>
            <p:ph type="pic" idx="9"/>
          </p:nvPr>
        </p:nvSpPr>
        <p:spPr>
          <a:xfrm>
            <a:off x="5195922" y="3489487"/>
            <a:ext cx="1643700" cy="1535100"/>
          </a:xfrm>
          <a:prstGeom prst="rect">
            <a:avLst/>
          </a:prstGeom>
          <a:noFill/>
          <a:ln>
            <a:noFill/>
          </a:ln>
        </p:spPr>
      </p:sp>
      <p:sp>
        <p:nvSpPr>
          <p:cNvPr id="471" name="Google Shape;471;p58"/>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theme" Target="../theme/theme2.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84700" y="460250"/>
            <a:ext cx="8574600" cy="425100"/>
          </a:xfrm>
          <a:prstGeom prst="rect">
            <a:avLst/>
          </a:prstGeom>
          <a:noFill/>
          <a:ln>
            <a:noFill/>
          </a:ln>
        </p:spPr>
        <p:txBody>
          <a:bodyPr spcFirstLastPara="1" wrap="square" lIns="0" tIns="0" rIns="91425" bIns="0" anchor="t" anchorCtr="0">
            <a:noAutofit/>
          </a:bodyPr>
          <a:lstStyle>
            <a:lvl1pPr lvl="0">
              <a:lnSpc>
                <a:spcPct val="115000"/>
              </a:lnSpc>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1pPr>
            <a:lvl2pPr lvl="1">
              <a:lnSpc>
                <a:spcPct val="115000"/>
              </a:lnSpc>
              <a:spcBef>
                <a:spcPts val="0"/>
              </a:spcBef>
              <a:spcAft>
                <a:spcPts val="0"/>
              </a:spcAft>
              <a:buClr>
                <a:schemeClr val="dk1"/>
              </a:buClr>
              <a:buSzPts val="3000"/>
              <a:buFont typeface="Arial"/>
              <a:buNone/>
              <a:defRPr sz="3000">
                <a:solidFill>
                  <a:schemeClr val="dk1"/>
                </a:solidFill>
              </a:defRPr>
            </a:lvl2pPr>
            <a:lvl3pPr lvl="2">
              <a:lnSpc>
                <a:spcPct val="115000"/>
              </a:lnSpc>
              <a:spcBef>
                <a:spcPts val="0"/>
              </a:spcBef>
              <a:spcAft>
                <a:spcPts val="0"/>
              </a:spcAft>
              <a:buClr>
                <a:schemeClr val="dk1"/>
              </a:buClr>
              <a:buSzPts val="3000"/>
              <a:buFont typeface="Arial"/>
              <a:buNone/>
              <a:defRPr sz="3000">
                <a:solidFill>
                  <a:schemeClr val="dk1"/>
                </a:solidFill>
              </a:defRPr>
            </a:lvl3pPr>
            <a:lvl4pPr lvl="3">
              <a:lnSpc>
                <a:spcPct val="115000"/>
              </a:lnSpc>
              <a:spcBef>
                <a:spcPts val="0"/>
              </a:spcBef>
              <a:spcAft>
                <a:spcPts val="0"/>
              </a:spcAft>
              <a:buClr>
                <a:schemeClr val="dk1"/>
              </a:buClr>
              <a:buSzPts val="3000"/>
              <a:buFont typeface="Arial"/>
              <a:buNone/>
              <a:defRPr sz="3000">
                <a:solidFill>
                  <a:schemeClr val="dk1"/>
                </a:solidFill>
              </a:defRPr>
            </a:lvl4pPr>
            <a:lvl5pPr lvl="4">
              <a:lnSpc>
                <a:spcPct val="115000"/>
              </a:lnSpc>
              <a:spcBef>
                <a:spcPts val="0"/>
              </a:spcBef>
              <a:spcAft>
                <a:spcPts val="0"/>
              </a:spcAft>
              <a:buClr>
                <a:schemeClr val="dk1"/>
              </a:buClr>
              <a:buSzPts val="3000"/>
              <a:buFont typeface="Arial"/>
              <a:buNone/>
              <a:defRPr sz="3000">
                <a:solidFill>
                  <a:schemeClr val="dk1"/>
                </a:solidFill>
              </a:defRPr>
            </a:lvl5pPr>
            <a:lvl6pPr lvl="5">
              <a:lnSpc>
                <a:spcPct val="115000"/>
              </a:lnSpc>
              <a:spcBef>
                <a:spcPts val="0"/>
              </a:spcBef>
              <a:spcAft>
                <a:spcPts val="0"/>
              </a:spcAft>
              <a:buClr>
                <a:schemeClr val="dk1"/>
              </a:buClr>
              <a:buSzPts val="3000"/>
              <a:buFont typeface="Arial"/>
              <a:buNone/>
              <a:defRPr sz="3000">
                <a:solidFill>
                  <a:schemeClr val="dk1"/>
                </a:solidFill>
              </a:defRPr>
            </a:lvl6pPr>
            <a:lvl7pPr lvl="6">
              <a:lnSpc>
                <a:spcPct val="115000"/>
              </a:lnSpc>
              <a:spcBef>
                <a:spcPts val="0"/>
              </a:spcBef>
              <a:spcAft>
                <a:spcPts val="0"/>
              </a:spcAft>
              <a:buClr>
                <a:schemeClr val="dk1"/>
              </a:buClr>
              <a:buSzPts val="3000"/>
              <a:buFont typeface="Arial"/>
              <a:buNone/>
              <a:defRPr sz="3000">
                <a:solidFill>
                  <a:schemeClr val="dk1"/>
                </a:solidFill>
              </a:defRPr>
            </a:lvl7pPr>
            <a:lvl8pPr lvl="7">
              <a:lnSpc>
                <a:spcPct val="115000"/>
              </a:lnSpc>
              <a:spcBef>
                <a:spcPts val="0"/>
              </a:spcBef>
              <a:spcAft>
                <a:spcPts val="0"/>
              </a:spcAft>
              <a:buClr>
                <a:schemeClr val="dk1"/>
              </a:buClr>
              <a:buSzPts val="3000"/>
              <a:buFont typeface="Arial"/>
              <a:buNone/>
              <a:defRPr sz="3000">
                <a:solidFill>
                  <a:schemeClr val="dk1"/>
                </a:solidFill>
              </a:defRPr>
            </a:lvl8pPr>
            <a:lvl9pPr lvl="8">
              <a:lnSpc>
                <a:spcPct val="115000"/>
              </a:lnSpc>
              <a:spcBef>
                <a:spcPts val="0"/>
              </a:spcBef>
              <a:spcAft>
                <a:spcPts val="0"/>
              </a:spcAft>
              <a:buClr>
                <a:schemeClr val="dk1"/>
              </a:buClr>
              <a:buSzPts val="3000"/>
              <a:buFont typeface="Arial"/>
              <a:buNone/>
              <a:defRPr sz="3000">
                <a:solidFill>
                  <a:schemeClr val="dk1"/>
                </a:solidFill>
              </a:defRPr>
            </a:lvl9pPr>
          </a:lstStyle>
          <a:p>
            <a:endParaRPr/>
          </a:p>
        </p:txBody>
      </p:sp>
      <p:sp>
        <p:nvSpPr>
          <p:cNvPr id="52" name="Google Shape;52;p13"/>
          <p:cNvSpPr txBox="1">
            <a:spLocks noGrp="1"/>
          </p:cNvSpPr>
          <p:nvPr>
            <p:ph type="body" idx="1"/>
          </p:nvPr>
        </p:nvSpPr>
        <p:spPr>
          <a:xfrm>
            <a:off x="284700" y="1299725"/>
            <a:ext cx="6153900" cy="2901300"/>
          </a:xfrm>
          <a:prstGeom prst="rect">
            <a:avLst/>
          </a:prstGeom>
          <a:noFill/>
          <a:ln>
            <a:noFill/>
          </a:ln>
        </p:spPr>
        <p:txBody>
          <a:bodyPr spcFirstLastPara="1" wrap="square" lIns="0" tIns="0" rIns="91425" bIns="0" anchor="t" anchorCtr="0">
            <a:noAutofit/>
          </a:bodyPr>
          <a:lstStyle>
            <a:lvl1pPr marL="457200" lvl="0" indent="-292100">
              <a:lnSpc>
                <a:spcPct val="150000"/>
              </a:lnSpc>
              <a:spcBef>
                <a:spcPts val="0"/>
              </a:spcBef>
              <a:spcAft>
                <a:spcPts val="0"/>
              </a:spcAft>
              <a:buClr>
                <a:schemeClr val="dk2"/>
              </a:buClr>
              <a:buSzPts val="1000"/>
              <a:buFont typeface="Lato"/>
              <a:buChar char="●"/>
              <a:defRPr sz="1000">
                <a:solidFill>
                  <a:schemeClr val="dk2"/>
                </a:solidFill>
                <a:latin typeface="Lato"/>
                <a:ea typeface="Lato"/>
                <a:cs typeface="Lato"/>
                <a:sym typeface="Lato"/>
              </a:defRPr>
            </a:lvl1pPr>
            <a:lvl2pPr marL="914400" lvl="1"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2pPr>
            <a:lvl3pPr marL="1371600" lvl="2"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3pPr>
            <a:lvl4pPr marL="1828800" lvl="3"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4pPr>
            <a:lvl5pPr marL="2286000" lvl="4"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5pPr>
            <a:lvl6pPr marL="2743200" lvl="5"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6pPr>
            <a:lvl7pPr marL="3200400" lvl="6"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7pPr>
            <a:lvl8pPr marL="3657600" lvl="7"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8pPr>
            <a:lvl9pPr marL="4114800" lvl="8" indent="-292100">
              <a:lnSpc>
                <a:spcPct val="150000"/>
              </a:lnSpc>
              <a:spcBef>
                <a:spcPts val="1000"/>
              </a:spcBef>
              <a:spcAft>
                <a:spcPts val="1000"/>
              </a:spcAft>
              <a:buClr>
                <a:schemeClr val="dk2"/>
              </a:buClr>
              <a:buSzPts val="1000"/>
              <a:buFont typeface="Lato"/>
              <a:buChar char="■"/>
              <a:defRPr sz="1000">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kent.instructure.com/courses/112894/files/20877072?wrap=1"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hyperlink" Target="https://kent.instructure.com/courses/112894/pages/view-dbscan-k-means-4-30-minutes?module_item_id=5303334" TargetMode="External"/><Relationship Id="rId4" Type="http://schemas.openxmlformats.org/officeDocument/2006/relationships/hyperlink" Target="https://kent.instructure.com/courses/112894/pages/view-k-means-implementation-2-56-minutes?module_item_id=530332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subTitle" idx="1"/>
          </p:nvPr>
        </p:nvSpPr>
        <p:spPr>
          <a:xfrm>
            <a:off x="950900" y="3816700"/>
            <a:ext cx="2883600" cy="494400"/>
          </a:xfrm>
          <a:prstGeom prst="rect">
            <a:avLst/>
          </a:prstGeom>
        </p:spPr>
        <p:txBody>
          <a:bodyPr spcFirstLastPara="1" wrap="square" lIns="0" tIns="0" rIns="91425" bIns="0" anchor="t" anchorCtr="0">
            <a:noAutofit/>
          </a:bodyPr>
          <a:lstStyle/>
          <a:p>
            <a:pPr marL="0" lvl="0" indent="0" algn="l" rtl="0">
              <a:lnSpc>
                <a:spcPct val="100000"/>
              </a:lnSpc>
              <a:spcBef>
                <a:spcPts val="0"/>
              </a:spcBef>
              <a:spcAft>
                <a:spcPts val="0"/>
              </a:spcAft>
              <a:buSzPts val="1100"/>
              <a:buNone/>
            </a:pPr>
            <a:r>
              <a:rPr lang="en" sz="2000" b="1"/>
              <a:t>By: Jacob Aylward</a:t>
            </a:r>
            <a:endParaRPr sz="2000" b="1"/>
          </a:p>
          <a:p>
            <a:pPr marL="0" lvl="0" indent="0" algn="l" rtl="0">
              <a:spcBef>
                <a:spcPts val="0"/>
              </a:spcBef>
              <a:spcAft>
                <a:spcPts val="0"/>
              </a:spcAft>
              <a:buSzPts val="1100"/>
              <a:buNone/>
            </a:pPr>
            <a:endParaRPr/>
          </a:p>
        </p:txBody>
      </p:sp>
      <p:sp>
        <p:nvSpPr>
          <p:cNvPr id="477" name="Google Shape;477;p59"/>
          <p:cNvSpPr txBox="1">
            <a:spLocks noGrp="1"/>
          </p:cNvSpPr>
          <p:nvPr>
            <p:ph type="title"/>
          </p:nvPr>
        </p:nvSpPr>
        <p:spPr>
          <a:xfrm>
            <a:off x="846650" y="874250"/>
            <a:ext cx="4387500" cy="2632500"/>
          </a:xfrm>
          <a:prstGeom prst="rect">
            <a:avLst/>
          </a:prstGeom>
        </p:spPr>
        <p:txBody>
          <a:bodyPr spcFirstLastPara="1" wrap="square" lIns="0" tIns="0" rIns="91425" bIns="0" anchor="t" anchorCtr="0">
            <a:noAutofit/>
          </a:bodyPr>
          <a:lstStyle/>
          <a:p>
            <a:pPr marL="0" lvl="0" indent="0" algn="l" rtl="0">
              <a:lnSpc>
                <a:spcPct val="80000"/>
              </a:lnSpc>
              <a:spcBef>
                <a:spcPts val="0"/>
              </a:spcBef>
              <a:spcAft>
                <a:spcPts val="0"/>
              </a:spcAft>
              <a:buSzPts val="3000"/>
              <a:buNone/>
            </a:pPr>
            <a:r>
              <a:rPr lang="en" sz="5600"/>
              <a:t>Final Exam Presentation </a:t>
            </a:r>
            <a:endParaRPr sz="5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8"/>
          <p:cNvSpPr txBox="1">
            <a:spLocks noGrp="1"/>
          </p:cNvSpPr>
          <p:nvPr>
            <p:ph type="title"/>
          </p:nvPr>
        </p:nvSpPr>
        <p:spPr>
          <a:xfrm>
            <a:off x="990975" y="923375"/>
            <a:ext cx="7349400" cy="3794400"/>
          </a:xfrm>
          <a:prstGeom prst="rect">
            <a:avLst/>
          </a:prstGeom>
        </p:spPr>
        <p:txBody>
          <a:bodyPr spcFirstLastPara="1" wrap="square" lIns="0" tIns="0" rIns="91425" bIns="0" anchor="t" anchorCtr="0">
            <a:noAutofit/>
          </a:bodyPr>
          <a:lstStyle/>
          <a:p>
            <a:pPr marL="0" lvl="0" indent="0" algn="l" rtl="0">
              <a:spcBef>
                <a:spcPts val="0"/>
              </a:spcBef>
              <a:spcAft>
                <a:spcPts val="0"/>
              </a:spcAft>
              <a:buNone/>
            </a:pPr>
            <a:r>
              <a:rPr lang="en" sz="2500">
                <a:solidFill>
                  <a:srgbClr val="FFFFFF"/>
                </a:solidFill>
              </a:rPr>
              <a:t>Based on the graphs shown it was determined that the optimal numbers of cluster is k = 4</a:t>
            </a:r>
            <a:endParaRPr sz="2500">
              <a:solidFill>
                <a:srgbClr val="FFFFFF"/>
              </a:solidFill>
            </a:endParaRPr>
          </a:p>
          <a:p>
            <a:pPr marL="0" lvl="0" indent="0" algn="l" rtl="0">
              <a:spcBef>
                <a:spcPts val="0"/>
              </a:spcBef>
              <a:spcAft>
                <a:spcPts val="0"/>
              </a:spcAft>
              <a:buNone/>
            </a:pPr>
            <a:endParaRPr sz="2500">
              <a:solidFill>
                <a:srgbClr val="FFFFFF"/>
              </a:solidFill>
            </a:endParaRPr>
          </a:p>
          <a:p>
            <a:pPr marL="0" lvl="0" indent="0" algn="l" rtl="0">
              <a:spcBef>
                <a:spcPts val="0"/>
              </a:spcBef>
              <a:spcAft>
                <a:spcPts val="0"/>
              </a:spcAft>
              <a:buNone/>
            </a:pPr>
            <a:endParaRPr sz="2500">
              <a:solidFill>
                <a:srgbClr val="FFFFFF"/>
              </a:solidFill>
            </a:endParaRPr>
          </a:p>
          <a:p>
            <a:pPr marL="0" lvl="0" indent="0" algn="l" rtl="0">
              <a:spcBef>
                <a:spcPts val="0"/>
              </a:spcBef>
              <a:spcAft>
                <a:spcPts val="0"/>
              </a:spcAft>
              <a:buNone/>
            </a:pPr>
            <a:r>
              <a:rPr lang="en" sz="1200">
                <a:solidFill>
                  <a:srgbClr val="FFFFFF"/>
                </a:solidFill>
              </a:rPr>
              <a:t> 	Amount of units in </a:t>
            </a:r>
            <a:endParaRPr sz="1200">
              <a:solidFill>
                <a:srgbClr val="FFFFFF"/>
              </a:solidFill>
            </a:endParaRPr>
          </a:p>
          <a:p>
            <a:pPr marL="0" lvl="0" indent="457200" algn="l" rtl="0">
              <a:spcBef>
                <a:spcPts val="0"/>
              </a:spcBef>
              <a:spcAft>
                <a:spcPts val="0"/>
              </a:spcAft>
              <a:buNone/>
            </a:pPr>
            <a:r>
              <a:rPr lang="en" sz="1200">
                <a:solidFill>
                  <a:srgbClr val="FFFFFF"/>
                </a:solidFill>
              </a:rPr>
              <a:t>each cluster</a:t>
            </a:r>
            <a:endParaRPr sz="1200">
              <a:solidFill>
                <a:srgbClr val="FFFFFF"/>
              </a:solidFill>
            </a:endParaRPr>
          </a:p>
          <a:p>
            <a:pPr marL="0" lvl="0" indent="0" algn="l" rtl="0">
              <a:spcBef>
                <a:spcPts val="0"/>
              </a:spcBef>
              <a:spcAft>
                <a:spcPts val="0"/>
              </a:spcAft>
              <a:buNone/>
            </a:pPr>
            <a:endParaRPr sz="2500">
              <a:solidFill>
                <a:srgbClr val="FFFFFF"/>
              </a:solidFill>
            </a:endParaRPr>
          </a:p>
        </p:txBody>
      </p:sp>
      <p:sp>
        <p:nvSpPr>
          <p:cNvPr id="535" name="Google Shape;535;p68"/>
          <p:cNvSpPr txBox="1">
            <a:spLocks noGrp="1"/>
          </p:cNvSpPr>
          <p:nvPr>
            <p:ph type="title" idx="2"/>
          </p:nvPr>
        </p:nvSpPr>
        <p:spPr>
          <a:xfrm>
            <a:off x="1064175" y="346625"/>
            <a:ext cx="7311300" cy="315600"/>
          </a:xfrm>
          <a:prstGeom prst="rect">
            <a:avLst/>
          </a:prstGeom>
        </p:spPr>
        <p:txBody>
          <a:bodyPr spcFirstLastPara="1" wrap="square" lIns="0" tIns="0" rIns="91425" bIns="0" anchor="t" anchorCtr="0">
            <a:noAutofit/>
          </a:bodyPr>
          <a:lstStyle/>
          <a:p>
            <a:pPr marL="2286000" lvl="0" indent="0" algn="l" rtl="0">
              <a:spcBef>
                <a:spcPts val="0"/>
              </a:spcBef>
              <a:spcAft>
                <a:spcPts val="0"/>
              </a:spcAft>
              <a:buClr>
                <a:schemeClr val="dk1"/>
              </a:buClr>
              <a:buSzPts val="1100"/>
              <a:buFont typeface="Arial"/>
              <a:buNone/>
            </a:pPr>
            <a:r>
              <a:rPr lang="en" sz="4500">
                <a:solidFill>
                  <a:schemeClr val="hlink"/>
                </a:solidFill>
              </a:rPr>
              <a:t>Question 3</a:t>
            </a:r>
            <a:endParaRPr/>
          </a:p>
        </p:txBody>
      </p:sp>
      <p:pic>
        <p:nvPicPr>
          <p:cNvPr id="536" name="Google Shape;536;p68"/>
          <p:cNvPicPr preferRelativeResize="0"/>
          <p:nvPr/>
        </p:nvPicPr>
        <p:blipFill>
          <a:blip r:embed="rId3">
            <a:alphaModFix/>
          </a:blip>
          <a:stretch>
            <a:fillRect/>
          </a:stretch>
        </p:blipFill>
        <p:spPr>
          <a:xfrm>
            <a:off x="3531800" y="1649725"/>
            <a:ext cx="4511675" cy="3019125"/>
          </a:xfrm>
          <a:prstGeom prst="rect">
            <a:avLst/>
          </a:prstGeom>
          <a:noFill/>
          <a:ln>
            <a:noFill/>
          </a:ln>
        </p:spPr>
      </p:pic>
      <p:pic>
        <p:nvPicPr>
          <p:cNvPr id="537" name="Google Shape;537;p68"/>
          <p:cNvPicPr preferRelativeResize="0"/>
          <p:nvPr/>
        </p:nvPicPr>
        <p:blipFill>
          <a:blip r:embed="rId4">
            <a:alphaModFix/>
          </a:blip>
          <a:stretch>
            <a:fillRect/>
          </a:stretch>
        </p:blipFill>
        <p:spPr>
          <a:xfrm>
            <a:off x="1064175" y="2662775"/>
            <a:ext cx="2221336" cy="31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9"/>
          <p:cNvSpPr txBox="1">
            <a:spLocks noGrp="1"/>
          </p:cNvSpPr>
          <p:nvPr>
            <p:ph type="title"/>
          </p:nvPr>
        </p:nvSpPr>
        <p:spPr>
          <a:xfrm>
            <a:off x="910650" y="923375"/>
            <a:ext cx="7349400" cy="4148100"/>
          </a:xfrm>
          <a:prstGeom prst="rect">
            <a:avLst/>
          </a:prstGeom>
        </p:spPr>
        <p:txBody>
          <a:bodyPr spcFirstLastPara="1" wrap="square" lIns="0" tIns="0" rIns="91425" bIns="0" anchor="t" anchorCtr="0">
            <a:noAutofit/>
          </a:bodyPr>
          <a:lstStyle/>
          <a:p>
            <a:pPr marL="0" lvl="0" indent="0" algn="l" rtl="0">
              <a:lnSpc>
                <a:spcPct val="100000"/>
              </a:lnSpc>
              <a:spcBef>
                <a:spcPts val="0"/>
              </a:spcBef>
              <a:spcAft>
                <a:spcPts val="0"/>
              </a:spcAft>
              <a:buNone/>
            </a:pPr>
            <a:endParaRPr sz="1300">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sz="1300">
                <a:solidFill>
                  <a:srgbClr val="FFFFFF"/>
                </a:solidFill>
              </a:rPr>
              <a:t>Cluster 1 represents fuel orders received that have the most fuel per unit based on the units received indicating that the most value may be gained from orders within this cluster.</a:t>
            </a:r>
            <a:endParaRPr sz="1300">
              <a:solidFill>
                <a:srgbClr val="FFFFFF"/>
              </a:solidFill>
            </a:endParaRPr>
          </a:p>
          <a:p>
            <a:pPr marL="0" lvl="0" indent="0" algn="l" rtl="0">
              <a:lnSpc>
                <a:spcPct val="100000"/>
              </a:lnSpc>
              <a:spcBef>
                <a:spcPts val="0"/>
              </a:spcBef>
              <a:spcAft>
                <a:spcPts val="0"/>
              </a:spcAft>
              <a:buClr>
                <a:schemeClr val="dk1"/>
              </a:buClr>
              <a:buSzPts val="1100"/>
              <a:buFont typeface="Arial"/>
              <a:buNone/>
            </a:pPr>
            <a:endParaRPr sz="1300">
              <a:solidFill>
                <a:srgbClr val="FFFFFF"/>
              </a:solidFill>
            </a:endParaRPr>
          </a:p>
          <a:p>
            <a:pPr marL="0" lvl="0" indent="0" algn="l" rtl="0">
              <a:lnSpc>
                <a:spcPct val="100000"/>
              </a:lnSpc>
              <a:spcBef>
                <a:spcPts val="0"/>
              </a:spcBef>
              <a:spcAft>
                <a:spcPts val="0"/>
              </a:spcAft>
              <a:buNone/>
            </a:pPr>
            <a:r>
              <a:rPr lang="en" sz="1300">
                <a:solidFill>
                  <a:srgbClr val="FFFFFF"/>
                </a:solidFill>
              </a:rPr>
              <a:t>Cluster 2 represents a large variety of fuel units ordered but with a common variable of being below positive value in terms of the fuel received in each unit. Specifically, fuel received units of 10 or more have very little value gained in terms of fuel per unit indicating that the overall cost paid for the units is not likely to be worth the value.</a:t>
            </a:r>
            <a:endParaRPr sz="1300">
              <a:solidFill>
                <a:srgbClr val="FFFFFF"/>
              </a:solidFill>
            </a:endParaRPr>
          </a:p>
          <a:p>
            <a:pPr marL="0" lvl="0" indent="0" algn="l" rtl="0">
              <a:lnSpc>
                <a:spcPct val="100000"/>
              </a:lnSpc>
              <a:spcBef>
                <a:spcPts val="0"/>
              </a:spcBef>
              <a:spcAft>
                <a:spcPts val="0"/>
              </a:spcAft>
              <a:buClr>
                <a:schemeClr val="dk1"/>
              </a:buClr>
              <a:buSzPts val="1100"/>
              <a:buFont typeface="Arial"/>
              <a:buNone/>
            </a:pPr>
            <a:endParaRPr sz="1300">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sz="1300">
                <a:solidFill>
                  <a:srgbClr val="FFFFFF"/>
                </a:solidFill>
              </a:rPr>
              <a:t>Cluster 3 represents fuel units received with the worst value of fuel per unit based on the units received. By having a limited amount of fuel per unit with minimal units being ordered there is not much value gained per unit.</a:t>
            </a:r>
            <a:endParaRPr sz="1300">
              <a:solidFill>
                <a:srgbClr val="FFFFFF"/>
              </a:solidFill>
            </a:endParaRPr>
          </a:p>
          <a:p>
            <a:pPr marL="0" lvl="0" indent="0" algn="l" rtl="0">
              <a:lnSpc>
                <a:spcPct val="100000"/>
              </a:lnSpc>
              <a:spcBef>
                <a:spcPts val="0"/>
              </a:spcBef>
              <a:spcAft>
                <a:spcPts val="0"/>
              </a:spcAft>
              <a:buClr>
                <a:schemeClr val="dk1"/>
              </a:buClr>
              <a:buSzPts val="1100"/>
              <a:buFont typeface="Arial"/>
              <a:buNone/>
            </a:pPr>
            <a:endParaRPr sz="1300">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sz="1300">
                <a:solidFill>
                  <a:srgbClr val="FFFFFF"/>
                </a:solidFill>
              </a:rPr>
              <a:t>Cluster 4 represents a mixed value of fuel per unit with small amounts of units received. For any orders that have a positive value for fuel received per unit likely gains value due to small amount of units ordered but any orders with a negative value for fuel do not gain much value.</a:t>
            </a:r>
            <a:endParaRPr sz="1300">
              <a:solidFill>
                <a:srgbClr val="FFFFFF"/>
              </a:solidFill>
            </a:endParaRPr>
          </a:p>
          <a:p>
            <a:pPr marL="0" lvl="0" indent="0" algn="l" rtl="0">
              <a:spcBef>
                <a:spcPts val="0"/>
              </a:spcBef>
              <a:spcAft>
                <a:spcPts val="0"/>
              </a:spcAft>
              <a:buNone/>
            </a:pPr>
            <a:endParaRPr sz="2500">
              <a:solidFill>
                <a:srgbClr val="FFFFFF"/>
              </a:solidFill>
            </a:endParaRPr>
          </a:p>
        </p:txBody>
      </p:sp>
      <p:sp>
        <p:nvSpPr>
          <p:cNvPr id="543" name="Google Shape;543;p69"/>
          <p:cNvSpPr txBox="1">
            <a:spLocks noGrp="1"/>
          </p:cNvSpPr>
          <p:nvPr>
            <p:ph type="title" idx="2"/>
          </p:nvPr>
        </p:nvSpPr>
        <p:spPr>
          <a:xfrm>
            <a:off x="948750" y="316875"/>
            <a:ext cx="7311300" cy="315600"/>
          </a:xfrm>
          <a:prstGeom prst="rect">
            <a:avLst/>
          </a:prstGeom>
        </p:spPr>
        <p:txBody>
          <a:bodyPr spcFirstLastPara="1" wrap="square" lIns="0" tIns="0" rIns="91425" bIns="0" anchor="t" anchorCtr="0">
            <a:noAutofit/>
          </a:bodyPr>
          <a:lstStyle/>
          <a:p>
            <a:pPr marL="457200" lvl="0" indent="457200" algn="l" rtl="0">
              <a:spcBef>
                <a:spcPts val="0"/>
              </a:spcBef>
              <a:spcAft>
                <a:spcPts val="0"/>
              </a:spcAft>
              <a:buClr>
                <a:schemeClr val="dk1"/>
              </a:buClr>
              <a:buSzPts val="1100"/>
              <a:buFont typeface="Arial"/>
              <a:buNone/>
            </a:pPr>
            <a:r>
              <a:rPr lang="en" sz="3900">
                <a:solidFill>
                  <a:schemeClr val="hlink"/>
                </a:solidFill>
              </a:rPr>
              <a:t>   Question 3: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0"/>
          <p:cNvSpPr txBox="1">
            <a:spLocks noGrp="1"/>
          </p:cNvSpPr>
          <p:nvPr>
            <p:ph type="title"/>
          </p:nvPr>
        </p:nvSpPr>
        <p:spPr>
          <a:xfrm>
            <a:off x="910650" y="1024375"/>
            <a:ext cx="7349400" cy="3924300"/>
          </a:xfrm>
          <a:prstGeom prst="rect">
            <a:avLst/>
          </a:prstGeom>
        </p:spPr>
        <p:txBody>
          <a:bodyPr spcFirstLastPara="1" wrap="square" lIns="0" tIns="0" rIns="91425" bIns="0" anchor="t" anchorCtr="0">
            <a:noAutofit/>
          </a:bodyPr>
          <a:lstStyle/>
          <a:p>
            <a:pPr marL="0" lvl="0" indent="0" algn="l" rtl="0">
              <a:spcBef>
                <a:spcPts val="0"/>
              </a:spcBef>
              <a:spcAft>
                <a:spcPts val="0"/>
              </a:spcAft>
              <a:buNone/>
            </a:pPr>
            <a:r>
              <a:rPr lang="en" sz="2000">
                <a:solidFill>
                  <a:srgbClr val="FFFFFF"/>
                </a:solidFill>
              </a:rPr>
              <a:t>From these cluster results and the amount of units in each cluster some assumptions can be made:</a:t>
            </a:r>
            <a:endParaRPr sz="2000">
              <a:solidFill>
                <a:srgbClr val="FFFFFF"/>
              </a:solidFill>
            </a:endParaRPr>
          </a:p>
          <a:p>
            <a:pPr marL="0" lvl="0" indent="0" algn="l" rtl="0">
              <a:spcBef>
                <a:spcPts val="0"/>
              </a:spcBef>
              <a:spcAft>
                <a:spcPts val="0"/>
              </a:spcAft>
              <a:buNone/>
            </a:pPr>
            <a:endParaRPr sz="2000">
              <a:solidFill>
                <a:srgbClr val="FFFFFF"/>
              </a:solidFill>
            </a:endParaRPr>
          </a:p>
          <a:p>
            <a:pPr marL="457200" lvl="0" indent="-317500" algn="l" rtl="0">
              <a:lnSpc>
                <a:spcPct val="100000"/>
              </a:lnSpc>
              <a:spcBef>
                <a:spcPts val="0"/>
              </a:spcBef>
              <a:spcAft>
                <a:spcPts val="0"/>
              </a:spcAft>
              <a:buClr>
                <a:srgbClr val="FFFFFF"/>
              </a:buClr>
              <a:buSzPts val="1400"/>
              <a:buChar char="●"/>
            </a:pPr>
            <a:r>
              <a:rPr lang="en" sz="1400">
                <a:solidFill>
                  <a:srgbClr val="FFFFFF"/>
                </a:solidFill>
              </a:rPr>
              <a:t>“Other Gases” likely has many units within Cluster 2 due to being the most units received on average but being the lowest form of fuel used. Due to Cluster 2 having many negative values of fuel per unit it likely means more units are needed per order to meet demand leading to having the highest average </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 sz="1400">
                <a:solidFill>
                  <a:srgbClr val="FFFFFF"/>
                </a:solidFill>
              </a:rPr>
              <a:t>Petroleum may have many orders in Cluster 1 due to being the lowest units received on average but being the 3rd most used fuel form. Meaning the orders that are created have positive value of fuel per unit leading to less units being needed. </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 sz="1400">
                <a:solidFill>
                  <a:srgbClr val="FFFFFF"/>
                </a:solidFill>
              </a:rPr>
              <a:t>Natural Gas likely has many orders in Cluster 4 and a good portion of Cluster 1 to support being the most used fuel form but also having the 2nd highest units received on average. Meaning more value of fuel per unit is gained in some orders compared to others.</a:t>
            </a:r>
            <a:endParaRPr sz="1400">
              <a:solidFill>
                <a:srgbClr val="FFFFFF"/>
              </a:solidFill>
            </a:endParaRPr>
          </a:p>
        </p:txBody>
      </p:sp>
      <p:sp>
        <p:nvSpPr>
          <p:cNvPr id="549" name="Google Shape;549;p70"/>
          <p:cNvSpPr txBox="1">
            <a:spLocks noGrp="1"/>
          </p:cNvSpPr>
          <p:nvPr>
            <p:ph type="title" idx="2"/>
          </p:nvPr>
        </p:nvSpPr>
        <p:spPr>
          <a:xfrm>
            <a:off x="1107475" y="316875"/>
            <a:ext cx="7311300" cy="315600"/>
          </a:xfrm>
          <a:prstGeom prst="rect">
            <a:avLst/>
          </a:prstGeom>
        </p:spPr>
        <p:txBody>
          <a:bodyPr spcFirstLastPara="1" wrap="square" lIns="0" tIns="0" rIns="91425" bIns="0" anchor="t" anchorCtr="0">
            <a:noAutofit/>
          </a:bodyPr>
          <a:lstStyle/>
          <a:p>
            <a:pPr marL="457200" lvl="0" indent="457200" algn="l" rtl="0">
              <a:spcBef>
                <a:spcPts val="0"/>
              </a:spcBef>
              <a:spcAft>
                <a:spcPts val="0"/>
              </a:spcAft>
              <a:buClr>
                <a:schemeClr val="dk1"/>
              </a:buClr>
              <a:buSzPts val="1100"/>
              <a:buFont typeface="Arial"/>
              <a:buNone/>
            </a:pPr>
            <a:r>
              <a:rPr lang="en" sz="3900">
                <a:solidFill>
                  <a:schemeClr val="hlink"/>
                </a:solidFill>
              </a:rPr>
              <a:t>Question 3: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1"/>
          <p:cNvSpPr txBox="1">
            <a:spLocks noGrp="1"/>
          </p:cNvSpPr>
          <p:nvPr>
            <p:ph type="title"/>
          </p:nvPr>
        </p:nvSpPr>
        <p:spPr>
          <a:xfrm>
            <a:off x="910650" y="1462775"/>
            <a:ext cx="7349400" cy="3334500"/>
          </a:xfrm>
          <a:prstGeom prst="rect">
            <a:avLst/>
          </a:prstGeom>
        </p:spPr>
        <p:txBody>
          <a:bodyPr spcFirstLastPara="1" wrap="square" lIns="0" tIns="0" rIns="91425"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u="sng">
                <a:solidFill>
                  <a:schemeClr val="hlink"/>
                </a:solidFill>
                <a:hlinkClick r:id="rId3"/>
              </a:rPr>
              <a:t>Out_eia923__fuel_receipts_costs-2.csv</a:t>
            </a:r>
            <a:r>
              <a:rPr lang="en" sz="1800">
                <a:solidFill>
                  <a:srgbClr val="FFFFFF"/>
                </a:solidFill>
              </a:rPr>
              <a:t> : In Canvas</a:t>
            </a:r>
            <a:endParaRPr sz="1500">
              <a:solidFill>
                <a:srgbClr val="FFFFFF"/>
              </a:solidFill>
            </a:endParaRPr>
          </a:p>
          <a:p>
            <a:pPr marL="0" lvl="0" indent="0" algn="l" rtl="0">
              <a:lnSpc>
                <a:spcPct val="115000"/>
              </a:lnSpc>
              <a:spcBef>
                <a:spcPts val="0"/>
              </a:spcBef>
              <a:spcAft>
                <a:spcPts val="0"/>
              </a:spcAft>
              <a:buNone/>
            </a:pPr>
            <a:endParaRPr sz="1500">
              <a:solidFill>
                <a:srgbClr val="FFFFFF"/>
              </a:solidFill>
            </a:endParaRPr>
          </a:p>
          <a:p>
            <a:pPr marL="0" lvl="0" indent="0" algn="l" rtl="0">
              <a:lnSpc>
                <a:spcPct val="115000"/>
              </a:lnSpc>
              <a:spcBef>
                <a:spcPts val="0"/>
              </a:spcBef>
              <a:spcAft>
                <a:spcPts val="0"/>
              </a:spcAft>
              <a:buNone/>
            </a:pPr>
            <a:r>
              <a:rPr lang="en" sz="1500">
                <a:solidFill>
                  <a:srgbClr val="FFFFFF"/>
                </a:solidFill>
              </a:rPr>
              <a:t>Wu, CJ. (2025, June). “Implementation of K-Means Clustering In R ” [Lecture Recording]. Canvas,[</a:t>
            </a:r>
            <a:r>
              <a:rPr lang="en" sz="1500" u="sng">
                <a:solidFill>
                  <a:srgbClr val="FFFFFF"/>
                </a:solidFill>
                <a:hlinkClick r:id="rId4">
                  <a:extLst>
                    <a:ext uri="{A12FA001-AC4F-418D-AE19-62706E023703}">
                      <ahyp:hlinkClr xmlns:ahyp="http://schemas.microsoft.com/office/drawing/2018/hyperlinkcolor" val="tx"/>
                    </a:ext>
                  </a:extLst>
                </a:hlinkClick>
              </a:rPr>
              <a:t>https://kent.instructure.com/courses/112894/pages/view-k-means-implementation-2-56-minutes?module_item_id=5303325</a:t>
            </a:r>
            <a:r>
              <a:rPr lang="en" sz="1500">
                <a:solidFill>
                  <a:srgbClr val="FFFFFF"/>
                </a:solidFill>
              </a:rPr>
              <a:t>]</a:t>
            </a:r>
            <a:endParaRPr sz="1500">
              <a:solidFill>
                <a:srgbClr val="FFFFFF"/>
              </a:solidFill>
            </a:endParaRPr>
          </a:p>
          <a:p>
            <a:pPr marL="0" lvl="0" indent="0" algn="l" rtl="0">
              <a:lnSpc>
                <a:spcPct val="115000"/>
              </a:lnSpc>
              <a:spcBef>
                <a:spcPts val="0"/>
              </a:spcBef>
              <a:spcAft>
                <a:spcPts val="0"/>
              </a:spcAft>
              <a:buNone/>
            </a:pPr>
            <a:endParaRPr sz="1500">
              <a:solidFill>
                <a:srgbClr val="FFFFFF"/>
              </a:solidFill>
            </a:endParaRPr>
          </a:p>
          <a:p>
            <a:pPr marL="0" lvl="0" indent="0" algn="l" rtl="0">
              <a:lnSpc>
                <a:spcPct val="115000"/>
              </a:lnSpc>
              <a:spcBef>
                <a:spcPts val="0"/>
              </a:spcBef>
              <a:spcAft>
                <a:spcPts val="0"/>
              </a:spcAft>
              <a:buNone/>
            </a:pPr>
            <a:r>
              <a:rPr lang="en" sz="1500">
                <a:solidFill>
                  <a:srgbClr val="FFFFFF"/>
                </a:solidFill>
              </a:rPr>
              <a:t>Wu, CJ. (2025, June). “, DBSCAN Versus K-Means” [Lecture Recording]. Canvas, [Link:</a:t>
            </a:r>
            <a:r>
              <a:rPr lang="en" sz="1500" u="sng">
                <a:solidFill>
                  <a:srgbClr val="FFFFFF"/>
                </a:solidFill>
                <a:hlinkClick r:id="rId5">
                  <a:extLst>
                    <a:ext uri="{A12FA001-AC4F-418D-AE19-62706E023703}">
                      <ahyp:hlinkClr xmlns:ahyp="http://schemas.microsoft.com/office/drawing/2018/hyperlinkcolor" val="tx"/>
                    </a:ext>
                  </a:extLst>
                </a:hlinkClick>
              </a:rPr>
              <a:t>https://kent.instructure.com/courses/112894/pages/view-dbscan-k-means-4-30-minutes?module_item_id=5303334</a:t>
            </a:r>
            <a:r>
              <a:rPr lang="en" sz="1500">
                <a:solidFill>
                  <a:srgbClr val="FFFFFF"/>
                </a:solidFill>
              </a:rPr>
              <a:t>]</a:t>
            </a:r>
            <a:endParaRPr sz="2100">
              <a:solidFill>
                <a:srgbClr val="FFFFFF"/>
              </a:solidFill>
            </a:endParaRPr>
          </a:p>
          <a:p>
            <a:pPr marL="0" lvl="0" indent="0" algn="l" rtl="0">
              <a:spcBef>
                <a:spcPts val="0"/>
              </a:spcBef>
              <a:spcAft>
                <a:spcPts val="0"/>
              </a:spcAft>
              <a:buNone/>
            </a:pPr>
            <a:endParaRPr sz="1500">
              <a:solidFill>
                <a:srgbClr val="FFFFFF"/>
              </a:solidFill>
              <a:latin typeface="Lato"/>
              <a:ea typeface="Lato"/>
              <a:cs typeface="Lato"/>
              <a:sym typeface="Lato"/>
            </a:endParaRPr>
          </a:p>
          <a:p>
            <a:pPr marL="0" lvl="0" indent="0" algn="l" rtl="0">
              <a:spcBef>
                <a:spcPts val="0"/>
              </a:spcBef>
              <a:spcAft>
                <a:spcPts val="0"/>
              </a:spcAft>
              <a:buNone/>
            </a:pPr>
            <a:endParaRPr sz="1500">
              <a:solidFill>
                <a:srgbClr val="FFFFFF"/>
              </a:solidFill>
              <a:latin typeface="Lato"/>
              <a:ea typeface="Lato"/>
              <a:cs typeface="Lato"/>
              <a:sym typeface="Lato"/>
            </a:endParaRPr>
          </a:p>
        </p:txBody>
      </p:sp>
      <p:sp>
        <p:nvSpPr>
          <p:cNvPr id="555" name="Google Shape;555;p71"/>
          <p:cNvSpPr txBox="1">
            <a:spLocks noGrp="1"/>
          </p:cNvSpPr>
          <p:nvPr>
            <p:ph type="title" idx="2"/>
          </p:nvPr>
        </p:nvSpPr>
        <p:spPr>
          <a:xfrm>
            <a:off x="1010025" y="440075"/>
            <a:ext cx="7311300" cy="330300"/>
          </a:xfrm>
          <a:prstGeom prst="rect">
            <a:avLst/>
          </a:prstGeom>
        </p:spPr>
        <p:txBody>
          <a:bodyPr spcFirstLastPara="1" wrap="square" lIns="0" tIns="0" rIns="91425" bIns="0" anchor="t" anchorCtr="0">
            <a:noAutofit/>
          </a:bodyPr>
          <a:lstStyle/>
          <a:p>
            <a:pPr marL="0" lvl="0" indent="0" algn="l" rtl="0">
              <a:spcBef>
                <a:spcPts val="0"/>
              </a:spcBef>
              <a:spcAft>
                <a:spcPts val="0"/>
              </a:spcAft>
              <a:buNone/>
            </a:pPr>
            <a:r>
              <a:rPr lang="en" sz="2500">
                <a:solidFill>
                  <a:srgbClr val="FFFFFF"/>
                </a:solidFill>
              </a:rPr>
              <a:t>                              </a:t>
            </a:r>
            <a:r>
              <a:rPr lang="en" sz="3600">
                <a:solidFill>
                  <a:srgbClr val="FFFFFF"/>
                </a:solidFill>
              </a:rPr>
              <a:t>Resources</a:t>
            </a:r>
            <a:endParaRPr sz="3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0"/>
          <p:cNvSpPr txBox="1">
            <a:spLocks noGrp="1"/>
          </p:cNvSpPr>
          <p:nvPr>
            <p:ph type="title"/>
          </p:nvPr>
        </p:nvSpPr>
        <p:spPr>
          <a:xfrm>
            <a:off x="948750" y="1232900"/>
            <a:ext cx="7349400" cy="3274800"/>
          </a:xfrm>
          <a:prstGeom prst="rect">
            <a:avLst/>
          </a:prstGeom>
        </p:spPr>
        <p:txBody>
          <a:bodyPr spcFirstLastPara="1" wrap="square" lIns="0" tIns="0" rIns="91425" bIns="0" anchor="t" anchorCtr="0">
            <a:noAutofit/>
          </a:bodyPr>
          <a:lstStyle/>
          <a:p>
            <a:pPr marL="0" lvl="0" indent="0" algn="l" rtl="0">
              <a:lnSpc>
                <a:spcPct val="125000"/>
              </a:lnSpc>
              <a:spcBef>
                <a:spcPts val="0"/>
              </a:spcBef>
              <a:spcAft>
                <a:spcPts val="0"/>
              </a:spcAft>
              <a:buNone/>
            </a:pPr>
            <a:r>
              <a:rPr lang="en" sz="2500">
                <a:solidFill>
                  <a:srgbClr val="FFFFFF"/>
                </a:solidFill>
              </a:rPr>
              <a:t>Before determining the questions to be answered with the data some modifications were made</a:t>
            </a:r>
            <a:endParaRPr sz="2500">
              <a:solidFill>
                <a:srgbClr val="FFFFFF"/>
              </a:solidFill>
            </a:endParaRPr>
          </a:p>
          <a:p>
            <a:pPr marL="457200" lvl="0" indent="-304800" algn="l" rtl="0">
              <a:lnSpc>
                <a:spcPct val="125000"/>
              </a:lnSpc>
              <a:spcBef>
                <a:spcPts val="0"/>
              </a:spcBef>
              <a:spcAft>
                <a:spcPts val="0"/>
              </a:spcAft>
              <a:buClr>
                <a:srgbClr val="FFFFFF"/>
              </a:buClr>
              <a:buSzPts val="1200"/>
              <a:buChar char="●"/>
            </a:pPr>
            <a:r>
              <a:rPr lang="en" sz="1200">
                <a:solidFill>
                  <a:srgbClr val="FFFFFF"/>
                </a:solidFill>
              </a:rPr>
              <a:t>The data used to answer the questions is a sample data of 2% of the full data (per instructions)</a:t>
            </a:r>
            <a:endParaRPr sz="1200">
              <a:solidFill>
                <a:srgbClr val="FFFFFF"/>
              </a:solidFill>
            </a:endParaRPr>
          </a:p>
          <a:p>
            <a:pPr marL="457200" lvl="0" indent="-304800" algn="l" rtl="0">
              <a:lnSpc>
                <a:spcPct val="125000"/>
              </a:lnSpc>
              <a:spcBef>
                <a:spcPts val="0"/>
              </a:spcBef>
              <a:spcAft>
                <a:spcPts val="0"/>
              </a:spcAft>
              <a:buClr>
                <a:srgbClr val="FFFFFF"/>
              </a:buClr>
              <a:buSzPts val="1200"/>
              <a:buChar char="●"/>
            </a:pPr>
            <a:r>
              <a:rPr lang="en" sz="1200">
                <a:solidFill>
                  <a:srgbClr val="FFFFFF"/>
                </a:solidFill>
              </a:rPr>
              <a:t>Variables consisting mainly of “null” values were deleted for this new data section</a:t>
            </a:r>
            <a:endParaRPr sz="1200">
              <a:solidFill>
                <a:srgbClr val="FFFFFF"/>
              </a:solidFill>
            </a:endParaRPr>
          </a:p>
          <a:p>
            <a:pPr marL="914400" lvl="1" indent="-304800" algn="l" rtl="0">
              <a:lnSpc>
                <a:spcPct val="125000"/>
              </a:lnSpc>
              <a:spcBef>
                <a:spcPts val="0"/>
              </a:spcBef>
              <a:spcAft>
                <a:spcPts val="0"/>
              </a:spcAft>
              <a:buClr>
                <a:srgbClr val="FFFFFF"/>
              </a:buClr>
              <a:buSzPts val="1200"/>
              <a:buChar char="○"/>
            </a:pPr>
            <a:r>
              <a:rPr lang="en">
                <a:solidFill>
                  <a:srgbClr val="FFFFFF"/>
                </a:solidFill>
              </a:rPr>
              <a:t>Variables deleted: </a:t>
            </a:r>
            <a:r>
              <a:rPr lang="en" sz="1000" u="none">
                <a:solidFill>
                  <a:srgbClr val="FFFFFF"/>
                </a:solidFill>
              </a:rPr>
              <a:t>"mercury_content_ppm","natural_gas_delivery_contract_type_code","moisture_content_pct","chlorine_content_ppm","mine_id_msha”</a:t>
            </a:r>
            <a:endParaRPr sz="1000" u="none">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 A random 4-digit number as the seed  was used to sample the data to ensure uniqueness </a:t>
            </a:r>
            <a:r>
              <a:rPr lang="en" sz="1200" b="1">
                <a:solidFill>
                  <a:srgbClr val="FFFFFF"/>
                </a:solidFill>
              </a:rPr>
              <a:t>(set.seed(1738))</a:t>
            </a:r>
            <a:r>
              <a:rPr lang="en" sz="1400">
                <a:solidFill>
                  <a:srgbClr val="FFFFFF"/>
                </a:solidFill>
              </a:rPr>
              <a:t>  </a:t>
            </a:r>
            <a:r>
              <a:rPr lang="en" sz="1200">
                <a:solidFill>
                  <a:srgbClr val="FFFFFF"/>
                </a:solidFill>
              </a:rPr>
              <a:t>(per instructions)</a:t>
            </a:r>
            <a:endParaRPr sz="1400" u="none">
              <a:solidFill>
                <a:srgbClr val="FFFFFF"/>
              </a:solidFill>
            </a:endParaRPr>
          </a:p>
        </p:txBody>
      </p:sp>
      <p:sp>
        <p:nvSpPr>
          <p:cNvPr id="483" name="Google Shape;483;p60"/>
          <p:cNvSpPr txBox="1">
            <a:spLocks noGrp="1"/>
          </p:cNvSpPr>
          <p:nvPr>
            <p:ph type="title" idx="2"/>
          </p:nvPr>
        </p:nvSpPr>
        <p:spPr>
          <a:xfrm>
            <a:off x="749950" y="474675"/>
            <a:ext cx="7311300" cy="315600"/>
          </a:xfrm>
          <a:prstGeom prst="rect">
            <a:avLst/>
          </a:prstGeom>
        </p:spPr>
        <p:txBody>
          <a:bodyPr spcFirstLastPara="1" wrap="square" lIns="0" tIns="0" rIns="91425" bIns="0" anchor="t" anchorCtr="0">
            <a:noAutofit/>
          </a:bodyPr>
          <a:lstStyle/>
          <a:p>
            <a:pPr marL="0" lvl="0" indent="0" algn="l" rtl="0">
              <a:spcBef>
                <a:spcPts val="0"/>
              </a:spcBef>
              <a:spcAft>
                <a:spcPts val="0"/>
              </a:spcAft>
              <a:buNone/>
            </a:pPr>
            <a:r>
              <a:rPr lang="en" sz="3000">
                <a:solidFill>
                  <a:srgbClr val="FFFFFF"/>
                </a:solidFill>
              </a:rPr>
              <a:t>                   </a:t>
            </a:r>
            <a:r>
              <a:rPr lang="en" sz="3500">
                <a:solidFill>
                  <a:srgbClr val="FFFFFF"/>
                </a:solidFill>
              </a:rPr>
              <a:t>Data Modifications</a:t>
            </a:r>
            <a:endParaRPr sz="35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1"/>
          <p:cNvSpPr txBox="1">
            <a:spLocks noGrp="1"/>
          </p:cNvSpPr>
          <p:nvPr>
            <p:ph type="title"/>
          </p:nvPr>
        </p:nvSpPr>
        <p:spPr>
          <a:xfrm>
            <a:off x="910650" y="1462775"/>
            <a:ext cx="7349400" cy="3317100"/>
          </a:xfrm>
          <a:prstGeom prst="rect">
            <a:avLst/>
          </a:prstGeom>
        </p:spPr>
        <p:txBody>
          <a:bodyPr spcFirstLastPara="1" wrap="square" lIns="0" tIns="0" rIns="91425" bIns="0" anchor="t" anchorCtr="0">
            <a:noAutofit/>
          </a:bodyPr>
          <a:lstStyle/>
          <a:p>
            <a:pPr marL="0" lvl="0" indent="0" algn="l" rtl="0">
              <a:spcBef>
                <a:spcPts val="0"/>
              </a:spcBef>
              <a:spcAft>
                <a:spcPts val="0"/>
              </a:spcAft>
              <a:buNone/>
            </a:pPr>
            <a:r>
              <a:rPr lang="en" sz="2400">
                <a:solidFill>
                  <a:srgbClr val="FFFFFF"/>
                </a:solidFill>
              </a:rPr>
              <a:t>The overall objectives with this data is to determine whether relationships between certain variables will support the amount of each fuel type used</a:t>
            </a:r>
            <a:endParaRPr sz="24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500">
                <a:solidFill>
                  <a:srgbClr val="FFFFFF"/>
                </a:solidFill>
              </a:rPr>
              <a:t>First the usage of each fuel type will be recorded</a:t>
            </a:r>
            <a:endParaRPr sz="1500">
              <a:solidFill>
                <a:srgbClr val="FFFFFF"/>
              </a:solidFill>
            </a:endParaRPr>
          </a:p>
          <a:p>
            <a:pPr marL="457200" lvl="0" indent="-323850" algn="l" rtl="0">
              <a:lnSpc>
                <a:spcPct val="115000"/>
              </a:lnSpc>
              <a:spcBef>
                <a:spcPts val="0"/>
              </a:spcBef>
              <a:spcAft>
                <a:spcPts val="0"/>
              </a:spcAft>
              <a:buClr>
                <a:srgbClr val="FFFFFF"/>
              </a:buClr>
              <a:buSzPts val="1500"/>
              <a:buChar char="●"/>
            </a:pPr>
            <a:r>
              <a:rPr lang="en" sz="1500">
                <a:solidFill>
                  <a:srgbClr val="FFFFFF"/>
                </a:solidFill>
              </a:rPr>
              <a:t> Find the average value of each fuel type used to determine if it supports which type is most commonly used</a:t>
            </a:r>
            <a:endParaRPr sz="1500">
              <a:solidFill>
                <a:srgbClr val="FFFFFF"/>
              </a:solidFill>
            </a:endParaRPr>
          </a:p>
          <a:p>
            <a:pPr marL="457200" lvl="0" indent="-323850" algn="l" rtl="0">
              <a:lnSpc>
                <a:spcPct val="115000"/>
              </a:lnSpc>
              <a:spcBef>
                <a:spcPts val="0"/>
              </a:spcBef>
              <a:spcAft>
                <a:spcPts val="0"/>
              </a:spcAft>
              <a:buClr>
                <a:srgbClr val="FFFFFF"/>
              </a:buClr>
              <a:buSzPts val="1500"/>
              <a:buChar char="●"/>
            </a:pPr>
            <a:r>
              <a:rPr lang="en" sz="1500">
                <a:solidFill>
                  <a:srgbClr val="FFFFFF"/>
                </a:solidFill>
              </a:rPr>
              <a:t>Lastly, a comparison using cluster analysis between </a:t>
            </a:r>
            <a:r>
              <a:rPr lang="en" sz="1400">
                <a:solidFill>
                  <a:schemeClr val="hlink"/>
                </a:solidFill>
              </a:rPr>
              <a:t>fuel_received_units  and fuel_mmbtu_per_unit will be found to determine if the clusters can show where each fuel type may be based on usage</a:t>
            </a:r>
            <a:endParaRPr sz="1500">
              <a:solidFill>
                <a:srgbClr val="FFFFFF"/>
              </a:solidFill>
            </a:endParaRPr>
          </a:p>
        </p:txBody>
      </p:sp>
      <p:sp>
        <p:nvSpPr>
          <p:cNvPr id="489" name="Google Shape;489;p61"/>
          <p:cNvSpPr txBox="1">
            <a:spLocks noGrp="1"/>
          </p:cNvSpPr>
          <p:nvPr>
            <p:ph type="title" idx="2"/>
          </p:nvPr>
        </p:nvSpPr>
        <p:spPr>
          <a:xfrm>
            <a:off x="1054625" y="409075"/>
            <a:ext cx="7311300" cy="315600"/>
          </a:xfrm>
          <a:prstGeom prst="rect">
            <a:avLst/>
          </a:prstGeom>
        </p:spPr>
        <p:txBody>
          <a:bodyPr spcFirstLastPara="1" wrap="square" lIns="0" tIns="0" rIns="91425" bIns="0" anchor="t" anchorCtr="0">
            <a:noAutofit/>
          </a:bodyPr>
          <a:lstStyle/>
          <a:p>
            <a:pPr marL="0" lvl="0" indent="0" algn="l" rtl="0">
              <a:lnSpc>
                <a:spcPct val="90000"/>
              </a:lnSpc>
              <a:spcBef>
                <a:spcPts val="0"/>
              </a:spcBef>
              <a:spcAft>
                <a:spcPts val="0"/>
              </a:spcAft>
              <a:buClr>
                <a:schemeClr val="dk1"/>
              </a:buClr>
              <a:buSzPts val="2400"/>
              <a:buFont typeface="Arial"/>
              <a:buNone/>
            </a:pPr>
            <a:r>
              <a:rPr lang="en" sz="4000" b="1">
                <a:solidFill>
                  <a:srgbClr val="FFFFFF"/>
                </a:solidFill>
              </a:rPr>
              <a:t>Objectives With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2"/>
          <p:cNvSpPr txBox="1">
            <a:spLocks noGrp="1"/>
          </p:cNvSpPr>
          <p:nvPr>
            <p:ph type="title" idx="2"/>
          </p:nvPr>
        </p:nvSpPr>
        <p:spPr>
          <a:xfrm>
            <a:off x="1010025" y="522550"/>
            <a:ext cx="7311300" cy="315600"/>
          </a:xfrm>
          <a:prstGeom prst="rect">
            <a:avLst/>
          </a:prstGeom>
        </p:spPr>
        <p:txBody>
          <a:bodyPr spcFirstLastPara="1" wrap="square" lIns="0" tIns="0" rIns="91425" bIns="0" anchor="t" anchorCtr="0">
            <a:noAutofit/>
          </a:bodyPr>
          <a:lstStyle/>
          <a:p>
            <a:pPr marL="0" lvl="0" indent="0" algn="l" rtl="0">
              <a:lnSpc>
                <a:spcPct val="90000"/>
              </a:lnSpc>
              <a:spcBef>
                <a:spcPts val="0"/>
              </a:spcBef>
              <a:spcAft>
                <a:spcPts val="0"/>
              </a:spcAft>
              <a:buSzPts val="2400"/>
              <a:buNone/>
            </a:pPr>
            <a:r>
              <a:rPr lang="en" sz="4000" b="1">
                <a:solidFill>
                  <a:srgbClr val="FFFFFF"/>
                </a:solidFill>
              </a:rPr>
              <a:t>Objectives With The Data</a:t>
            </a:r>
            <a:endParaRPr sz="4000" b="1">
              <a:solidFill>
                <a:srgbClr val="FFFFFF"/>
              </a:solidFill>
            </a:endParaRPr>
          </a:p>
          <a:p>
            <a:pPr marL="0" lvl="0" indent="0" algn="l" rtl="0">
              <a:lnSpc>
                <a:spcPct val="100000"/>
              </a:lnSpc>
              <a:spcBef>
                <a:spcPts val="0"/>
              </a:spcBef>
              <a:spcAft>
                <a:spcPts val="0"/>
              </a:spcAft>
              <a:buSzPts val="2400"/>
              <a:buNone/>
            </a:pPr>
            <a:endParaRPr sz="2200">
              <a:latin typeface="Lato"/>
              <a:ea typeface="Lato"/>
              <a:cs typeface="Lato"/>
              <a:sym typeface="Lato"/>
            </a:endParaRPr>
          </a:p>
          <a:p>
            <a:pPr marL="0" lvl="0" indent="0" algn="l" rtl="0">
              <a:spcBef>
                <a:spcPts val="0"/>
              </a:spcBef>
              <a:spcAft>
                <a:spcPts val="0"/>
              </a:spcAft>
              <a:buSzPts val="2400"/>
              <a:buNone/>
            </a:pPr>
            <a:endParaRPr sz="2200">
              <a:latin typeface="Lato"/>
              <a:ea typeface="Lato"/>
              <a:cs typeface="Lato"/>
              <a:sym typeface="Lato"/>
            </a:endParaRPr>
          </a:p>
        </p:txBody>
      </p:sp>
      <p:sp>
        <p:nvSpPr>
          <p:cNvPr id="495" name="Google Shape;495;p62"/>
          <p:cNvSpPr txBox="1">
            <a:spLocks noGrp="1"/>
          </p:cNvSpPr>
          <p:nvPr>
            <p:ph type="title"/>
          </p:nvPr>
        </p:nvSpPr>
        <p:spPr>
          <a:xfrm>
            <a:off x="897300" y="1427175"/>
            <a:ext cx="7349400" cy="3241800"/>
          </a:xfrm>
          <a:prstGeom prst="rect">
            <a:avLst/>
          </a:prstGeom>
        </p:spPr>
        <p:txBody>
          <a:bodyPr spcFirstLastPara="1" wrap="square" lIns="0" tIns="0" rIns="91425" bIns="0" anchor="t" anchorCtr="0">
            <a:noAutofit/>
          </a:bodyPr>
          <a:lstStyle/>
          <a:p>
            <a:pPr marL="0" lvl="0" indent="0" algn="l" rtl="0">
              <a:lnSpc>
                <a:spcPct val="150000"/>
              </a:lnSpc>
              <a:spcBef>
                <a:spcPts val="0"/>
              </a:spcBef>
              <a:spcAft>
                <a:spcPts val="0"/>
              </a:spcAft>
              <a:buClr>
                <a:schemeClr val="dk1"/>
              </a:buClr>
              <a:buSzPts val="1100"/>
              <a:buNone/>
            </a:pPr>
            <a:r>
              <a:rPr lang="en" sz="2500">
                <a:solidFill>
                  <a:srgbClr val="FFFFFF"/>
                </a:solidFill>
              </a:rPr>
              <a:t>With the given data the questions decided upon are listed below:</a:t>
            </a:r>
            <a:endParaRPr sz="2500">
              <a:solidFill>
                <a:srgbClr val="FFFFFF"/>
              </a:solidFill>
            </a:endParaRPr>
          </a:p>
          <a:p>
            <a:pPr marL="457200" lvl="0" indent="-336550" algn="l" rtl="0">
              <a:lnSpc>
                <a:spcPct val="150000"/>
              </a:lnSpc>
              <a:spcBef>
                <a:spcPts val="0"/>
              </a:spcBef>
              <a:spcAft>
                <a:spcPts val="0"/>
              </a:spcAft>
              <a:buClr>
                <a:srgbClr val="FFFFFF"/>
              </a:buClr>
              <a:buSzPts val="1700"/>
              <a:buChar char="●"/>
            </a:pPr>
            <a:r>
              <a:rPr lang="en" sz="1400">
                <a:solidFill>
                  <a:srgbClr val="FFFFFF"/>
                </a:solidFill>
              </a:rPr>
              <a:t>From the 2% sample of data what is the most common fuel type used? </a:t>
            </a:r>
            <a:endParaRPr sz="1400">
              <a:solidFill>
                <a:srgbClr val="FFFFFF"/>
              </a:solidFill>
            </a:endParaRPr>
          </a:p>
          <a:p>
            <a:pPr marL="457200" lvl="0" indent="-330200" algn="l" rtl="0">
              <a:lnSpc>
                <a:spcPct val="150000"/>
              </a:lnSpc>
              <a:spcBef>
                <a:spcPts val="0"/>
              </a:spcBef>
              <a:spcAft>
                <a:spcPts val="0"/>
              </a:spcAft>
              <a:buClr>
                <a:srgbClr val="FFFFFF"/>
              </a:buClr>
              <a:buSzPts val="1600"/>
              <a:buChar char="●"/>
            </a:pPr>
            <a:r>
              <a:rPr lang="en" sz="1400">
                <a:solidFill>
                  <a:srgbClr val="FFFFFF"/>
                </a:solidFill>
              </a:rPr>
              <a:t>Does the average amount of fuel received units for each type support the kind that is most commonly used? If not what are some assumptions that can be made?</a:t>
            </a:r>
            <a:endParaRPr sz="1400">
              <a:solidFill>
                <a:srgbClr val="FFFFFF"/>
              </a:solidFill>
            </a:endParaRPr>
          </a:p>
          <a:p>
            <a:pPr marL="457200" lvl="0" indent="-317500" algn="l" rtl="0">
              <a:lnSpc>
                <a:spcPct val="200000"/>
              </a:lnSpc>
              <a:spcBef>
                <a:spcPts val="0"/>
              </a:spcBef>
              <a:spcAft>
                <a:spcPts val="0"/>
              </a:spcAft>
              <a:buClr>
                <a:srgbClr val="FFFFFF"/>
              </a:buClr>
              <a:buSzPts val="1400"/>
              <a:buChar char="●"/>
            </a:pPr>
            <a:r>
              <a:rPr lang="en" sz="1400">
                <a:solidFill>
                  <a:srgbClr val="FFFFFF"/>
                </a:solidFill>
              </a:rPr>
              <a:t>What are the clusters like for fuel_received_units  and fuel_mmbtu_per_unit and what can this tell us based on the units received and fuel in each unit?</a:t>
            </a:r>
            <a:endParaRPr sz="1400">
              <a:solidFill>
                <a:srgbClr val="FFFFFF"/>
              </a:solidFill>
            </a:endParaRPr>
          </a:p>
          <a:p>
            <a:pPr marL="457200" lvl="0" indent="0" algn="l" rtl="0">
              <a:lnSpc>
                <a:spcPct val="200000"/>
              </a:lnSpc>
              <a:spcBef>
                <a:spcPts val="0"/>
              </a:spcBef>
              <a:spcAft>
                <a:spcPts val="0"/>
              </a:spcAft>
              <a:buNone/>
            </a:pPr>
            <a:endParaRPr sz="1200">
              <a:solidFill>
                <a:srgbClr val="FFFFFF"/>
              </a:solidFill>
            </a:endParaRPr>
          </a:p>
          <a:p>
            <a:pPr marL="914400" lvl="0" indent="0" algn="l" rtl="0">
              <a:spcBef>
                <a:spcPts val="0"/>
              </a:spcBef>
              <a:spcAft>
                <a:spcPts val="0"/>
              </a:spcAft>
              <a:buNone/>
            </a:pPr>
            <a:endParaRPr sz="1500">
              <a:solidFill>
                <a:srgbClr val="FFFFFF"/>
              </a:solidFill>
            </a:endParaRPr>
          </a:p>
          <a:p>
            <a:pPr marL="0" lvl="0" indent="0" algn="l" rtl="0">
              <a:spcBef>
                <a:spcPts val="0"/>
              </a:spcBef>
              <a:spcAft>
                <a:spcPts val="0"/>
              </a:spcAft>
              <a:buSzPts val="4800"/>
              <a:buNone/>
            </a:pPr>
            <a:endParaRPr sz="5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3"/>
          <p:cNvSpPr txBox="1">
            <a:spLocks noGrp="1"/>
          </p:cNvSpPr>
          <p:nvPr>
            <p:ph type="title"/>
          </p:nvPr>
        </p:nvSpPr>
        <p:spPr>
          <a:xfrm>
            <a:off x="910650" y="1427175"/>
            <a:ext cx="7349400" cy="2513400"/>
          </a:xfrm>
          <a:prstGeom prst="rect">
            <a:avLst/>
          </a:prstGeom>
        </p:spPr>
        <p:txBody>
          <a:bodyPr spcFirstLastPara="1" wrap="square" lIns="0" tIns="0" rIns="91425" bIns="0" anchor="t" anchorCtr="0">
            <a:noAutofit/>
          </a:bodyPr>
          <a:lstStyle/>
          <a:p>
            <a:pPr marL="0" lvl="0" indent="0" algn="l" rtl="0">
              <a:lnSpc>
                <a:spcPct val="150000"/>
              </a:lnSpc>
              <a:spcBef>
                <a:spcPts val="0"/>
              </a:spcBef>
              <a:spcAft>
                <a:spcPts val="0"/>
              </a:spcAft>
              <a:buNone/>
            </a:pPr>
            <a:r>
              <a:rPr lang="en" sz="1600" b="1">
                <a:solidFill>
                  <a:srgbClr val="FFFFFF"/>
                </a:solidFill>
              </a:rPr>
              <a:t>From the 2% sample of data what is the most common fuel type used?</a:t>
            </a:r>
            <a:r>
              <a:rPr lang="en" sz="1400">
                <a:solidFill>
                  <a:srgbClr val="FFFFFF"/>
                </a:solidFill>
              </a:rPr>
              <a:t> </a:t>
            </a:r>
            <a:endParaRPr sz="1400">
              <a:solidFill>
                <a:srgbClr val="FFFFFF"/>
              </a:solidFill>
            </a:endParaRPr>
          </a:p>
          <a:p>
            <a:pPr marL="0" lvl="0" indent="0" algn="l" rtl="0">
              <a:lnSpc>
                <a:spcPct val="150000"/>
              </a:lnSpc>
              <a:spcBef>
                <a:spcPts val="0"/>
              </a:spcBef>
              <a:spcAft>
                <a:spcPts val="0"/>
              </a:spcAft>
              <a:buNone/>
            </a:pPr>
            <a:endParaRPr sz="1400">
              <a:solidFill>
                <a:srgbClr val="FFFFFF"/>
              </a:solidFill>
            </a:endParaRPr>
          </a:p>
          <a:p>
            <a:pPr marL="0" lvl="0" indent="0" algn="l" rtl="0">
              <a:lnSpc>
                <a:spcPct val="150000"/>
              </a:lnSpc>
              <a:spcBef>
                <a:spcPts val="0"/>
              </a:spcBef>
              <a:spcAft>
                <a:spcPts val="0"/>
              </a:spcAft>
              <a:buNone/>
            </a:pPr>
            <a:endParaRPr sz="1400">
              <a:solidFill>
                <a:srgbClr val="FFFFFF"/>
              </a:solidFill>
            </a:endParaRPr>
          </a:p>
          <a:p>
            <a:pPr marL="0" lvl="0" indent="0" algn="l" rtl="0">
              <a:lnSpc>
                <a:spcPct val="150000"/>
              </a:lnSpc>
              <a:spcBef>
                <a:spcPts val="0"/>
              </a:spcBef>
              <a:spcAft>
                <a:spcPts val="0"/>
              </a:spcAft>
              <a:buNone/>
            </a:pPr>
            <a:endParaRPr sz="1400">
              <a:solidFill>
                <a:srgbClr val="FFFFFF"/>
              </a:solidFill>
            </a:endParaRPr>
          </a:p>
          <a:p>
            <a:pPr marL="0" lvl="0" indent="0" algn="l" rtl="0">
              <a:lnSpc>
                <a:spcPct val="150000"/>
              </a:lnSpc>
              <a:spcBef>
                <a:spcPts val="0"/>
              </a:spcBef>
              <a:spcAft>
                <a:spcPts val="0"/>
              </a:spcAft>
              <a:buNone/>
            </a:pPr>
            <a:endParaRPr sz="1400">
              <a:solidFill>
                <a:srgbClr val="FFFFFF"/>
              </a:solidFill>
            </a:endParaRPr>
          </a:p>
          <a:p>
            <a:pPr marL="0" lvl="0" indent="0" algn="l" rtl="0">
              <a:lnSpc>
                <a:spcPct val="150000"/>
              </a:lnSpc>
              <a:spcBef>
                <a:spcPts val="0"/>
              </a:spcBef>
              <a:spcAft>
                <a:spcPts val="0"/>
              </a:spcAft>
              <a:buNone/>
            </a:pPr>
            <a:r>
              <a:rPr lang="en" sz="1700">
                <a:solidFill>
                  <a:srgbClr val="FFFFFF"/>
                </a:solidFill>
              </a:rPr>
              <a:t>From the data sample we see natural gas is most commonly used fuel type by a large margin</a:t>
            </a:r>
            <a:endParaRPr sz="1700">
              <a:solidFill>
                <a:srgbClr val="FFFFFF"/>
              </a:solidFill>
            </a:endParaRPr>
          </a:p>
        </p:txBody>
      </p:sp>
      <p:sp>
        <p:nvSpPr>
          <p:cNvPr id="501" name="Google Shape;501;p63"/>
          <p:cNvSpPr txBox="1">
            <a:spLocks noGrp="1"/>
          </p:cNvSpPr>
          <p:nvPr>
            <p:ph type="title" idx="2"/>
          </p:nvPr>
        </p:nvSpPr>
        <p:spPr>
          <a:xfrm>
            <a:off x="910650" y="514975"/>
            <a:ext cx="7311300" cy="315600"/>
          </a:xfrm>
          <a:prstGeom prst="rect">
            <a:avLst/>
          </a:prstGeom>
        </p:spPr>
        <p:txBody>
          <a:bodyPr spcFirstLastPara="1" wrap="square" lIns="0" tIns="0" rIns="91425" bIns="0" anchor="t" anchorCtr="0">
            <a:noAutofit/>
          </a:bodyPr>
          <a:lstStyle/>
          <a:p>
            <a:pPr marL="2286000" lvl="0" indent="0" algn="l" rtl="0">
              <a:spcBef>
                <a:spcPts val="0"/>
              </a:spcBef>
              <a:spcAft>
                <a:spcPts val="0"/>
              </a:spcAft>
              <a:buNone/>
            </a:pPr>
            <a:r>
              <a:rPr lang="en" sz="4500">
                <a:solidFill>
                  <a:srgbClr val="FFFFFF"/>
                </a:solidFill>
              </a:rPr>
              <a:t>Question 1</a:t>
            </a:r>
            <a:endParaRPr sz="4500">
              <a:solidFill>
                <a:srgbClr val="FFFFFF"/>
              </a:solidFill>
            </a:endParaRPr>
          </a:p>
        </p:txBody>
      </p:sp>
      <p:pic>
        <p:nvPicPr>
          <p:cNvPr id="502" name="Google Shape;502;p63"/>
          <p:cNvPicPr preferRelativeResize="0"/>
          <p:nvPr/>
        </p:nvPicPr>
        <p:blipFill>
          <a:blip r:embed="rId3">
            <a:alphaModFix/>
          </a:blip>
          <a:stretch>
            <a:fillRect/>
          </a:stretch>
        </p:blipFill>
        <p:spPr>
          <a:xfrm>
            <a:off x="1775525" y="1907175"/>
            <a:ext cx="5002641" cy="89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4"/>
          <p:cNvSpPr txBox="1">
            <a:spLocks noGrp="1"/>
          </p:cNvSpPr>
          <p:nvPr>
            <p:ph type="title"/>
          </p:nvPr>
        </p:nvSpPr>
        <p:spPr>
          <a:xfrm>
            <a:off x="910650" y="1462775"/>
            <a:ext cx="7349400" cy="3334500"/>
          </a:xfrm>
          <a:prstGeom prst="rect">
            <a:avLst/>
          </a:prstGeom>
        </p:spPr>
        <p:txBody>
          <a:bodyPr spcFirstLastPara="1" wrap="square" lIns="0" tIns="0" rIns="91425" bIns="0" anchor="t" anchorCtr="0">
            <a:noAutofit/>
          </a:bodyPr>
          <a:lstStyle/>
          <a:p>
            <a:pPr marL="0" lvl="0" indent="0" algn="l" rtl="0">
              <a:lnSpc>
                <a:spcPct val="150000"/>
              </a:lnSpc>
              <a:spcBef>
                <a:spcPts val="0"/>
              </a:spcBef>
              <a:spcAft>
                <a:spcPts val="0"/>
              </a:spcAft>
              <a:buNone/>
            </a:pPr>
            <a:r>
              <a:rPr lang="en" sz="1600" b="1">
                <a:solidFill>
                  <a:schemeClr val="hlink"/>
                </a:solidFill>
              </a:rPr>
              <a:t>Does the average amount of fuel received units for each type support the kind that is most commonly used? If not what are some assumptions that can be made?</a:t>
            </a:r>
            <a:endParaRPr sz="1600" b="1">
              <a:solidFill>
                <a:schemeClr val="hlink"/>
              </a:solidFill>
            </a:endParaRPr>
          </a:p>
          <a:p>
            <a:pPr marL="0" lvl="0" indent="0" algn="l" rtl="0">
              <a:lnSpc>
                <a:spcPct val="150000"/>
              </a:lnSpc>
              <a:spcBef>
                <a:spcPts val="0"/>
              </a:spcBef>
              <a:spcAft>
                <a:spcPts val="0"/>
              </a:spcAft>
              <a:buNone/>
            </a:pPr>
            <a:endParaRPr sz="1600" b="1">
              <a:solidFill>
                <a:schemeClr val="hlink"/>
              </a:solidFill>
            </a:endParaRPr>
          </a:p>
          <a:p>
            <a:pPr marL="0" lvl="0" indent="0" algn="l" rtl="0">
              <a:lnSpc>
                <a:spcPct val="150000"/>
              </a:lnSpc>
              <a:spcBef>
                <a:spcPts val="0"/>
              </a:spcBef>
              <a:spcAft>
                <a:spcPts val="0"/>
              </a:spcAft>
              <a:buNone/>
            </a:pPr>
            <a:endParaRPr sz="1600">
              <a:solidFill>
                <a:schemeClr val="hlink"/>
              </a:solidFill>
            </a:endParaRPr>
          </a:p>
        </p:txBody>
      </p:sp>
      <p:sp>
        <p:nvSpPr>
          <p:cNvPr id="508" name="Google Shape;508;p64"/>
          <p:cNvSpPr txBox="1">
            <a:spLocks noGrp="1"/>
          </p:cNvSpPr>
          <p:nvPr>
            <p:ph type="title" idx="2"/>
          </p:nvPr>
        </p:nvSpPr>
        <p:spPr>
          <a:xfrm>
            <a:off x="929700" y="409075"/>
            <a:ext cx="7311300" cy="315600"/>
          </a:xfrm>
          <a:prstGeom prst="rect">
            <a:avLst/>
          </a:prstGeom>
        </p:spPr>
        <p:txBody>
          <a:bodyPr spcFirstLastPara="1" wrap="square" lIns="0" tIns="0" rIns="91425" bIns="0" anchor="t" anchorCtr="0">
            <a:noAutofit/>
          </a:bodyPr>
          <a:lstStyle/>
          <a:p>
            <a:pPr marL="2286000" lvl="0" indent="0" algn="l" rtl="0">
              <a:spcBef>
                <a:spcPts val="0"/>
              </a:spcBef>
              <a:spcAft>
                <a:spcPts val="0"/>
              </a:spcAft>
              <a:buClr>
                <a:schemeClr val="dk1"/>
              </a:buClr>
              <a:buSzPts val="1100"/>
              <a:buFont typeface="Arial"/>
              <a:buNone/>
            </a:pPr>
            <a:r>
              <a:rPr lang="en" sz="4500">
                <a:solidFill>
                  <a:srgbClr val="FFFFFF"/>
                </a:solidFill>
              </a:rPr>
              <a:t>Question 2</a:t>
            </a:r>
            <a:endParaRPr/>
          </a:p>
        </p:txBody>
      </p:sp>
      <p:pic>
        <p:nvPicPr>
          <p:cNvPr id="509" name="Google Shape;509;p64"/>
          <p:cNvPicPr preferRelativeResize="0"/>
          <p:nvPr/>
        </p:nvPicPr>
        <p:blipFill>
          <a:blip r:embed="rId3">
            <a:alphaModFix/>
          </a:blip>
          <a:stretch>
            <a:fillRect/>
          </a:stretch>
        </p:blipFill>
        <p:spPr>
          <a:xfrm>
            <a:off x="1829888" y="2615027"/>
            <a:ext cx="5671574" cy="177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5"/>
          <p:cNvSpPr txBox="1">
            <a:spLocks noGrp="1"/>
          </p:cNvSpPr>
          <p:nvPr>
            <p:ph type="title"/>
          </p:nvPr>
        </p:nvSpPr>
        <p:spPr>
          <a:xfrm>
            <a:off x="897300" y="1269650"/>
            <a:ext cx="7349400" cy="3303900"/>
          </a:xfrm>
          <a:prstGeom prst="rect">
            <a:avLst/>
          </a:prstGeom>
        </p:spPr>
        <p:txBody>
          <a:bodyPr spcFirstLastPara="1" wrap="square" lIns="0" tIns="0" rIns="91425" bIns="0" anchor="t" anchorCtr="0">
            <a:noAutofit/>
          </a:bodyPr>
          <a:lstStyle/>
          <a:p>
            <a:pPr marL="0" lvl="0" indent="0" algn="l" rtl="0">
              <a:lnSpc>
                <a:spcPct val="115000"/>
              </a:lnSpc>
              <a:spcBef>
                <a:spcPts val="0"/>
              </a:spcBef>
              <a:spcAft>
                <a:spcPts val="0"/>
              </a:spcAft>
              <a:buNone/>
            </a:pPr>
            <a:r>
              <a:rPr lang="en" sz="2100">
                <a:solidFill>
                  <a:srgbClr val="FFFFFF"/>
                </a:solidFill>
              </a:rPr>
              <a:t>The average for fuel units received does not support that natural gas is the most commonly used. Why is this?</a:t>
            </a:r>
            <a:endParaRPr sz="2100">
              <a:solidFill>
                <a:srgbClr val="FFFFFF"/>
              </a:solidFill>
            </a:endParaRPr>
          </a:p>
          <a:p>
            <a:pPr marL="0" lvl="0" indent="0" algn="l" rtl="0">
              <a:lnSpc>
                <a:spcPct val="115000"/>
              </a:lnSpc>
              <a:spcBef>
                <a:spcPts val="0"/>
              </a:spcBef>
              <a:spcAft>
                <a:spcPts val="0"/>
              </a:spcAft>
              <a:buNone/>
            </a:pPr>
            <a:endParaRPr sz="2100">
              <a:solidFill>
                <a:srgbClr val="FFFFFF"/>
              </a:solidFill>
            </a:endParaRPr>
          </a:p>
          <a:p>
            <a:pPr marL="0" lvl="0" indent="0" algn="l" rtl="0">
              <a:lnSpc>
                <a:spcPct val="115000"/>
              </a:lnSpc>
              <a:spcBef>
                <a:spcPts val="0"/>
              </a:spcBef>
              <a:spcAft>
                <a:spcPts val="0"/>
              </a:spcAft>
              <a:buNone/>
            </a:pPr>
            <a:r>
              <a:rPr lang="en" sz="2100">
                <a:solidFill>
                  <a:srgbClr val="FFFFFF"/>
                </a:solidFill>
              </a:rPr>
              <a:t>Despite natural gas not being the fuel most received on average per unit this could be due to the values of “fuel_mmbtu_per_unit” having a range of differences </a:t>
            </a:r>
            <a:endParaRPr sz="2100">
              <a:solidFill>
                <a:srgbClr val="FFFFFF"/>
              </a:solidFill>
            </a:endParaRPr>
          </a:p>
          <a:p>
            <a:pPr marL="457200" lvl="0" indent="-342900" algn="l" rtl="0">
              <a:lnSpc>
                <a:spcPct val="115000"/>
              </a:lnSpc>
              <a:spcBef>
                <a:spcPts val="0"/>
              </a:spcBef>
              <a:spcAft>
                <a:spcPts val="0"/>
              </a:spcAft>
              <a:buClr>
                <a:srgbClr val="FFFFFF"/>
              </a:buClr>
              <a:buSzPts val="1800"/>
              <a:buChar char="●"/>
            </a:pPr>
            <a:r>
              <a:rPr lang="en" sz="1800">
                <a:solidFill>
                  <a:srgbClr val="FFFFFF"/>
                </a:solidFill>
              </a:rPr>
              <a:t>Question 3 will show a cluster analysis to show why “other gases” may be the most on average received</a:t>
            </a:r>
            <a:endParaRPr sz="1800">
              <a:solidFill>
                <a:srgbClr val="FFFFFF"/>
              </a:solidFill>
            </a:endParaRPr>
          </a:p>
          <a:p>
            <a:pPr marL="0" lvl="0" indent="0" algn="l" rtl="0">
              <a:lnSpc>
                <a:spcPct val="115000"/>
              </a:lnSpc>
              <a:spcBef>
                <a:spcPts val="0"/>
              </a:spcBef>
              <a:spcAft>
                <a:spcPts val="0"/>
              </a:spcAft>
              <a:buNone/>
            </a:pPr>
            <a:r>
              <a:rPr lang="en" sz="2500">
                <a:solidFill>
                  <a:srgbClr val="FFFFFF"/>
                </a:solidFill>
              </a:rPr>
              <a:t> </a:t>
            </a:r>
            <a:endParaRPr sz="2500">
              <a:solidFill>
                <a:srgbClr val="FFFFFF"/>
              </a:solidFill>
            </a:endParaRPr>
          </a:p>
        </p:txBody>
      </p:sp>
      <p:sp>
        <p:nvSpPr>
          <p:cNvPr id="515" name="Google Shape;515;p65"/>
          <p:cNvSpPr txBox="1">
            <a:spLocks noGrp="1"/>
          </p:cNvSpPr>
          <p:nvPr>
            <p:ph type="title" idx="2"/>
          </p:nvPr>
        </p:nvSpPr>
        <p:spPr>
          <a:xfrm>
            <a:off x="1010025" y="346625"/>
            <a:ext cx="7311300" cy="315600"/>
          </a:xfrm>
          <a:prstGeom prst="rect">
            <a:avLst/>
          </a:prstGeom>
        </p:spPr>
        <p:txBody>
          <a:bodyPr spcFirstLastPara="1" wrap="square" lIns="0" tIns="0" rIns="91425" bIns="0" anchor="t" anchorCtr="0">
            <a:noAutofit/>
          </a:bodyPr>
          <a:lstStyle/>
          <a:p>
            <a:pPr marL="457200" lvl="0" indent="457200" algn="l" rtl="0">
              <a:spcBef>
                <a:spcPts val="0"/>
              </a:spcBef>
              <a:spcAft>
                <a:spcPts val="0"/>
              </a:spcAft>
              <a:buClr>
                <a:schemeClr val="dk1"/>
              </a:buClr>
              <a:buSzPts val="1100"/>
              <a:buFont typeface="Arial"/>
              <a:buNone/>
            </a:pPr>
            <a:r>
              <a:rPr lang="en" sz="3900">
                <a:solidFill>
                  <a:schemeClr val="hlink"/>
                </a:solidFill>
              </a:rPr>
              <a:t>  Question 2: Results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6"/>
          <p:cNvSpPr txBox="1">
            <a:spLocks noGrp="1"/>
          </p:cNvSpPr>
          <p:nvPr>
            <p:ph type="title"/>
          </p:nvPr>
        </p:nvSpPr>
        <p:spPr>
          <a:xfrm>
            <a:off x="910650" y="1462775"/>
            <a:ext cx="7349400" cy="2513400"/>
          </a:xfrm>
          <a:prstGeom prst="rect">
            <a:avLst/>
          </a:prstGeom>
        </p:spPr>
        <p:txBody>
          <a:bodyPr spcFirstLastPara="1" wrap="square" lIns="0" tIns="0" rIns="91425"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00" b="1">
                <a:solidFill>
                  <a:srgbClr val="FFFFFF"/>
                </a:solidFill>
              </a:rPr>
              <a:t>What are the clusters like for fuel_received_units  and fuel_mmbtu_per_unit and what can this tell us based on the units received and fuel in each unit?</a:t>
            </a:r>
            <a:endParaRPr sz="1600" b="1">
              <a:solidFill>
                <a:srgbClr val="FFFFFF"/>
              </a:solidFill>
            </a:endParaRPr>
          </a:p>
          <a:p>
            <a:pPr marL="0" lvl="0" indent="0" algn="l" rtl="0">
              <a:lnSpc>
                <a:spcPct val="150000"/>
              </a:lnSpc>
              <a:spcBef>
                <a:spcPts val="0"/>
              </a:spcBef>
              <a:spcAft>
                <a:spcPts val="0"/>
              </a:spcAft>
              <a:buClr>
                <a:schemeClr val="dk1"/>
              </a:buClr>
              <a:buSzPts val="1100"/>
              <a:buFont typeface="Arial"/>
              <a:buNone/>
            </a:pPr>
            <a:r>
              <a:rPr lang="en" sz="1600" b="1">
                <a:solidFill>
                  <a:srgbClr val="FFFFFF"/>
                </a:solidFill>
              </a:rPr>
              <a:t>Finding clusters based on fuel_received_units and fuel_mmbtu_per_unit</a:t>
            </a:r>
            <a:endParaRPr sz="1600" b="1">
              <a:solidFill>
                <a:srgbClr val="FFFFFF"/>
              </a:solidFill>
            </a:endParaRPr>
          </a:p>
          <a:p>
            <a:pPr marL="0" lvl="0" indent="0" algn="l" rtl="0">
              <a:lnSpc>
                <a:spcPct val="150000"/>
              </a:lnSpc>
              <a:spcBef>
                <a:spcPts val="0"/>
              </a:spcBef>
              <a:spcAft>
                <a:spcPts val="0"/>
              </a:spcAft>
              <a:buNone/>
            </a:pPr>
            <a:r>
              <a:rPr lang="en" sz="1600" b="1">
                <a:solidFill>
                  <a:srgbClr val="FFFFFF"/>
                </a:solidFill>
              </a:rPr>
              <a:t>(units received and fuel in each unit)</a:t>
            </a:r>
            <a:endParaRPr sz="1600" b="1">
              <a:solidFill>
                <a:srgbClr val="FFFFFF"/>
              </a:solidFill>
            </a:endParaRPr>
          </a:p>
          <a:p>
            <a:pPr marL="0" lvl="0" indent="0" algn="l" rtl="0">
              <a:lnSpc>
                <a:spcPct val="150000"/>
              </a:lnSpc>
              <a:spcBef>
                <a:spcPts val="0"/>
              </a:spcBef>
              <a:spcAft>
                <a:spcPts val="0"/>
              </a:spcAft>
              <a:buNone/>
            </a:pPr>
            <a:endParaRPr sz="1500">
              <a:solidFill>
                <a:srgbClr val="FFFFFF"/>
              </a:solidFill>
            </a:endParaRPr>
          </a:p>
          <a:p>
            <a:pPr marL="0" lvl="0" indent="0" algn="l" rtl="0">
              <a:lnSpc>
                <a:spcPct val="150000"/>
              </a:lnSpc>
              <a:spcBef>
                <a:spcPts val="0"/>
              </a:spcBef>
              <a:spcAft>
                <a:spcPts val="0"/>
              </a:spcAft>
              <a:buNone/>
            </a:pPr>
            <a:r>
              <a:rPr lang="en" sz="1500">
                <a:solidFill>
                  <a:srgbClr val="FFFFFF"/>
                </a:solidFill>
              </a:rPr>
              <a:t>The number of clusters is determined based on k-means</a:t>
            </a:r>
            <a:endParaRPr sz="1500">
              <a:solidFill>
                <a:srgbClr val="FFFFFF"/>
              </a:solidFill>
            </a:endParaRPr>
          </a:p>
          <a:p>
            <a:pPr marL="0" lvl="0" indent="0" algn="l" rtl="0">
              <a:lnSpc>
                <a:spcPct val="150000"/>
              </a:lnSpc>
              <a:spcBef>
                <a:spcPts val="0"/>
              </a:spcBef>
              <a:spcAft>
                <a:spcPts val="0"/>
              </a:spcAft>
              <a:buClr>
                <a:schemeClr val="dk1"/>
              </a:buClr>
              <a:buSzPts val="1100"/>
              <a:buFont typeface="Arial"/>
              <a:buNone/>
            </a:pPr>
            <a:endParaRPr sz="1500">
              <a:solidFill>
                <a:srgbClr val="FFFFFF"/>
              </a:solidFill>
            </a:endParaRPr>
          </a:p>
          <a:p>
            <a:pPr marL="0" lvl="0" indent="0" algn="l" rtl="0">
              <a:spcBef>
                <a:spcPts val="0"/>
              </a:spcBef>
              <a:spcAft>
                <a:spcPts val="0"/>
              </a:spcAft>
              <a:buNone/>
            </a:pPr>
            <a:endParaRPr sz="1500">
              <a:solidFill>
                <a:srgbClr val="FFFFFF"/>
              </a:solidFill>
            </a:endParaRPr>
          </a:p>
        </p:txBody>
      </p:sp>
      <p:sp>
        <p:nvSpPr>
          <p:cNvPr id="521" name="Google Shape;521;p66"/>
          <p:cNvSpPr txBox="1">
            <a:spLocks noGrp="1"/>
          </p:cNvSpPr>
          <p:nvPr>
            <p:ph type="title" idx="2"/>
          </p:nvPr>
        </p:nvSpPr>
        <p:spPr>
          <a:xfrm>
            <a:off x="948750" y="346625"/>
            <a:ext cx="7311300" cy="315600"/>
          </a:xfrm>
          <a:prstGeom prst="rect">
            <a:avLst/>
          </a:prstGeom>
        </p:spPr>
        <p:txBody>
          <a:bodyPr spcFirstLastPara="1" wrap="square" lIns="0" tIns="0" rIns="91425" bIns="0" anchor="t" anchorCtr="0">
            <a:noAutofit/>
          </a:bodyPr>
          <a:lstStyle/>
          <a:p>
            <a:pPr marL="2286000" lvl="0" indent="0" algn="l" rtl="0">
              <a:spcBef>
                <a:spcPts val="0"/>
              </a:spcBef>
              <a:spcAft>
                <a:spcPts val="0"/>
              </a:spcAft>
              <a:buClr>
                <a:schemeClr val="dk1"/>
              </a:buClr>
              <a:buSzPts val="1100"/>
              <a:buFont typeface="Arial"/>
              <a:buNone/>
            </a:pPr>
            <a:r>
              <a:rPr lang="en" sz="4500">
                <a:solidFill>
                  <a:schemeClr val="hlink"/>
                </a:solidFill>
              </a:rPr>
              <a:t>Question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7"/>
          <p:cNvSpPr txBox="1">
            <a:spLocks noGrp="1"/>
          </p:cNvSpPr>
          <p:nvPr>
            <p:ph type="title"/>
          </p:nvPr>
        </p:nvSpPr>
        <p:spPr>
          <a:xfrm>
            <a:off x="910650" y="1031575"/>
            <a:ext cx="7659600" cy="3556500"/>
          </a:xfrm>
          <a:prstGeom prst="rect">
            <a:avLst/>
          </a:prstGeom>
        </p:spPr>
        <p:txBody>
          <a:bodyPr spcFirstLastPara="1" wrap="square" lIns="0" tIns="0" rIns="91425" bIns="0" anchor="t" anchorCtr="0">
            <a:noAutofit/>
          </a:bodyPr>
          <a:lstStyle/>
          <a:p>
            <a:pPr marL="0" lvl="0" indent="0" algn="l" rtl="0">
              <a:spcBef>
                <a:spcPts val="0"/>
              </a:spcBef>
              <a:spcAft>
                <a:spcPts val="0"/>
              </a:spcAft>
              <a:buNone/>
            </a:pPr>
            <a:r>
              <a:rPr lang="en" sz="2500">
                <a:solidFill>
                  <a:srgbClr val="FFFFFF"/>
                </a:solidFill>
              </a:rPr>
              <a:t>Used both the “silhouette” and “wss” methods to find the optimal number of clusters</a:t>
            </a:r>
            <a:endParaRPr sz="2500">
              <a:solidFill>
                <a:srgbClr val="FFFFFF"/>
              </a:solidFill>
            </a:endParaRPr>
          </a:p>
          <a:p>
            <a:pPr marL="0" lvl="0" indent="0" algn="l" rtl="0">
              <a:spcBef>
                <a:spcPts val="0"/>
              </a:spcBef>
              <a:spcAft>
                <a:spcPts val="0"/>
              </a:spcAft>
              <a:buNone/>
            </a:pPr>
            <a:endParaRPr sz="2500">
              <a:solidFill>
                <a:srgbClr val="FFFFFF"/>
              </a:solidFill>
            </a:endParaRPr>
          </a:p>
          <a:p>
            <a:pPr marL="0" lvl="0" indent="0" algn="l" rtl="0">
              <a:spcBef>
                <a:spcPts val="0"/>
              </a:spcBef>
              <a:spcAft>
                <a:spcPts val="0"/>
              </a:spcAft>
              <a:buNone/>
            </a:pPr>
            <a:endParaRPr sz="2500">
              <a:solidFill>
                <a:srgbClr val="FFFFFF"/>
              </a:solidFill>
            </a:endParaRPr>
          </a:p>
        </p:txBody>
      </p:sp>
      <p:sp>
        <p:nvSpPr>
          <p:cNvPr id="527" name="Google Shape;527;p67"/>
          <p:cNvSpPr txBox="1">
            <a:spLocks noGrp="1"/>
          </p:cNvSpPr>
          <p:nvPr>
            <p:ph type="title" idx="2"/>
          </p:nvPr>
        </p:nvSpPr>
        <p:spPr>
          <a:xfrm>
            <a:off x="929700" y="404325"/>
            <a:ext cx="7311300" cy="315600"/>
          </a:xfrm>
          <a:prstGeom prst="rect">
            <a:avLst/>
          </a:prstGeom>
        </p:spPr>
        <p:txBody>
          <a:bodyPr spcFirstLastPara="1" wrap="square" lIns="0" tIns="0" rIns="91425" bIns="0" anchor="t" anchorCtr="0">
            <a:noAutofit/>
          </a:bodyPr>
          <a:lstStyle/>
          <a:p>
            <a:pPr marL="2286000" lvl="0" indent="0" algn="l" rtl="0">
              <a:spcBef>
                <a:spcPts val="0"/>
              </a:spcBef>
              <a:spcAft>
                <a:spcPts val="0"/>
              </a:spcAft>
              <a:buClr>
                <a:schemeClr val="dk1"/>
              </a:buClr>
              <a:buSzPts val="1100"/>
              <a:buFont typeface="Arial"/>
              <a:buNone/>
            </a:pPr>
            <a:r>
              <a:rPr lang="en" sz="4500">
                <a:solidFill>
                  <a:schemeClr val="hlink"/>
                </a:solidFill>
              </a:rPr>
              <a:t>Question 3</a:t>
            </a:r>
            <a:endParaRPr/>
          </a:p>
        </p:txBody>
      </p:sp>
      <p:pic>
        <p:nvPicPr>
          <p:cNvPr id="528" name="Google Shape;528;p67"/>
          <p:cNvPicPr preferRelativeResize="0"/>
          <p:nvPr/>
        </p:nvPicPr>
        <p:blipFill>
          <a:blip r:embed="rId3">
            <a:alphaModFix/>
          </a:blip>
          <a:stretch>
            <a:fillRect/>
          </a:stretch>
        </p:blipFill>
        <p:spPr>
          <a:xfrm>
            <a:off x="1007375" y="1883872"/>
            <a:ext cx="3398425" cy="2098200"/>
          </a:xfrm>
          <a:prstGeom prst="rect">
            <a:avLst/>
          </a:prstGeom>
          <a:noFill/>
          <a:ln>
            <a:noFill/>
          </a:ln>
        </p:spPr>
      </p:pic>
      <p:pic>
        <p:nvPicPr>
          <p:cNvPr id="529" name="Google Shape;529;p67"/>
          <p:cNvPicPr preferRelativeResize="0"/>
          <p:nvPr/>
        </p:nvPicPr>
        <p:blipFill>
          <a:blip r:embed="rId4">
            <a:alphaModFix/>
          </a:blip>
          <a:stretch>
            <a:fillRect/>
          </a:stretch>
        </p:blipFill>
        <p:spPr>
          <a:xfrm>
            <a:off x="4855575" y="1837434"/>
            <a:ext cx="3548850" cy="2191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Pitch 2024">
  <a:themeElements>
    <a:clrScheme name="Google Colours">
      <a:dk1>
        <a:srgbClr val="000000"/>
      </a:dk1>
      <a:lt1>
        <a:srgbClr val="182A43"/>
      </a:lt1>
      <a:dk2>
        <a:srgbClr val="253851"/>
      </a:dk2>
      <a:lt2>
        <a:srgbClr val="364D6C"/>
      </a:lt2>
      <a:accent1>
        <a:srgbClr val="4F6887"/>
      </a:accent1>
      <a:accent2>
        <a:srgbClr val="6C87A6"/>
      </a:accent2>
      <a:accent3>
        <a:srgbClr val="86A3C3"/>
      </a:accent3>
      <a:accent4>
        <a:srgbClr val="97C5EF"/>
      </a:accent4>
      <a:accent5>
        <a:srgbClr val="A7D4FF"/>
      </a:accent5>
      <a:accent6>
        <a:srgbClr val="BEDEFF"/>
      </a:accent6>
      <a:hlink>
        <a:srgbClr val="FFFF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1091</Words>
  <Application>Microsoft Office PowerPoint</Application>
  <PresentationFormat>On-screen Show (16:9)</PresentationFormat>
  <Paragraphs>69</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Quantico</vt:lpstr>
      <vt:lpstr>Lato</vt:lpstr>
      <vt:lpstr>Arial</vt:lpstr>
      <vt:lpstr>Simple Light</vt:lpstr>
      <vt:lpstr>Slides Pitch 2024</vt:lpstr>
      <vt:lpstr>Final Exam Presentation </vt:lpstr>
      <vt:lpstr>Before determining the questions to be answered with the data some modifications were made The data used to answer the questions is a sample data of 2% of the full data (per instructions) Variables consisting mainly of “null” values were deleted for this new data section Variables deleted: "mercury_content_ppm","natural_gas_delivery_contract_type_code","moisture_content_pct","chlorine_content_ppm","mine_id_msha”  A random 4-digit number as the seed  was used to sample the data to ensure uniqueness (set.seed(1738))  (per instructions)</vt:lpstr>
      <vt:lpstr>The overall objectives with this data is to determine whether relationships between certain variables will support the amount of each fuel type used First the usage of each fuel type will be recorded  Find the average value of each fuel type used to determine if it supports which type is most commonly used Lastly, a comparison using cluster analysis between fuel_received_units  and fuel_mmbtu_per_unit will be found to determine if the clusters can show where each fuel type may be based on usage</vt:lpstr>
      <vt:lpstr>Objectives With The Data  </vt:lpstr>
      <vt:lpstr>From the 2% sample of data what is the most common fuel type used?      From the data sample we see natural gas is most commonly used fuel type by a large margin</vt:lpstr>
      <vt:lpstr>Does the average amount of fuel received units for each type support the kind that is most commonly used? If not what are some assumptions that can be made?  </vt:lpstr>
      <vt:lpstr>The average for fuel units received does not support that natural gas is the most commonly used. Why is this?  Despite natural gas not being the fuel most received on average per unit this could be due to the values of “fuel_mmbtu_per_unit” having a range of differences  Question 3 will show a cluster analysis to show why “other gases” may be the most on average received  </vt:lpstr>
      <vt:lpstr>What are the clusters like for fuel_received_units  and fuel_mmbtu_per_unit and what can this tell us based on the units received and fuel in each unit? Finding clusters based on fuel_received_units and fuel_mmbtu_per_unit (units received and fuel in each unit)  The number of clusters is determined based on k-means  </vt:lpstr>
      <vt:lpstr>Used both the “silhouette” and “wss” methods to find the optimal number of clusters  </vt:lpstr>
      <vt:lpstr>Based on the graphs shown it was determined that the optimal numbers of cluster is k = 4     Amount of units in  each cluster </vt:lpstr>
      <vt:lpstr> Cluster 1 represents fuel orders received that have the most fuel per unit based on the units received indicating that the most value may be gained from orders within this cluster.  Cluster 2 represents a large variety of fuel units ordered but with a common variable of being below positive value in terms of the fuel received in each unit. Specifically, fuel received units of 10 or more have very little value gained in terms of fuel per unit indicating that the overall cost paid for the units is not likely to be worth the value.  Cluster 3 represents fuel units received with the worst value of fuel per unit based on the units received. By having a limited amount of fuel per unit with minimal units being ordered there is not much value gained per unit.  Cluster 4 represents a mixed value of fuel per unit with small amounts of units received. For any orders that have a positive value for fuel received per unit likely gains value due to small amount of units ordered but any orders with a negative value for fuel do not gain much value. </vt:lpstr>
      <vt:lpstr>From these cluster results and the amount of units in each cluster some assumptions can be made:  “Other Gases” likely has many units within Cluster 2 due to being the most units received on average but being the lowest form of fuel used. Due to Cluster 2 having many negative values of fuel per unit it likely means more units are needed per order to meet demand leading to having the highest average  Petroleum may have many orders in Cluster 1 due to being the lowest units received on average but being the 3rd most used fuel form. Meaning the orders that are created have positive value of fuel per unit leading to less units being needed.  Natural Gas likely has many orders in Cluster 4 and a good portion of Cluster 1 to support being the most used fuel form but also having the 2nd highest units received on average. Meaning more value of fuel per unit is gained in some orders compared to others.</vt:lpstr>
      <vt:lpstr>Out_eia923__fuel_receipts_costs-2.csv : In Canvas  Wu, CJ. (2025, June). “Implementation of K-Means Clustering In R ” [Lecture Recording]. Canvas,[https://kent.instructure.com/courses/112894/pages/view-k-means-implementation-2-56-minutes?module_item_id=5303325]  Wu, CJ. (2025, June). “, DBSCAN Versus K-Means” [Lecture Recording]. Canvas, [Link:https://kent.instructure.com/courses/112894/pages/view-dbscan-k-means-4-30-minutes?module_item_id=5303334]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Jacob Aylward</dc:creator>
  <cp:lastModifiedBy>Jacob Aylward</cp:lastModifiedBy>
  <cp:revision>1</cp:revision>
  <dcterms:modified xsi:type="dcterms:W3CDTF">2025-06-28T05:44:26Z</dcterms:modified>
</cp:coreProperties>
</file>