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 snapToObjects="1">
      <p:cViewPr>
        <p:scale>
          <a:sx n="95" d="100"/>
          <a:sy n="95" d="100"/>
        </p:scale>
        <p:origin x="1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7EE6C-6815-4981-9231-ADF8ACC543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BF15DC1-F615-455B-A714-4B42D326A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more iterations for accuracy</a:t>
          </a:r>
        </a:p>
      </dgm:t>
    </dgm:pt>
    <dgm:pt modelId="{F9DAE1C1-EC1C-4C0F-ACCF-943C568BEBEB}" type="parTrans" cxnId="{827E4B8D-89A2-4920-823D-91B29FC17A35}">
      <dgm:prSet/>
      <dgm:spPr/>
      <dgm:t>
        <a:bodyPr/>
        <a:lstStyle/>
        <a:p>
          <a:endParaRPr lang="en-US"/>
        </a:p>
      </dgm:t>
    </dgm:pt>
    <dgm:pt modelId="{5B5786C7-0653-4EDF-81B8-1EA200B65C5C}" type="sibTrans" cxnId="{827E4B8D-89A2-4920-823D-91B29FC17A35}">
      <dgm:prSet/>
      <dgm:spPr/>
      <dgm:t>
        <a:bodyPr/>
        <a:lstStyle/>
        <a:p>
          <a:endParaRPr lang="en-US"/>
        </a:p>
      </dgm:t>
    </dgm:pt>
    <dgm:pt modelId="{885AB64B-B682-46D0-A7E2-8B6DD0534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more variety to training data set</a:t>
          </a:r>
        </a:p>
      </dgm:t>
    </dgm:pt>
    <dgm:pt modelId="{9F5E983D-17F9-4B1C-B882-5E723FA28986}" type="parTrans" cxnId="{0C438354-6A31-4B5D-B410-2984445AD06F}">
      <dgm:prSet/>
      <dgm:spPr/>
      <dgm:t>
        <a:bodyPr/>
        <a:lstStyle/>
        <a:p>
          <a:endParaRPr lang="en-US"/>
        </a:p>
      </dgm:t>
    </dgm:pt>
    <dgm:pt modelId="{9A7B1C2C-358D-4788-95FB-4C65AF73262B}" type="sibTrans" cxnId="{0C438354-6A31-4B5D-B410-2984445AD06F}">
      <dgm:prSet/>
      <dgm:spPr/>
      <dgm:t>
        <a:bodyPr/>
        <a:lstStyle/>
        <a:p>
          <a:endParaRPr lang="en-US"/>
        </a:p>
      </dgm:t>
    </dgm:pt>
    <dgm:pt modelId="{3AEA7717-CF17-4774-87B3-1F465C84CBE2}" type="pres">
      <dgm:prSet presAssocID="{8ED7EE6C-6815-4981-9231-ADF8ACC5437E}" presName="root" presStyleCnt="0">
        <dgm:presLayoutVars>
          <dgm:dir/>
          <dgm:resizeHandles val="exact"/>
        </dgm:presLayoutVars>
      </dgm:prSet>
      <dgm:spPr/>
    </dgm:pt>
    <dgm:pt modelId="{8C910EAA-61E3-4E16-83BC-EBA1F3110F5F}" type="pres">
      <dgm:prSet presAssocID="{3BF15DC1-F615-455B-A714-4B42D326AE02}" presName="compNode" presStyleCnt="0"/>
      <dgm:spPr/>
    </dgm:pt>
    <dgm:pt modelId="{525FCB03-4BFE-4C94-9520-94EBC0279C67}" type="pres">
      <dgm:prSet presAssocID="{3BF15DC1-F615-455B-A714-4B42D326AE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D2AB944-D1FC-49DA-B353-48A87E9F5BB1}" type="pres">
      <dgm:prSet presAssocID="{3BF15DC1-F615-455B-A714-4B42D326AE02}" presName="spaceRect" presStyleCnt="0"/>
      <dgm:spPr/>
    </dgm:pt>
    <dgm:pt modelId="{A9060CB7-FE73-4BA8-94EA-B83B5DFC3356}" type="pres">
      <dgm:prSet presAssocID="{3BF15DC1-F615-455B-A714-4B42D326AE02}" presName="textRect" presStyleLbl="revTx" presStyleIdx="0" presStyleCnt="2">
        <dgm:presLayoutVars>
          <dgm:chMax val="1"/>
          <dgm:chPref val="1"/>
        </dgm:presLayoutVars>
      </dgm:prSet>
      <dgm:spPr/>
    </dgm:pt>
    <dgm:pt modelId="{2CEC07F4-74CA-467F-A009-6E0FDFA7B3F1}" type="pres">
      <dgm:prSet presAssocID="{5B5786C7-0653-4EDF-81B8-1EA200B65C5C}" presName="sibTrans" presStyleCnt="0"/>
      <dgm:spPr/>
    </dgm:pt>
    <dgm:pt modelId="{391A400F-6498-45A0-A68B-720DC1F5AEB6}" type="pres">
      <dgm:prSet presAssocID="{885AB64B-B682-46D0-A7E2-8B6DD0534524}" presName="compNode" presStyleCnt="0"/>
      <dgm:spPr/>
    </dgm:pt>
    <dgm:pt modelId="{C633E32E-9B25-4D25-B8DD-4BFAA6434210}" type="pres">
      <dgm:prSet presAssocID="{885AB64B-B682-46D0-A7E2-8B6DD05345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8319212-FD10-496E-9A8B-0017FA840056}" type="pres">
      <dgm:prSet presAssocID="{885AB64B-B682-46D0-A7E2-8B6DD0534524}" presName="spaceRect" presStyleCnt="0"/>
      <dgm:spPr/>
    </dgm:pt>
    <dgm:pt modelId="{E52B8101-2798-4121-8279-582E5E0444ED}" type="pres">
      <dgm:prSet presAssocID="{885AB64B-B682-46D0-A7E2-8B6DD053452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438354-6A31-4B5D-B410-2984445AD06F}" srcId="{8ED7EE6C-6815-4981-9231-ADF8ACC5437E}" destId="{885AB64B-B682-46D0-A7E2-8B6DD0534524}" srcOrd="1" destOrd="0" parTransId="{9F5E983D-17F9-4B1C-B882-5E723FA28986}" sibTransId="{9A7B1C2C-358D-4788-95FB-4C65AF73262B}"/>
    <dgm:cxn modelId="{827E4B8D-89A2-4920-823D-91B29FC17A35}" srcId="{8ED7EE6C-6815-4981-9231-ADF8ACC5437E}" destId="{3BF15DC1-F615-455B-A714-4B42D326AE02}" srcOrd="0" destOrd="0" parTransId="{F9DAE1C1-EC1C-4C0F-ACCF-943C568BEBEB}" sibTransId="{5B5786C7-0653-4EDF-81B8-1EA200B65C5C}"/>
    <dgm:cxn modelId="{C6A325C0-4DB6-824C-8F87-B34843427D7C}" type="presOf" srcId="{3BF15DC1-F615-455B-A714-4B42D326AE02}" destId="{A9060CB7-FE73-4BA8-94EA-B83B5DFC3356}" srcOrd="0" destOrd="0" presId="urn:microsoft.com/office/officeart/2018/2/layout/IconLabelList"/>
    <dgm:cxn modelId="{5425EBC1-0DEB-C34D-8F26-89065881C323}" type="presOf" srcId="{885AB64B-B682-46D0-A7E2-8B6DD0534524}" destId="{E52B8101-2798-4121-8279-582E5E0444ED}" srcOrd="0" destOrd="0" presId="urn:microsoft.com/office/officeart/2018/2/layout/IconLabelList"/>
    <dgm:cxn modelId="{319101D2-47E0-A649-BF64-4B6614B816C5}" type="presOf" srcId="{8ED7EE6C-6815-4981-9231-ADF8ACC5437E}" destId="{3AEA7717-CF17-4774-87B3-1F465C84CBE2}" srcOrd="0" destOrd="0" presId="urn:microsoft.com/office/officeart/2018/2/layout/IconLabelList"/>
    <dgm:cxn modelId="{A39D43F1-479C-0747-B05C-C25FC70EACE1}" type="presParOf" srcId="{3AEA7717-CF17-4774-87B3-1F465C84CBE2}" destId="{8C910EAA-61E3-4E16-83BC-EBA1F3110F5F}" srcOrd="0" destOrd="0" presId="urn:microsoft.com/office/officeart/2018/2/layout/IconLabelList"/>
    <dgm:cxn modelId="{0CE679D4-F7B6-8F41-AC77-B4D9C3407202}" type="presParOf" srcId="{8C910EAA-61E3-4E16-83BC-EBA1F3110F5F}" destId="{525FCB03-4BFE-4C94-9520-94EBC0279C67}" srcOrd="0" destOrd="0" presId="urn:microsoft.com/office/officeart/2018/2/layout/IconLabelList"/>
    <dgm:cxn modelId="{64E15833-6906-8547-98A6-9890AEF80721}" type="presParOf" srcId="{8C910EAA-61E3-4E16-83BC-EBA1F3110F5F}" destId="{5D2AB944-D1FC-49DA-B353-48A87E9F5BB1}" srcOrd="1" destOrd="0" presId="urn:microsoft.com/office/officeart/2018/2/layout/IconLabelList"/>
    <dgm:cxn modelId="{EF298CC1-9FC9-3048-A5F5-D7B5C5310579}" type="presParOf" srcId="{8C910EAA-61E3-4E16-83BC-EBA1F3110F5F}" destId="{A9060CB7-FE73-4BA8-94EA-B83B5DFC3356}" srcOrd="2" destOrd="0" presId="urn:microsoft.com/office/officeart/2018/2/layout/IconLabelList"/>
    <dgm:cxn modelId="{FE7560C3-DC8F-7B41-AF46-78D82E91B304}" type="presParOf" srcId="{3AEA7717-CF17-4774-87B3-1F465C84CBE2}" destId="{2CEC07F4-74CA-467F-A009-6E0FDFA7B3F1}" srcOrd="1" destOrd="0" presId="urn:microsoft.com/office/officeart/2018/2/layout/IconLabelList"/>
    <dgm:cxn modelId="{5C5473C5-38C9-0441-9FA6-1861EE979FA9}" type="presParOf" srcId="{3AEA7717-CF17-4774-87B3-1F465C84CBE2}" destId="{391A400F-6498-45A0-A68B-720DC1F5AEB6}" srcOrd="2" destOrd="0" presId="urn:microsoft.com/office/officeart/2018/2/layout/IconLabelList"/>
    <dgm:cxn modelId="{B8564846-56EE-9B4A-81E6-646591FADBE2}" type="presParOf" srcId="{391A400F-6498-45A0-A68B-720DC1F5AEB6}" destId="{C633E32E-9B25-4D25-B8DD-4BFAA6434210}" srcOrd="0" destOrd="0" presId="urn:microsoft.com/office/officeart/2018/2/layout/IconLabelList"/>
    <dgm:cxn modelId="{F6BA765C-C8D4-5247-AE09-9E8E0E8A9998}" type="presParOf" srcId="{391A400F-6498-45A0-A68B-720DC1F5AEB6}" destId="{68319212-FD10-496E-9A8B-0017FA840056}" srcOrd="1" destOrd="0" presId="urn:microsoft.com/office/officeart/2018/2/layout/IconLabelList"/>
    <dgm:cxn modelId="{B78CEC0F-CF21-334D-933A-67EDE78694CE}" type="presParOf" srcId="{391A400F-6498-45A0-A68B-720DC1F5AEB6}" destId="{E52B8101-2798-4121-8279-582E5E0444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CB69B-CFD5-4A57-A5DC-F73ADCBC3E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79F4A1-85D3-4B3A-A750-83C0AF1F7CEB}">
      <dgm:prSet/>
      <dgm:spPr/>
      <dgm:t>
        <a:bodyPr/>
        <a:lstStyle/>
        <a:p>
          <a:r>
            <a:rPr lang="en-US"/>
            <a:t>Explanation of the multilayer feed-forward neural network</a:t>
          </a:r>
        </a:p>
      </dgm:t>
    </dgm:pt>
    <dgm:pt modelId="{B9C722E2-1C87-49D2-9DD1-59DBC25017DA}" type="parTrans" cxnId="{79208F85-31CD-4420-ACF5-5BD701858956}">
      <dgm:prSet/>
      <dgm:spPr/>
      <dgm:t>
        <a:bodyPr/>
        <a:lstStyle/>
        <a:p>
          <a:endParaRPr lang="en-US"/>
        </a:p>
      </dgm:t>
    </dgm:pt>
    <dgm:pt modelId="{20955BA4-7159-449A-BD49-1A42AC565EB6}" type="sibTrans" cxnId="{79208F85-31CD-4420-ACF5-5BD701858956}">
      <dgm:prSet/>
      <dgm:spPr/>
      <dgm:t>
        <a:bodyPr/>
        <a:lstStyle/>
        <a:p>
          <a:endParaRPr lang="en-US"/>
        </a:p>
      </dgm:t>
    </dgm:pt>
    <dgm:pt modelId="{65F54C13-58AE-4A37-A484-4E4AA994C1A0}">
      <dgm:prSet/>
      <dgm:spPr/>
      <dgm:t>
        <a:bodyPr/>
        <a:lstStyle/>
        <a:p>
          <a:r>
            <a:rPr lang="en-US"/>
            <a:t>Increase accuracy</a:t>
          </a:r>
        </a:p>
      </dgm:t>
    </dgm:pt>
    <dgm:pt modelId="{607B9D2B-1322-4919-B2F4-6AF852D736FE}" type="parTrans" cxnId="{A23DF71A-BA83-47DD-8E98-E05B06746B7B}">
      <dgm:prSet/>
      <dgm:spPr/>
      <dgm:t>
        <a:bodyPr/>
        <a:lstStyle/>
        <a:p>
          <a:endParaRPr lang="en-US"/>
        </a:p>
      </dgm:t>
    </dgm:pt>
    <dgm:pt modelId="{FBC0B3A9-0FD0-4674-8B20-9AE45C99ED9A}" type="sibTrans" cxnId="{A23DF71A-BA83-47DD-8E98-E05B06746B7B}">
      <dgm:prSet/>
      <dgm:spPr/>
      <dgm:t>
        <a:bodyPr/>
        <a:lstStyle/>
        <a:p>
          <a:endParaRPr lang="en-US"/>
        </a:p>
      </dgm:t>
    </dgm:pt>
    <dgm:pt modelId="{3A32103E-6651-4BD3-A821-66E8B68C3255}">
      <dgm:prSet/>
      <dgm:spPr/>
      <dgm:t>
        <a:bodyPr/>
        <a:lstStyle/>
        <a:p>
          <a:r>
            <a:rPr lang="en-US"/>
            <a:t>Images of results</a:t>
          </a:r>
        </a:p>
      </dgm:t>
    </dgm:pt>
    <dgm:pt modelId="{020C2B5D-65B4-423D-8840-FCE4FF94C75D}" type="parTrans" cxnId="{0AD6F8F6-9373-4AF0-80BB-AED803BA8F1D}">
      <dgm:prSet/>
      <dgm:spPr/>
      <dgm:t>
        <a:bodyPr/>
        <a:lstStyle/>
        <a:p>
          <a:endParaRPr lang="en-US"/>
        </a:p>
      </dgm:t>
    </dgm:pt>
    <dgm:pt modelId="{CB0AB839-4045-4559-8BD7-815A2195A111}" type="sibTrans" cxnId="{0AD6F8F6-9373-4AF0-80BB-AED803BA8F1D}">
      <dgm:prSet/>
      <dgm:spPr/>
      <dgm:t>
        <a:bodyPr/>
        <a:lstStyle/>
        <a:p>
          <a:endParaRPr lang="en-US"/>
        </a:p>
      </dgm:t>
    </dgm:pt>
    <dgm:pt modelId="{60923684-C73E-45D8-B7D5-F519007A7325}">
      <dgm:prSet/>
      <dgm:spPr/>
      <dgm:t>
        <a:bodyPr/>
        <a:lstStyle/>
        <a:p>
          <a:r>
            <a:rPr lang="en-US"/>
            <a:t>Expanding the dataset with shifted digits and diagonal digits may have made a significant difference</a:t>
          </a:r>
        </a:p>
      </dgm:t>
    </dgm:pt>
    <dgm:pt modelId="{26F984FE-6926-4C16-8120-AAEA9BD01282}" type="parTrans" cxnId="{A854E51C-CF69-4650-BBAF-EC99FB7C70EF}">
      <dgm:prSet/>
      <dgm:spPr/>
      <dgm:t>
        <a:bodyPr/>
        <a:lstStyle/>
        <a:p>
          <a:endParaRPr lang="en-US"/>
        </a:p>
      </dgm:t>
    </dgm:pt>
    <dgm:pt modelId="{6581EFA6-E876-4869-A2DC-01A591B5ED0F}" type="sibTrans" cxnId="{A854E51C-CF69-4650-BBAF-EC99FB7C70EF}">
      <dgm:prSet/>
      <dgm:spPr/>
      <dgm:t>
        <a:bodyPr/>
        <a:lstStyle/>
        <a:p>
          <a:endParaRPr lang="en-US"/>
        </a:p>
      </dgm:t>
    </dgm:pt>
    <dgm:pt modelId="{40E47366-AC38-4F33-B992-BF4A47793312}" type="pres">
      <dgm:prSet presAssocID="{D44CB69B-CFD5-4A57-A5DC-F73ADCBC3EAB}" presName="root" presStyleCnt="0">
        <dgm:presLayoutVars>
          <dgm:dir/>
          <dgm:resizeHandles val="exact"/>
        </dgm:presLayoutVars>
      </dgm:prSet>
      <dgm:spPr/>
    </dgm:pt>
    <dgm:pt modelId="{033AABC9-B2E3-4D7E-BD62-39142C4DABCD}" type="pres">
      <dgm:prSet presAssocID="{9079F4A1-85D3-4B3A-A750-83C0AF1F7CEB}" presName="compNode" presStyleCnt="0"/>
      <dgm:spPr/>
    </dgm:pt>
    <dgm:pt modelId="{24645A26-A234-4B59-BB20-8D10F2C5AD18}" type="pres">
      <dgm:prSet presAssocID="{9079F4A1-85D3-4B3A-A750-83C0AF1F7CEB}" presName="bgRect" presStyleLbl="bgShp" presStyleIdx="0" presStyleCnt="4"/>
      <dgm:spPr/>
    </dgm:pt>
    <dgm:pt modelId="{FDDA69D6-50B9-4DB1-9D56-4AD047FF89E0}" type="pres">
      <dgm:prSet presAssocID="{9079F4A1-85D3-4B3A-A750-83C0AF1F7C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1240E8B-0290-44CF-BA60-1AE1FD200DF5}" type="pres">
      <dgm:prSet presAssocID="{9079F4A1-85D3-4B3A-A750-83C0AF1F7CEB}" presName="spaceRect" presStyleCnt="0"/>
      <dgm:spPr/>
    </dgm:pt>
    <dgm:pt modelId="{F5FC55EC-4CD3-4FE7-948E-00BB5A8686FB}" type="pres">
      <dgm:prSet presAssocID="{9079F4A1-85D3-4B3A-A750-83C0AF1F7CEB}" presName="parTx" presStyleLbl="revTx" presStyleIdx="0" presStyleCnt="4">
        <dgm:presLayoutVars>
          <dgm:chMax val="0"/>
          <dgm:chPref val="0"/>
        </dgm:presLayoutVars>
      </dgm:prSet>
      <dgm:spPr/>
    </dgm:pt>
    <dgm:pt modelId="{D99CD07A-3DD1-48AB-99BC-3F97630B4E16}" type="pres">
      <dgm:prSet presAssocID="{20955BA4-7159-449A-BD49-1A42AC565EB6}" presName="sibTrans" presStyleCnt="0"/>
      <dgm:spPr/>
    </dgm:pt>
    <dgm:pt modelId="{89BAA6A5-16A4-4D3C-83EA-B60A77BE98B4}" type="pres">
      <dgm:prSet presAssocID="{65F54C13-58AE-4A37-A484-4E4AA994C1A0}" presName="compNode" presStyleCnt="0"/>
      <dgm:spPr/>
    </dgm:pt>
    <dgm:pt modelId="{58168516-E203-4955-AC6C-95F9921A9E36}" type="pres">
      <dgm:prSet presAssocID="{65F54C13-58AE-4A37-A484-4E4AA994C1A0}" presName="bgRect" presStyleLbl="bgShp" presStyleIdx="1" presStyleCnt="4"/>
      <dgm:spPr/>
    </dgm:pt>
    <dgm:pt modelId="{37B7D749-856E-42D0-8627-5252D1565C08}" type="pres">
      <dgm:prSet presAssocID="{65F54C13-58AE-4A37-A484-4E4AA994C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D17631-1857-4189-B835-D8D6D61C63BA}" type="pres">
      <dgm:prSet presAssocID="{65F54C13-58AE-4A37-A484-4E4AA994C1A0}" presName="spaceRect" presStyleCnt="0"/>
      <dgm:spPr/>
    </dgm:pt>
    <dgm:pt modelId="{F36DF340-5758-49B0-9C6F-C3591CC70410}" type="pres">
      <dgm:prSet presAssocID="{65F54C13-58AE-4A37-A484-4E4AA994C1A0}" presName="parTx" presStyleLbl="revTx" presStyleIdx="1" presStyleCnt="4">
        <dgm:presLayoutVars>
          <dgm:chMax val="0"/>
          <dgm:chPref val="0"/>
        </dgm:presLayoutVars>
      </dgm:prSet>
      <dgm:spPr/>
    </dgm:pt>
    <dgm:pt modelId="{F8F435F2-BA4F-4CA3-B40F-6E7E0266A76D}" type="pres">
      <dgm:prSet presAssocID="{FBC0B3A9-0FD0-4674-8B20-9AE45C99ED9A}" presName="sibTrans" presStyleCnt="0"/>
      <dgm:spPr/>
    </dgm:pt>
    <dgm:pt modelId="{73F479D5-7688-4D6B-8ED8-B4949FD79D91}" type="pres">
      <dgm:prSet presAssocID="{3A32103E-6651-4BD3-A821-66E8B68C3255}" presName="compNode" presStyleCnt="0"/>
      <dgm:spPr/>
    </dgm:pt>
    <dgm:pt modelId="{FC580216-8587-49F9-B311-F5006B3C0203}" type="pres">
      <dgm:prSet presAssocID="{3A32103E-6651-4BD3-A821-66E8B68C3255}" presName="bgRect" presStyleLbl="bgShp" presStyleIdx="2" presStyleCnt="4"/>
      <dgm:spPr/>
    </dgm:pt>
    <dgm:pt modelId="{0D59CCBC-45B5-4A67-A339-11AE3CE5FA0B}" type="pres">
      <dgm:prSet presAssocID="{3A32103E-6651-4BD3-A821-66E8B68C32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75A746B-DD11-4AAB-B323-983537D12A80}" type="pres">
      <dgm:prSet presAssocID="{3A32103E-6651-4BD3-A821-66E8B68C3255}" presName="spaceRect" presStyleCnt="0"/>
      <dgm:spPr/>
    </dgm:pt>
    <dgm:pt modelId="{6431B1C8-D1FA-47BC-B868-3A0712696ED4}" type="pres">
      <dgm:prSet presAssocID="{3A32103E-6651-4BD3-A821-66E8B68C3255}" presName="parTx" presStyleLbl="revTx" presStyleIdx="2" presStyleCnt="4">
        <dgm:presLayoutVars>
          <dgm:chMax val="0"/>
          <dgm:chPref val="0"/>
        </dgm:presLayoutVars>
      </dgm:prSet>
      <dgm:spPr/>
    </dgm:pt>
    <dgm:pt modelId="{DA62E6CB-44B1-490C-918C-42FDBD6E4D32}" type="pres">
      <dgm:prSet presAssocID="{CB0AB839-4045-4559-8BD7-815A2195A111}" presName="sibTrans" presStyleCnt="0"/>
      <dgm:spPr/>
    </dgm:pt>
    <dgm:pt modelId="{E9C1A02C-876E-456A-A672-2AEE771F10D1}" type="pres">
      <dgm:prSet presAssocID="{60923684-C73E-45D8-B7D5-F519007A7325}" presName="compNode" presStyleCnt="0"/>
      <dgm:spPr/>
    </dgm:pt>
    <dgm:pt modelId="{622AF80E-D3B8-4016-B8FA-A3BB4CC74B34}" type="pres">
      <dgm:prSet presAssocID="{60923684-C73E-45D8-B7D5-F519007A7325}" presName="bgRect" presStyleLbl="bgShp" presStyleIdx="3" presStyleCnt="4"/>
      <dgm:spPr/>
    </dgm:pt>
    <dgm:pt modelId="{743E21F6-753B-43B8-BA2F-E8D5AB113864}" type="pres">
      <dgm:prSet presAssocID="{60923684-C73E-45D8-B7D5-F519007A73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F5AD34-2260-4B47-A79B-DA0B1FF5126E}" type="pres">
      <dgm:prSet presAssocID="{60923684-C73E-45D8-B7D5-F519007A7325}" presName="spaceRect" presStyleCnt="0"/>
      <dgm:spPr/>
    </dgm:pt>
    <dgm:pt modelId="{620F99BD-6B5B-4D3A-B07C-4C9A96F8CA67}" type="pres">
      <dgm:prSet presAssocID="{60923684-C73E-45D8-B7D5-F519007A73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3DF71A-BA83-47DD-8E98-E05B06746B7B}" srcId="{D44CB69B-CFD5-4A57-A5DC-F73ADCBC3EAB}" destId="{65F54C13-58AE-4A37-A484-4E4AA994C1A0}" srcOrd="1" destOrd="0" parTransId="{607B9D2B-1322-4919-B2F4-6AF852D736FE}" sibTransId="{FBC0B3A9-0FD0-4674-8B20-9AE45C99ED9A}"/>
    <dgm:cxn modelId="{A854E51C-CF69-4650-BBAF-EC99FB7C70EF}" srcId="{D44CB69B-CFD5-4A57-A5DC-F73ADCBC3EAB}" destId="{60923684-C73E-45D8-B7D5-F519007A7325}" srcOrd="3" destOrd="0" parTransId="{26F984FE-6926-4C16-8120-AAEA9BD01282}" sibTransId="{6581EFA6-E876-4869-A2DC-01A591B5ED0F}"/>
    <dgm:cxn modelId="{5F7BC627-074D-46DF-8E02-8489456DE6E5}" type="presOf" srcId="{65F54C13-58AE-4A37-A484-4E4AA994C1A0}" destId="{F36DF340-5758-49B0-9C6F-C3591CC70410}" srcOrd="0" destOrd="0" presId="urn:microsoft.com/office/officeart/2018/2/layout/IconVerticalSolidList"/>
    <dgm:cxn modelId="{82C7BA7A-2203-492D-826E-8277932CF74B}" type="presOf" srcId="{60923684-C73E-45D8-B7D5-F519007A7325}" destId="{620F99BD-6B5B-4D3A-B07C-4C9A96F8CA67}" srcOrd="0" destOrd="0" presId="urn:microsoft.com/office/officeart/2018/2/layout/IconVerticalSolidList"/>
    <dgm:cxn modelId="{79208F85-31CD-4420-ACF5-5BD701858956}" srcId="{D44CB69B-CFD5-4A57-A5DC-F73ADCBC3EAB}" destId="{9079F4A1-85D3-4B3A-A750-83C0AF1F7CEB}" srcOrd="0" destOrd="0" parTransId="{B9C722E2-1C87-49D2-9DD1-59DBC25017DA}" sibTransId="{20955BA4-7159-449A-BD49-1A42AC565EB6}"/>
    <dgm:cxn modelId="{FD685A8D-C072-43A2-B9D5-377BC80C2CDC}" type="presOf" srcId="{3A32103E-6651-4BD3-A821-66E8B68C3255}" destId="{6431B1C8-D1FA-47BC-B868-3A0712696ED4}" srcOrd="0" destOrd="0" presId="urn:microsoft.com/office/officeart/2018/2/layout/IconVerticalSolidList"/>
    <dgm:cxn modelId="{6BCE86AB-D5AA-4487-9477-F5F5CA7E7E40}" type="presOf" srcId="{9079F4A1-85D3-4B3A-A750-83C0AF1F7CEB}" destId="{F5FC55EC-4CD3-4FE7-948E-00BB5A8686FB}" srcOrd="0" destOrd="0" presId="urn:microsoft.com/office/officeart/2018/2/layout/IconVerticalSolidList"/>
    <dgm:cxn modelId="{C7D4B5D0-0901-4D6D-8559-4018451156DF}" type="presOf" srcId="{D44CB69B-CFD5-4A57-A5DC-F73ADCBC3EAB}" destId="{40E47366-AC38-4F33-B992-BF4A47793312}" srcOrd="0" destOrd="0" presId="urn:microsoft.com/office/officeart/2018/2/layout/IconVerticalSolidList"/>
    <dgm:cxn modelId="{0AD6F8F6-9373-4AF0-80BB-AED803BA8F1D}" srcId="{D44CB69B-CFD5-4A57-A5DC-F73ADCBC3EAB}" destId="{3A32103E-6651-4BD3-A821-66E8B68C3255}" srcOrd="2" destOrd="0" parTransId="{020C2B5D-65B4-423D-8840-FCE4FF94C75D}" sibTransId="{CB0AB839-4045-4559-8BD7-815A2195A111}"/>
    <dgm:cxn modelId="{6D973FF8-6BC5-42D3-A56E-DD8F95C99F93}" type="presParOf" srcId="{40E47366-AC38-4F33-B992-BF4A47793312}" destId="{033AABC9-B2E3-4D7E-BD62-39142C4DABCD}" srcOrd="0" destOrd="0" presId="urn:microsoft.com/office/officeart/2018/2/layout/IconVerticalSolidList"/>
    <dgm:cxn modelId="{FB5B1529-0774-4846-B4FF-84B1C3CC5422}" type="presParOf" srcId="{033AABC9-B2E3-4D7E-BD62-39142C4DABCD}" destId="{24645A26-A234-4B59-BB20-8D10F2C5AD18}" srcOrd="0" destOrd="0" presId="urn:microsoft.com/office/officeart/2018/2/layout/IconVerticalSolidList"/>
    <dgm:cxn modelId="{79621523-D22B-4272-A5E1-52B0A4A29591}" type="presParOf" srcId="{033AABC9-B2E3-4D7E-BD62-39142C4DABCD}" destId="{FDDA69D6-50B9-4DB1-9D56-4AD047FF89E0}" srcOrd="1" destOrd="0" presId="urn:microsoft.com/office/officeart/2018/2/layout/IconVerticalSolidList"/>
    <dgm:cxn modelId="{209A95E2-3F30-4766-BE1C-D164EC2AD69C}" type="presParOf" srcId="{033AABC9-B2E3-4D7E-BD62-39142C4DABCD}" destId="{61240E8B-0290-44CF-BA60-1AE1FD200DF5}" srcOrd="2" destOrd="0" presId="urn:microsoft.com/office/officeart/2018/2/layout/IconVerticalSolidList"/>
    <dgm:cxn modelId="{F7712023-2B53-45D2-89C0-BE3EB06250A8}" type="presParOf" srcId="{033AABC9-B2E3-4D7E-BD62-39142C4DABCD}" destId="{F5FC55EC-4CD3-4FE7-948E-00BB5A8686FB}" srcOrd="3" destOrd="0" presId="urn:microsoft.com/office/officeart/2018/2/layout/IconVerticalSolidList"/>
    <dgm:cxn modelId="{B1DF21CD-23A5-41B5-95AB-C2BEB4A264DC}" type="presParOf" srcId="{40E47366-AC38-4F33-B992-BF4A47793312}" destId="{D99CD07A-3DD1-48AB-99BC-3F97630B4E16}" srcOrd="1" destOrd="0" presId="urn:microsoft.com/office/officeart/2018/2/layout/IconVerticalSolidList"/>
    <dgm:cxn modelId="{BB55E232-7A21-4D6A-A281-9BCC65E861C4}" type="presParOf" srcId="{40E47366-AC38-4F33-B992-BF4A47793312}" destId="{89BAA6A5-16A4-4D3C-83EA-B60A77BE98B4}" srcOrd="2" destOrd="0" presId="urn:microsoft.com/office/officeart/2018/2/layout/IconVerticalSolidList"/>
    <dgm:cxn modelId="{8B21B2A1-ECCD-40D6-9F5D-187AE734F474}" type="presParOf" srcId="{89BAA6A5-16A4-4D3C-83EA-B60A77BE98B4}" destId="{58168516-E203-4955-AC6C-95F9921A9E36}" srcOrd="0" destOrd="0" presId="urn:microsoft.com/office/officeart/2018/2/layout/IconVerticalSolidList"/>
    <dgm:cxn modelId="{CA4CD09D-605A-4592-A575-7462D20DA2D5}" type="presParOf" srcId="{89BAA6A5-16A4-4D3C-83EA-B60A77BE98B4}" destId="{37B7D749-856E-42D0-8627-5252D1565C08}" srcOrd="1" destOrd="0" presId="urn:microsoft.com/office/officeart/2018/2/layout/IconVerticalSolidList"/>
    <dgm:cxn modelId="{9D159BAE-3697-4384-9118-A72D594C6121}" type="presParOf" srcId="{89BAA6A5-16A4-4D3C-83EA-B60A77BE98B4}" destId="{FAD17631-1857-4189-B835-D8D6D61C63BA}" srcOrd="2" destOrd="0" presId="urn:microsoft.com/office/officeart/2018/2/layout/IconVerticalSolidList"/>
    <dgm:cxn modelId="{77B2693A-E36E-4048-A913-F98240036285}" type="presParOf" srcId="{89BAA6A5-16A4-4D3C-83EA-B60A77BE98B4}" destId="{F36DF340-5758-49B0-9C6F-C3591CC70410}" srcOrd="3" destOrd="0" presId="urn:microsoft.com/office/officeart/2018/2/layout/IconVerticalSolidList"/>
    <dgm:cxn modelId="{A9B6E509-0AB2-48E8-8A58-B48982DEE696}" type="presParOf" srcId="{40E47366-AC38-4F33-B992-BF4A47793312}" destId="{F8F435F2-BA4F-4CA3-B40F-6E7E0266A76D}" srcOrd="3" destOrd="0" presId="urn:microsoft.com/office/officeart/2018/2/layout/IconVerticalSolidList"/>
    <dgm:cxn modelId="{3C5B89B7-6393-427F-BA7B-07D6F48433F8}" type="presParOf" srcId="{40E47366-AC38-4F33-B992-BF4A47793312}" destId="{73F479D5-7688-4D6B-8ED8-B4949FD79D91}" srcOrd="4" destOrd="0" presId="urn:microsoft.com/office/officeart/2018/2/layout/IconVerticalSolidList"/>
    <dgm:cxn modelId="{E442C394-6845-4396-8E34-74E2D2E18669}" type="presParOf" srcId="{73F479D5-7688-4D6B-8ED8-B4949FD79D91}" destId="{FC580216-8587-49F9-B311-F5006B3C0203}" srcOrd="0" destOrd="0" presId="urn:microsoft.com/office/officeart/2018/2/layout/IconVerticalSolidList"/>
    <dgm:cxn modelId="{B070A8F3-73B5-4DD4-97B9-3120D3F16B44}" type="presParOf" srcId="{73F479D5-7688-4D6B-8ED8-B4949FD79D91}" destId="{0D59CCBC-45B5-4A67-A339-11AE3CE5FA0B}" srcOrd="1" destOrd="0" presId="urn:microsoft.com/office/officeart/2018/2/layout/IconVerticalSolidList"/>
    <dgm:cxn modelId="{3CA8B886-E165-4BB7-9C8E-CB9D2BAE2C38}" type="presParOf" srcId="{73F479D5-7688-4D6B-8ED8-B4949FD79D91}" destId="{375A746B-DD11-4AAB-B323-983537D12A80}" srcOrd="2" destOrd="0" presId="urn:microsoft.com/office/officeart/2018/2/layout/IconVerticalSolidList"/>
    <dgm:cxn modelId="{66F18CA2-8C4F-496B-B440-F4658DACC074}" type="presParOf" srcId="{73F479D5-7688-4D6B-8ED8-B4949FD79D91}" destId="{6431B1C8-D1FA-47BC-B868-3A0712696ED4}" srcOrd="3" destOrd="0" presId="urn:microsoft.com/office/officeart/2018/2/layout/IconVerticalSolidList"/>
    <dgm:cxn modelId="{40157A9D-FC45-4294-A369-CE4A221DC099}" type="presParOf" srcId="{40E47366-AC38-4F33-B992-BF4A47793312}" destId="{DA62E6CB-44B1-490C-918C-42FDBD6E4D32}" srcOrd="5" destOrd="0" presId="urn:microsoft.com/office/officeart/2018/2/layout/IconVerticalSolidList"/>
    <dgm:cxn modelId="{1382DD89-3F1B-4908-B7A3-DAF7956DBBF5}" type="presParOf" srcId="{40E47366-AC38-4F33-B992-BF4A47793312}" destId="{E9C1A02C-876E-456A-A672-2AEE771F10D1}" srcOrd="6" destOrd="0" presId="urn:microsoft.com/office/officeart/2018/2/layout/IconVerticalSolidList"/>
    <dgm:cxn modelId="{B674694F-2115-4814-9640-CE56926B8A84}" type="presParOf" srcId="{E9C1A02C-876E-456A-A672-2AEE771F10D1}" destId="{622AF80E-D3B8-4016-B8FA-A3BB4CC74B34}" srcOrd="0" destOrd="0" presId="urn:microsoft.com/office/officeart/2018/2/layout/IconVerticalSolidList"/>
    <dgm:cxn modelId="{33A08081-4B4C-4F68-9182-931FAC3E5A5E}" type="presParOf" srcId="{E9C1A02C-876E-456A-A672-2AEE771F10D1}" destId="{743E21F6-753B-43B8-BA2F-E8D5AB113864}" srcOrd="1" destOrd="0" presId="urn:microsoft.com/office/officeart/2018/2/layout/IconVerticalSolidList"/>
    <dgm:cxn modelId="{E7810A92-088F-498A-9648-ECCDDCCB8426}" type="presParOf" srcId="{E9C1A02C-876E-456A-A672-2AEE771F10D1}" destId="{8EF5AD34-2260-4B47-A79B-DA0B1FF5126E}" srcOrd="2" destOrd="0" presId="urn:microsoft.com/office/officeart/2018/2/layout/IconVerticalSolidList"/>
    <dgm:cxn modelId="{A8583A89-1421-42C0-BB93-D1718E08ECEA}" type="presParOf" srcId="{E9C1A02C-876E-456A-A672-2AEE771F10D1}" destId="{620F99BD-6B5B-4D3A-B07C-4C9A96F8CA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FCB03-4BFE-4C94-9520-94EBC0279C67}">
      <dsp:nvSpPr>
        <dsp:cNvPr id="0" name=""/>
        <dsp:cNvSpPr/>
      </dsp:nvSpPr>
      <dsp:spPr>
        <a:xfrm>
          <a:off x="1079355" y="84801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60CB7-FE73-4BA8-94EA-B83B5DFC3356}">
      <dsp:nvSpPr>
        <dsp:cNvPr id="0" name=""/>
        <dsp:cNvSpPr/>
      </dsp:nvSpPr>
      <dsp:spPr>
        <a:xfrm>
          <a:off x="411105" y="1498411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Added more iterations for accuracy</a:t>
          </a:r>
        </a:p>
      </dsp:txBody>
      <dsp:txXfrm>
        <a:off x="411105" y="1498411"/>
        <a:ext cx="2430000" cy="720000"/>
      </dsp:txXfrm>
    </dsp:sp>
    <dsp:sp modelId="{C633E32E-9B25-4D25-B8DD-4BFAA6434210}">
      <dsp:nvSpPr>
        <dsp:cNvPr id="0" name=""/>
        <dsp:cNvSpPr/>
      </dsp:nvSpPr>
      <dsp:spPr>
        <a:xfrm>
          <a:off x="3934605" y="84801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B8101-2798-4121-8279-582E5E0444ED}">
      <dsp:nvSpPr>
        <dsp:cNvPr id="0" name=""/>
        <dsp:cNvSpPr/>
      </dsp:nvSpPr>
      <dsp:spPr>
        <a:xfrm>
          <a:off x="3266355" y="1498411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more variety to training data set</a:t>
          </a:r>
        </a:p>
      </dsp:txBody>
      <dsp:txXfrm>
        <a:off x="3266355" y="1498411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45A26-A234-4B59-BB20-8D10F2C5AD18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A69D6-50B9-4DB1-9D56-4AD047FF89E0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C55EC-4CD3-4FE7-948E-00BB5A8686FB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Explanation of the multilayer feed-forward neural network</a:t>
          </a:r>
        </a:p>
      </dsp:txBody>
      <dsp:txXfrm>
        <a:off x="1403800" y="2398"/>
        <a:ext cx="5265630" cy="1215411"/>
      </dsp:txXfrm>
    </dsp:sp>
    <dsp:sp modelId="{58168516-E203-4955-AC6C-95F9921A9E36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D749-856E-42D0-8627-5252D1565C08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DF340-5758-49B0-9C6F-C3591CC70410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Increase accuracy</a:t>
          </a:r>
        </a:p>
      </dsp:txBody>
      <dsp:txXfrm>
        <a:off x="1403800" y="1521662"/>
        <a:ext cx="5265630" cy="1215411"/>
      </dsp:txXfrm>
    </dsp:sp>
    <dsp:sp modelId="{FC580216-8587-49F9-B311-F5006B3C0203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CCBC-45B5-4A67-A339-11AE3CE5FA0B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1B1C8-D1FA-47BC-B868-3A0712696ED4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Images of results</a:t>
          </a:r>
        </a:p>
      </dsp:txBody>
      <dsp:txXfrm>
        <a:off x="1403800" y="3040926"/>
        <a:ext cx="5265630" cy="1215411"/>
      </dsp:txXfrm>
    </dsp:sp>
    <dsp:sp modelId="{622AF80E-D3B8-4016-B8FA-A3BB4CC74B34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E21F6-753B-43B8-BA2F-E8D5AB113864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F99BD-6B5B-4D3A-B07C-4C9A96F8CA67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Expanding the dataset with shifted digits and diagonal digits may have made a significant difference</a:t>
          </a:r>
        </a:p>
      </dsp:txBody>
      <dsp:txXfrm>
        <a:off x="1403800" y="4560190"/>
        <a:ext cx="5265630" cy="121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478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5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7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E07BC-483F-CC47-9B0A-18CF53302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MNIST character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D2EBB-576B-0042-8D50-0914B8306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By: Jean-Marc Rugomboka-Mahoro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68072-FA80-4DDF-8BAC-7F5E000B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03" b="11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1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27D19-3F34-6546-9FA2-B419099E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910" y="540033"/>
            <a:ext cx="442678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 multilayer feed-forward neural network</a:t>
            </a:r>
            <a:endParaRPr lang="en-US"/>
          </a:p>
        </p:txBody>
      </p:sp>
      <p:pic>
        <p:nvPicPr>
          <p:cNvPr id="1026" name="Picture 2" descr=" How to perform mnist digit recognition with multilayer neural network ">
            <a:extLst>
              <a:ext uri="{FF2B5EF4-FFF2-40B4-BE49-F238E27FC236}">
                <a16:creationId xmlns:a16="http://schemas.microsoft.com/office/drawing/2014/main" id="{94422659-E832-5349-868B-CA52421D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989" y="1852478"/>
            <a:ext cx="4996212" cy="31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73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2D17-3248-854D-9924-C139BF37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276" y="2759076"/>
            <a:ext cx="4460874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- Visible layer (input)</a:t>
            </a:r>
            <a:endParaRPr lang="en-US"/>
          </a:p>
          <a:p>
            <a:pPr>
              <a:lnSpc>
                <a:spcPct val="115000"/>
              </a:lnSpc>
            </a:pPr>
            <a:r>
              <a:rPr lang="en-US" dirty="0"/>
              <a:t>- Perception (options of 0-9)</a:t>
            </a:r>
            <a:endParaRPr lang="en-US"/>
          </a:p>
          <a:p>
            <a:pPr>
              <a:lnSpc>
                <a:spcPct val="115000"/>
              </a:lnSpc>
            </a:pPr>
            <a:r>
              <a:rPr lang="en-US" dirty="0"/>
              <a:t>- Percentage of the perception’s pixels matching the input pixels</a:t>
            </a:r>
            <a:endParaRPr lang="en-US"/>
          </a:p>
          <a:p>
            <a:pPr>
              <a:lnSpc>
                <a:spcPct val="115000"/>
              </a:lnSpc>
            </a:pPr>
            <a:r>
              <a:rPr lang="en-US" dirty="0"/>
              <a:t>- Number predicted (the perception with the highest probability)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3C73C-CF44-5C4D-B560-72F419F8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4426782" cy="133163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More training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6342EB-45D4-0948-97E8-5237C8533A71}"/>
              </a:ext>
            </a:extLst>
          </p:cNvPr>
          <p:cNvSpPr txBox="1"/>
          <p:nvPr/>
        </p:nvSpPr>
        <p:spPr>
          <a:xfrm>
            <a:off x="1242018" y="2600325"/>
            <a:ext cx="4295189" cy="1244512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From 55.29 seconds </a:t>
            </a:r>
          </a:p>
          <a:p>
            <a:pPr algn="ct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to </a:t>
            </a:r>
          </a:p>
          <a:p>
            <a:pPr algn="ct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1 minute and 51.34 seconds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9CDC7-5D3C-4184-9491-855E59362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EDC0667-512A-5740-AF06-8FFAE75FC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58" r="42902"/>
          <a:stretch/>
        </p:blipFill>
        <p:spPr>
          <a:xfrm>
            <a:off x="7143743" y="4875910"/>
            <a:ext cx="4460875" cy="270427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FD79667-0693-854C-82A0-17D029413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2900" r="33242"/>
          <a:stretch/>
        </p:blipFill>
        <p:spPr>
          <a:xfrm>
            <a:off x="7143742" y="1736423"/>
            <a:ext cx="4460875" cy="270427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C31FEFCC-5F0A-C544-8818-5CB9BDF59AAC}"/>
              </a:ext>
            </a:extLst>
          </p:cNvPr>
          <p:cNvSpPr/>
          <p:nvPr/>
        </p:nvSpPr>
        <p:spPr>
          <a:xfrm>
            <a:off x="8715375" y="2600325"/>
            <a:ext cx="1143000" cy="15001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troduction to Artificial Neural Networks - KDnuggets">
            <a:extLst>
              <a:ext uri="{FF2B5EF4-FFF2-40B4-BE49-F238E27FC236}">
                <a16:creationId xmlns:a16="http://schemas.microsoft.com/office/drawing/2014/main" id="{7B26C423-F7A4-234F-AE50-2A0E6986A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1" r="33827"/>
          <a:stretch/>
        </p:blipFill>
        <p:spPr bwMode="auto">
          <a:xfrm>
            <a:off x="1869730" y="3954650"/>
            <a:ext cx="3039763" cy="238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064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F55B-B9BA-0449-9CA8-584ED75B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Results[1]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3D8D627-278A-4146-A607-29949670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80" y="1666875"/>
            <a:ext cx="1750338" cy="176212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ECE9EE6-208C-1240-9045-5A102D10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87" y="1666875"/>
            <a:ext cx="1750338" cy="179244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F2B4936-2FCF-BE48-94E4-1CAC3FEB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80" y="3926188"/>
            <a:ext cx="1734056" cy="1792442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1B0E59AE-318C-2846-9284-758C880E9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323" y="3926189"/>
            <a:ext cx="1831834" cy="1920574"/>
          </a:xfrm>
          <a:prstGeom prst="rect">
            <a:avLst/>
          </a:prstGeom>
        </p:spPr>
      </p:pic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98A06FDD-445F-3945-B67F-D7D42AF6B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719" y="1666875"/>
            <a:ext cx="1763058" cy="1792442"/>
          </a:xfrm>
          <a:prstGeom prst="rect">
            <a:avLst/>
          </a:prstGeom>
        </p:spPr>
      </p:pic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111D8CDC-C08F-544D-8329-1657F265D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5988" y="1666875"/>
            <a:ext cx="1860550" cy="1905000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5BBDB98-F2BB-644C-82C8-6DF4D5437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4895" y="3926189"/>
            <a:ext cx="1926892" cy="1920574"/>
          </a:xfrm>
          <a:prstGeom prst="rect">
            <a:avLst/>
          </a:prstGeom>
        </p:spPr>
      </p:pic>
      <p:pic>
        <p:nvPicPr>
          <p:cNvPr id="19" name="Picture 18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E81CB513-0982-654A-9DA0-98AA929052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5988" y="3956377"/>
            <a:ext cx="1860551" cy="183623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92A928-C47B-BF4C-A2F0-6663204EECA9}"/>
              </a:ext>
            </a:extLst>
          </p:cNvPr>
          <p:cNvCxnSpPr/>
          <p:nvPr/>
        </p:nvCxnSpPr>
        <p:spPr>
          <a:xfrm>
            <a:off x="5997106" y="1339056"/>
            <a:ext cx="0" cy="518573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D8BF5F-AFE6-0740-BFAD-F91DC380B56A}"/>
              </a:ext>
            </a:extLst>
          </p:cNvPr>
          <p:cNvCxnSpPr/>
          <p:nvPr/>
        </p:nvCxnSpPr>
        <p:spPr>
          <a:xfrm>
            <a:off x="387458" y="3571875"/>
            <a:ext cx="11360257" cy="163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A695D7D-F5A5-9849-B326-C4B7CBC7ABF2}"/>
              </a:ext>
            </a:extLst>
          </p:cNvPr>
          <p:cNvSpPr/>
          <p:nvPr/>
        </p:nvSpPr>
        <p:spPr>
          <a:xfrm>
            <a:off x="2510725" y="2466329"/>
            <a:ext cx="883404" cy="4352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58EA81B-48D8-014E-97B6-9CEFDC2A8101}"/>
              </a:ext>
            </a:extLst>
          </p:cNvPr>
          <p:cNvSpPr/>
          <p:nvPr/>
        </p:nvSpPr>
        <p:spPr>
          <a:xfrm>
            <a:off x="2451034" y="4604762"/>
            <a:ext cx="883404" cy="4352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5DEAE32-AF83-9E4E-8365-7DFE01E6C9D3}"/>
              </a:ext>
            </a:extLst>
          </p:cNvPr>
          <p:cNvSpPr/>
          <p:nvPr/>
        </p:nvSpPr>
        <p:spPr>
          <a:xfrm>
            <a:off x="8183109" y="2443218"/>
            <a:ext cx="883404" cy="4352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522B6F7-275E-C341-8889-707E801E8786}"/>
              </a:ext>
            </a:extLst>
          </p:cNvPr>
          <p:cNvSpPr/>
          <p:nvPr/>
        </p:nvSpPr>
        <p:spPr>
          <a:xfrm>
            <a:off x="8183109" y="4610474"/>
            <a:ext cx="883404" cy="4352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01DA3-6DDA-4E4B-8B1E-7D6519D3A1E4}"/>
              </a:ext>
            </a:extLst>
          </p:cNvPr>
          <p:cNvSpPr txBox="1"/>
          <p:nvPr/>
        </p:nvSpPr>
        <p:spPr>
          <a:xfrm>
            <a:off x="7202628" y="419062"/>
            <a:ext cx="454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84% accuracy on the left side of the arrow, and 87% accuracy on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798319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B712-9523-2C45-9D06-F5C92FF9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Results[2]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80C8A3D-8D1B-BE40-84EF-5B536CC1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53" y="4204677"/>
            <a:ext cx="1942854" cy="193040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C52C9B63-1B42-9A42-87EE-E437DD1C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607" y="4234203"/>
            <a:ext cx="1822450" cy="1942681"/>
          </a:xfrm>
          <a:prstGeom prst="rect">
            <a:avLst/>
          </a:prstGeom>
        </p:spPr>
      </p:pic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64F3BC3-E4BC-CE49-A423-4DA57FD4C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17" y="4204677"/>
            <a:ext cx="1860549" cy="1930399"/>
          </a:xfrm>
          <a:prstGeom prst="rect">
            <a:avLst/>
          </a:prstGeom>
        </p:spPr>
      </p:pic>
      <p:pic>
        <p:nvPicPr>
          <p:cNvPr id="8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9F6032E-1B5B-3645-B97C-7007A0F73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949" y="4234839"/>
            <a:ext cx="1841499" cy="1930399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E43F410-0475-EC47-89E8-C8210CF02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023" y="1871116"/>
            <a:ext cx="1866900" cy="1898650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55BC3787-2092-C04E-8AED-6FED8EDAA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2766" y="1871116"/>
            <a:ext cx="1732210" cy="1898650"/>
          </a:xfrm>
          <a:prstGeom prst="rect">
            <a:avLst/>
          </a:prstGeom>
        </p:spPr>
      </p:pic>
      <p:pic>
        <p:nvPicPr>
          <p:cNvPr id="19" name="Picture 18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AD1A4407-57B8-A844-B39B-31F9F8B0B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024" y="1868892"/>
            <a:ext cx="1893036" cy="1930399"/>
          </a:xfrm>
          <a:prstGeom prst="rect">
            <a:avLst/>
          </a:prstGeom>
        </p:spPr>
      </p:pic>
      <p:pic>
        <p:nvPicPr>
          <p:cNvPr id="21" name="Picture 20" descr="Qr code&#10;&#10;Description automatically generated with low confidence">
            <a:extLst>
              <a:ext uri="{FF2B5EF4-FFF2-40B4-BE49-F238E27FC236}">
                <a16:creationId xmlns:a16="http://schemas.microsoft.com/office/drawing/2014/main" id="{FA215B03-E549-094D-8752-F1DC3AE6C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944" y="1868892"/>
            <a:ext cx="1823504" cy="19303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D72EF0-EEF3-5848-99E7-682DBB73809F}"/>
              </a:ext>
            </a:extLst>
          </p:cNvPr>
          <p:cNvCxnSpPr/>
          <p:nvPr/>
        </p:nvCxnSpPr>
        <p:spPr>
          <a:xfrm>
            <a:off x="6096000" y="1838730"/>
            <a:ext cx="0" cy="4301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4DFC0D-2C67-534C-A111-6BFC719C2446}"/>
              </a:ext>
            </a:extLst>
          </p:cNvPr>
          <p:cNvCxnSpPr/>
          <p:nvPr/>
        </p:nvCxnSpPr>
        <p:spPr>
          <a:xfrm>
            <a:off x="697024" y="3954483"/>
            <a:ext cx="10932601" cy="95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18FEE5E-785F-4644-B1C9-752C170B7055}"/>
              </a:ext>
            </a:extLst>
          </p:cNvPr>
          <p:cNvSpPr/>
          <p:nvPr/>
        </p:nvSpPr>
        <p:spPr>
          <a:xfrm>
            <a:off x="2686910" y="2678960"/>
            <a:ext cx="883404" cy="43529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D68A130-37C0-C24C-B9CD-C3770C183559}"/>
              </a:ext>
            </a:extLst>
          </p:cNvPr>
          <p:cNvSpPr/>
          <p:nvPr/>
        </p:nvSpPr>
        <p:spPr>
          <a:xfrm>
            <a:off x="8690305" y="5013337"/>
            <a:ext cx="883404" cy="43529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E6EE559-D9F1-7B42-8B75-E67C7DB92AC2}"/>
              </a:ext>
            </a:extLst>
          </p:cNvPr>
          <p:cNvSpPr/>
          <p:nvPr/>
        </p:nvSpPr>
        <p:spPr>
          <a:xfrm>
            <a:off x="2691156" y="5051817"/>
            <a:ext cx="883404" cy="43529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59CFB59-3E5E-E54A-A4F3-0464DF860999}"/>
              </a:ext>
            </a:extLst>
          </p:cNvPr>
          <p:cNvSpPr/>
          <p:nvPr/>
        </p:nvSpPr>
        <p:spPr>
          <a:xfrm>
            <a:off x="8713017" y="2574366"/>
            <a:ext cx="883404" cy="43529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14750-2631-C240-9B84-06F63BEF11FE}"/>
              </a:ext>
            </a:extLst>
          </p:cNvPr>
          <p:cNvSpPr txBox="1"/>
          <p:nvPr/>
        </p:nvSpPr>
        <p:spPr>
          <a:xfrm>
            <a:off x="7301165" y="364907"/>
            <a:ext cx="454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84% accuracy on the left side of the arrow, and 87% accuracy on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156693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C25B45-726A-5540-8819-35A8001A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Advantage vs disadvantage</a:t>
            </a:r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CBEC-2738-874D-A234-37998B6F0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653" y="2759096"/>
            <a:ext cx="2456347" cy="3048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Accuracy increase by 3%</a:t>
            </a:r>
          </a:p>
          <a:p>
            <a:r>
              <a:rPr lang="en-US" dirty="0"/>
              <a:t>Simple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4A3148D-38EC-484C-A51F-57FAFA05FBC1}"/>
              </a:ext>
            </a:extLst>
          </p:cNvPr>
          <p:cNvSpPr txBox="1"/>
          <p:nvPr/>
        </p:nvSpPr>
        <p:spPr>
          <a:xfrm>
            <a:off x="6451881" y="2762635"/>
            <a:ext cx="2535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almost a whole minute to increase accuracy by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Flawed dataset makes increase in iterations inefficient</a:t>
            </a:r>
          </a:p>
        </p:txBody>
      </p:sp>
    </p:spTree>
    <p:extLst>
      <p:ext uri="{BB962C8B-B14F-4D97-AF65-F5344CB8AC3E}">
        <p14:creationId xmlns:p14="http://schemas.microsoft.com/office/powerpoint/2010/main" val="2126411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FF6F3-EFF1-6D4C-86B5-6D0FBD8A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sz="2200"/>
              <a:t>My implementation of the idea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AD52C5F-F278-4082-B0E5-5FDE4B8E2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05C138-C7DD-474B-9F27-0CC8EDD20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8266" y="4016374"/>
            <a:ext cx="9195820" cy="22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BB3E16-62AD-4D8F-A5C5-0F478D75F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0361"/>
              </p:ext>
            </p:extLst>
          </p:nvPr>
        </p:nvGraphicFramePr>
        <p:xfrm>
          <a:off x="5543552" y="540000"/>
          <a:ext cx="6107460" cy="230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5508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CE32E-E4DD-FF4A-9DC8-BD458491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4367F1-00D4-49C5-A88B-37836E2D7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45345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614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203923"/>
      </a:dk2>
      <a:lt2>
        <a:srgbClr val="E8E4E2"/>
      </a:lt2>
      <a:accent1>
        <a:srgbClr val="4499CC"/>
      </a:accent1>
      <a:accent2>
        <a:srgbClr val="30B2AC"/>
      </a:accent2>
      <a:accent3>
        <a:srgbClr val="3CB77E"/>
      </a:accent3>
      <a:accent4>
        <a:srgbClr val="32BA43"/>
      </a:accent4>
      <a:accent5>
        <a:srgbClr val="60B63C"/>
      </a:accent5>
      <a:accent6>
        <a:srgbClr val="8AAF2F"/>
      </a:accent6>
      <a:hlink>
        <a:srgbClr val="BE6C3C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6856</TotalTime>
  <Words>178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Bell MT</vt:lpstr>
      <vt:lpstr>Rockwell Nova Light</vt:lpstr>
      <vt:lpstr>Wingdings</vt:lpstr>
      <vt:lpstr>LeafVTI</vt:lpstr>
      <vt:lpstr>MNIST character recognition</vt:lpstr>
      <vt:lpstr>The multilayer feed-forward neural network</vt:lpstr>
      <vt:lpstr>More training</vt:lpstr>
      <vt:lpstr>Results[1]</vt:lpstr>
      <vt:lpstr>Results[2]</vt:lpstr>
      <vt:lpstr>Advantage vs disadvantage</vt:lpstr>
      <vt:lpstr>My implementation of the idea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character recognition</dc:title>
  <dc:creator>J-M Rugomboka-Mahoro</dc:creator>
  <cp:lastModifiedBy>J-M Rugomboka-Mahoro</cp:lastModifiedBy>
  <cp:revision>26</cp:revision>
  <dcterms:created xsi:type="dcterms:W3CDTF">2021-04-08T20:45:54Z</dcterms:created>
  <dcterms:modified xsi:type="dcterms:W3CDTF">2021-04-13T15:03:23Z</dcterms:modified>
</cp:coreProperties>
</file>