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4" r:id="rId4"/>
    <p:sldId id="269" r:id="rId5"/>
    <p:sldId id="270" r:id="rId6"/>
    <p:sldId id="273" r:id="rId7"/>
    <p:sldId id="274" r:id="rId8"/>
    <p:sldId id="262" r:id="rId9"/>
    <p:sldId id="267" r:id="rId10"/>
    <p:sldId id="258" r:id="rId11"/>
    <p:sldId id="266" r:id="rId12"/>
    <p:sldId id="275" r:id="rId13"/>
    <p:sldId id="272" r:id="rId14"/>
    <p:sldId id="263" r:id="rId15"/>
    <p:sldId id="271"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1D778C-240F-47E6-8246-5D73EBE5FCCF}" type="datetimeFigureOut">
              <a:rPr lang="en-US" smtClean="0"/>
              <a:pPr/>
              <a:t>11/26/2019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AFC581-1DB9-41B4-818C-31763C9D45A9}" type="slidenum">
              <a:rPr lang="en-US" smtClean="0"/>
              <a:pPr/>
              <a:t>‹#›</a:t>
            </a:fld>
            <a:endParaRPr lang="en-US" dirty="0"/>
          </a:p>
        </p:txBody>
      </p:sp>
    </p:spTree>
    <p:extLst>
      <p:ext uri="{BB962C8B-B14F-4D97-AF65-F5344CB8AC3E}">
        <p14:creationId xmlns:p14="http://schemas.microsoft.com/office/powerpoint/2010/main" val="3697124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657F8-8E19-4F77-90B7-15F9BF2834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419410-F9CB-481E-B4D5-76DA8BE01E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EAC330-25FC-41E2-A2AC-FF56D7131E2C}"/>
              </a:ext>
            </a:extLst>
          </p:cNvPr>
          <p:cNvSpPr>
            <a:spLocks noGrp="1"/>
          </p:cNvSpPr>
          <p:nvPr>
            <p:ph type="dt" sz="half" idx="10"/>
          </p:nvPr>
        </p:nvSpPr>
        <p:spPr/>
        <p:txBody>
          <a:bodyPr/>
          <a:lstStyle/>
          <a:p>
            <a:fld id="{161E63EB-CDE8-42A4-BE2C-472B04649D69}" type="datetime1">
              <a:rPr lang="en-US" smtClean="0"/>
              <a:pPr/>
              <a:t>11/26/2019</a:t>
            </a:fld>
            <a:endParaRPr lang="en-US" dirty="0"/>
          </a:p>
        </p:txBody>
      </p:sp>
      <p:sp>
        <p:nvSpPr>
          <p:cNvPr id="5" name="Footer Placeholder 4">
            <a:extLst>
              <a:ext uri="{FF2B5EF4-FFF2-40B4-BE49-F238E27FC236}">
                <a16:creationId xmlns:a16="http://schemas.microsoft.com/office/drawing/2014/main" id="{4997525A-6C67-45FF-A6AF-00F2112B539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7187DD4-EDF9-4AE6-B777-475662B6A331}"/>
              </a:ext>
            </a:extLst>
          </p:cNvPr>
          <p:cNvSpPr>
            <a:spLocks noGrp="1"/>
          </p:cNvSpPr>
          <p:nvPr>
            <p:ph type="sldNum" sz="quarter" idx="12"/>
          </p:nvPr>
        </p:nvSpPr>
        <p:spPr/>
        <p:txBody>
          <a:bodyPr/>
          <a:lstStyle/>
          <a:p>
            <a:fld id="{1FF902E0-B565-4A40-9CF1-EE4551E60FF0}" type="slidenum">
              <a:rPr lang="en-US" smtClean="0"/>
              <a:pPr/>
              <a:t>‹#›</a:t>
            </a:fld>
            <a:endParaRPr lang="en-US" dirty="0"/>
          </a:p>
        </p:txBody>
      </p:sp>
    </p:spTree>
    <p:extLst>
      <p:ext uri="{BB962C8B-B14F-4D97-AF65-F5344CB8AC3E}">
        <p14:creationId xmlns:p14="http://schemas.microsoft.com/office/powerpoint/2010/main" val="426507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EEC07-38E8-4013-A3C1-56A16B339C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BB543B-5E73-4333-98E6-264EEAE68C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CD5EDB-DE49-4921-873B-0C2F0C051EFC}"/>
              </a:ext>
            </a:extLst>
          </p:cNvPr>
          <p:cNvSpPr>
            <a:spLocks noGrp="1"/>
          </p:cNvSpPr>
          <p:nvPr>
            <p:ph type="dt" sz="half" idx="10"/>
          </p:nvPr>
        </p:nvSpPr>
        <p:spPr/>
        <p:txBody>
          <a:bodyPr/>
          <a:lstStyle/>
          <a:p>
            <a:fld id="{36AB6557-02A9-4460-BD78-7966AEA5A02C}" type="datetime1">
              <a:rPr lang="en-US" smtClean="0"/>
              <a:pPr/>
              <a:t>11/26/2019</a:t>
            </a:fld>
            <a:endParaRPr lang="en-US" dirty="0"/>
          </a:p>
        </p:txBody>
      </p:sp>
      <p:sp>
        <p:nvSpPr>
          <p:cNvPr id="5" name="Footer Placeholder 4">
            <a:extLst>
              <a:ext uri="{FF2B5EF4-FFF2-40B4-BE49-F238E27FC236}">
                <a16:creationId xmlns:a16="http://schemas.microsoft.com/office/drawing/2014/main" id="{3A6BBA45-DED7-477D-BFC8-FBB8761EFC3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22CDD8E-A265-43DB-AF09-9AB002F5B2EE}"/>
              </a:ext>
            </a:extLst>
          </p:cNvPr>
          <p:cNvSpPr>
            <a:spLocks noGrp="1"/>
          </p:cNvSpPr>
          <p:nvPr>
            <p:ph type="sldNum" sz="quarter" idx="12"/>
          </p:nvPr>
        </p:nvSpPr>
        <p:spPr/>
        <p:txBody>
          <a:bodyPr/>
          <a:lstStyle/>
          <a:p>
            <a:fld id="{1FF902E0-B565-4A40-9CF1-EE4551E60FF0}" type="slidenum">
              <a:rPr lang="en-US" smtClean="0"/>
              <a:pPr/>
              <a:t>‹#›</a:t>
            </a:fld>
            <a:endParaRPr lang="en-US" dirty="0"/>
          </a:p>
        </p:txBody>
      </p:sp>
    </p:spTree>
    <p:extLst>
      <p:ext uri="{BB962C8B-B14F-4D97-AF65-F5344CB8AC3E}">
        <p14:creationId xmlns:p14="http://schemas.microsoft.com/office/powerpoint/2010/main" val="3479447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2BCB6B-35C1-4B0F-9493-3771957592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6F6FE8-6D88-43C1-BBBB-64E29D141E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E46854-42D7-47EE-8A0F-6055E7B521F8}"/>
              </a:ext>
            </a:extLst>
          </p:cNvPr>
          <p:cNvSpPr>
            <a:spLocks noGrp="1"/>
          </p:cNvSpPr>
          <p:nvPr>
            <p:ph type="dt" sz="half" idx="10"/>
          </p:nvPr>
        </p:nvSpPr>
        <p:spPr/>
        <p:txBody>
          <a:bodyPr/>
          <a:lstStyle/>
          <a:p>
            <a:fld id="{90BBE057-50A4-47E4-A289-859C4022A92E}" type="datetime1">
              <a:rPr lang="en-US" smtClean="0"/>
              <a:pPr/>
              <a:t>11/26/2019</a:t>
            </a:fld>
            <a:endParaRPr lang="en-US" dirty="0"/>
          </a:p>
        </p:txBody>
      </p:sp>
      <p:sp>
        <p:nvSpPr>
          <p:cNvPr id="5" name="Footer Placeholder 4">
            <a:extLst>
              <a:ext uri="{FF2B5EF4-FFF2-40B4-BE49-F238E27FC236}">
                <a16:creationId xmlns:a16="http://schemas.microsoft.com/office/drawing/2014/main" id="{F5E380AF-0443-46D8-9793-08B52C87EE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FD7C2F2-84F1-4320-ABE5-90AE01B2DBE9}"/>
              </a:ext>
            </a:extLst>
          </p:cNvPr>
          <p:cNvSpPr>
            <a:spLocks noGrp="1"/>
          </p:cNvSpPr>
          <p:nvPr>
            <p:ph type="sldNum" sz="quarter" idx="12"/>
          </p:nvPr>
        </p:nvSpPr>
        <p:spPr/>
        <p:txBody>
          <a:bodyPr/>
          <a:lstStyle/>
          <a:p>
            <a:fld id="{1FF902E0-B565-4A40-9CF1-EE4551E60FF0}" type="slidenum">
              <a:rPr lang="en-US" smtClean="0"/>
              <a:pPr/>
              <a:t>‹#›</a:t>
            </a:fld>
            <a:endParaRPr lang="en-US" dirty="0"/>
          </a:p>
        </p:txBody>
      </p:sp>
    </p:spTree>
    <p:extLst>
      <p:ext uri="{BB962C8B-B14F-4D97-AF65-F5344CB8AC3E}">
        <p14:creationId xmlns:p14="http://schemas.microsoft.com/office/powerpoint/2010/main" val="3796942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BA05A-9F35-4A46-AE6A-1C05174110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A2B99E-914B-4851-B436-534E32A87C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714628-4E8D-48EE-98C3-5EB187B86388}"/>
              </a:ext>
            </a:extLst>
          </p:cNvPr>
          <p:cNvSpPr>
            <a:spLocks noGrp="1"/>
          </p:cNvSpPr>
          <p:nvPr>
            <p:ph type="dt" sz="half" idx="10"/>
          </p:nvPr>
        </p:nvSpPr>
        <p:spPr/>
        <p:txBody>
          <a:bodyPr/>
          <a:lstStyle/>
          <a:p>
            <a:fld id="{66BC9DA0-BAA8-4E82-8513-115086E109FE}" type="datetime1">
              <a:rPr lang="en-US" smtClean="0"/>
              <a:pPr/>
              <a:t>11/26/2019</a:t>
            </a:fld>
            <a:endParaRPr lang="en-US" dirty="0"/>
          </a:p>
        </p:txBody>
      </p:sp>
      <p:sp>
        <p:nvSpPr>
          <p:cNvPr id="5" name="Footer Placeholder 4">
            <a:extLst>
              <a:ext uri="{FF2B5EF4-FFF2-40B4-BE49-F238E27FC236}">
                <a16:creationId xmlns:a16="http://schemas.microsoft.com/office/drawing/2014/main" id="{B47DD8A6-1DED-46A5-8944-B82C95B1249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11A7324-A965-483B-885D-B125A943E0B3}"/>
              </a:ext>
            </a:extLst>
          </p:cNvPr>
          <p:cNvSpPr>
            <a:spLocks noGrp="1"/>
          </p:cNvSpPr>
          <p:nvPr>
            <p:ph type="sldNum" sz="quarter" idx="12"/>
          </p:nvPr>
        </p:nvSpPr>
        <p:spPr/>
        <p:txBody>
          <a:bodyPr/>
          <a:lstStyle/>
          <a:p>
            <a:fld id="{1FF902E0-B565-4A40-9CF1-EE4551E60FF0}" type="slidenum">
              <a:rPr lang="en-US" smtClean="0"/>
              <a:pPr/>
              <a:t>‹#›</a:t>
            </a:fld>
            <a:endParaRPr lang="en-US" dirty="0"/>
          </a:p>
        </p:txBody>
      </p:sp>
    </p:spTree>
    <p:extLst>
      <p:ext uri="{BB962C8B-B14F-4D97-AF65-F5344CB8AC3E}">
        <p14:creationId xmlns:p14="http://schemas.microsoft.com/office/powerpoint/2010/main" val="2546676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614A6-AB93-468F-AEA2-C2AD4B388F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94CCCE-F2A2-4DE4-8538-A7CC95C6E5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34166B-5A46-494A-B6FC-441382AD3F44}"/>
              </a:ext>
            </a:extLst>
          </p:cNvPr>
          <p:cNvSpPr>
            <a:spLocks noGrp="1"/>
          </p:cNvSpPr>
          <p:nvPr>
            <p:ph type="dt" sz="half" idx="10"/>
          </p:nvPr>
        </p:nvSpPr>
        <p:spPr/>
        <p:txBody>
          <a:bodyPr/>
          <a:lstStyle/>
          <a:p>
            <a:fld id="{7C67ACDB-7BA4-49C4-8E56-3C4EB05D6460}" type="datetime1">
              <a:rPr lang="en-US" smtClean="0"/>
              <a:pPr/>
              <a:t>11/26/2019</a:t>
            </a:fld>
            <a:endParaRPr lang="en-US" dirty="0"/>
          </a:p>
        </p:txBody>
      </p:sp>
      <p:sp>
        <p:nvSpPr>
          <p:cNvPr id="5" name="Footer Placeholder 4">
            <a:extLst>
              <a:ext uri="{FF2B5EF4-FFF2-40B4-BE49-F238E27FC236}">
                <a16:creationId xmlns:a16="http://schemas.microsoft.com/office/drawing/2014/main" id="{020DF51D-63AA-4FE4-ABC9-89125AE5BB1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FF0E51B-96D5-4FD4-865E-F3EBCE70CCCA}"/>
              </a:ext>
            </a:extLst>
          </p:cNvPr>
          <p:cNvSpPr>
            <a:spLocks noGrp="1"/>
          </p:cNvSpPr>
          <p:nvPr>
            <p:ph type="sldNum" sz="quarter" idx="12"/>
          </p:nvPr>
        </p:nvSpPr>
        <p:spPr/>
        <p:txBody>
          <a:bodyPr/>
          <a:lstStyle/>
          <a:p>
            <a:fld id="{1FF902E0-B565-4A40-9CF1-EE4551E60FF0}" type="slidenum">
              <a:rPr lang="en-US" smtClean="0"/>
              <a:pPr/>
              <a:t>‹#›</a:t>
            </a:fld>
            <a:endParaRPr lang="en-US" dirty="0"/>
          </a:p>
        </p:txBody>
      </p:sp>
    </p:spTree>
    <p:extLst>
      <p:ext uri="{BB962C8B-B14F-4D97-AF65-F5344CB8AC3E}">
        <p14:creationId xmlns:p14="http://schemas.microsoft.com/office/powerpoint/2010/main" val="3056667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D2A13-0BF3-4932-963A-2EEF6C77C9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BC2777-4C65-4576-AC48-7BC513582D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BC894D-FE90-4679-900E-C799E03584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64E2EA-B060-4759-B5DB-CE0F7C616BC0}"/>
              </a:ext>
            </a:extLst>
          </p:cNvPr>
          <p:cNvSpPr>
            <a:spLocks noGrp="1"/>
          </p:cNvSpPr>
          <p:nvPr>
            <p:ph type="dt" sz="half" idx="10"/>
          </p:nvPr>
        </p:nvSpPr>
        <p:spPr/>
        <p:txBody>
          <a:bodyPr/>
          <a:lstStyle/>
          <a:p>
            <a:fld id="{A8088A42-C1D2-457A-8ED5-F1818226D949}" type="datetime1">
              <a:rPr lang="en-US" smtClean="0"/>
              <a:pPr/>
              <a:t>11/26/2019</a:t>
            </a:fld>
            <a:endParaRPr lang="en-US" dirty="0"/>
          </a:p>
        </p:txBody>
      </p:sp>
      <p:sp>
        <p:nvSpPr>
          <p:cNvPr id="6" name="Footer Placeholder 5">
            <a:extLst>
              <a:ext uri="{FF2B5EF4-FFF2-40B4-BE49-F238E27FC236}">
                <a16:creationId xmlns:a16="http://schemas.microsoft.com/office/drawing/2014/main" id="{B77F8B15-D693-4C22-AF17-2C1EE64FC4D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26BA18B-96E1-43B7-B032-E50E7F8748AC}"/>
              </a:ext>
            </a:extLst>
          </p:cNvPr>
          <p:cNvSpPr>
            <a:spLocks noGrp="1"/>
          </p:cNvSpPr>
          <p:nvPr>
            <p:ph type="sldNum" sz="quarter" idx="12"/>
          </p:nvPr>
        </p:nvSpPr>
        <p:spPr/>
        <p:txBody>
          <a:bodyPr/>
          <a:lstStyle/>
          <a:p>
            <a:fld id="{1FF902E0-B565-4A40-9CF1-EE4551E60FF0}" type="slidenum">
              <a:rPr lang="en-US" smtClean="0"/>
              <a:pPr/>
              <a:t>‹#›</a:t>
            </a:fld>
            <a:endParaRPr lang="en-US" dirty="0"/>
          </a:p>
        </p:txBody>
      </p:sp>
    </p:spTree>
    <p:extLst>
      <p:ext uri="{BB962C8B-B14F-4D97-AF65-F5344CB8AC3E}">
        <p14:creationId xmlns:p14="http://schemas.microsoft.com/office/powerpoint/2010/main" val="4087507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08557-8430-42F3-9452-4CD890C8ED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EC14D3-0FE6-40FF-87A2-A44FB5A340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0A6AC6-B549-4E59-B98D-F6B09685DA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3039B3-161B-40F4-962F-F184C0921C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6798E5-7BB4-406D-BFA1-F102FD6FE4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4A3CC2-DAA9-4C4E-B2C8-5605FBE5882E}"/>
              </a:ext>
            </a:extLst>
          </p:cNvPr>
          <p:cNvSpPr>
            <a:spLocks noGrp="1"/>
          </p:cNvSpPr>
          <p:nvPr>
            <p:ph type="dt" sz="half" idx="10"/>
          </p:nvPr>
        </p:nvSpPr>
        <p:spPr/>
        <p:txBody>
          <a:bodyPr/>
          <a:lstStyle/>
          <a:p>
            <a:fld id="{9323F0F5-49E8-439B-8004-23CF2536D80E}" type="datetime1">
              <a:rPr lang="en-US" smtClean="0"/>
              <a:pPr/>
              <a:t>11/26/2019</a:t>
            </a:fld>
            <a:endParaRPr lang="en-US" dirty="0"/>
          </a:p>
        </p:txBody>
      </p:sp>
      <p:sp>
        <p:nvSpPr>
          <p:cNvPr id="8" name="Footer Placeholder 7">
            <a:extLst>
              <a:ext uri="{FF2B5EF4-FFF2-40B4-BE49-F238E27FC236}">
                <a16:creationId xmlns:a16="http://schemas.microsoft.com/office/drawing/2014/main" id="{FBBDAB9C-C724-4C9F-9E3D-D539142B042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7C3D995-7929-48E0-9ADB-B21457092325}"/>
              </a:ext>
            </a:extLst>
          </p:cNvPr>
          <p:cNvSpPr>
            <a:spLocks noGrp="1"/>
          </p:cNvSpPr>
          <p:nvPr>
            <p:ph type="sldNum" sz="quarter" idx="12"/>
          </p:nvPr>
        </p:nvSpPr>
        <p:spPr/>
        <p:txBody>
          <a:bodyPr/>
          <a:lstStyle/>
          <a:p>
            <a:fld id="{1FF902E0-B565-4A40-9CF1-EE4551E60FF0}" type="slidenum">
              <a:rPr lang="en-US" smtClean="0"/>
              <a:pPr/>
              <a:t>‹#›</a:t>
            </a:fld>
            <a:endParaRPr lang="en-US" dirty="0"/>
          </a:p>
        </p:txBody>
      </p:sp>
    </p:spTree>
    <p:extLst>
      <p:ext uri="{BB962C8B-B14F-4D97-AF65-F5344CB8AC3E}">
        <p14:creationId xmlns:p14="http://schemas.microsoft.com/office/powerpoint/2010/main" val="4145660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BBF90-F52F-4213-9652-25C4AD081A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EDC128-C1CE-4F5E-87B1-963993458D5D}"/>
              </a:ext>
            </a:extLst>
          </p:cNvPr>
          <p:cNvSpPr>
            <a:spLocks noGrp="1"/>
          </p:cNvSpPr>
          <p:nvPr>
            <p:ph type="dt" sz="half" idx="10"/>
          </p:nvPr>
        </p:nvSpPr>
        <p:spPr/>
        <p:txBody>
          <a:bodyPr/>
          <a:lstStyle/>
          <a:p>
            <a:fld id="{5A9F9981-2DC6-49AD-90D9-98BBE2AEC23B}" type="datetime1">
              <a:rPr lang="en-US" smtClean="0"/>
              <a:pPr/>
              <a:t>11/26/2019</a:t>
            </a:fld>
            <a:endParaRPr lang="en-US" dirty="0"/>
          </a:p>
        </p:txBody>
      </p:sp>
      <p:sp>
        <p:nvSpPr>
          <p:cNvPr id="4" name="Footer Placeholder 3">
            <a:extLst>
              <a:ext uri="{FF2B5EF4-FFF2-40B4-BE49-F238E27FC236}">
                <a16:creationId xmlns:a16="http://schemas.microsoft.com/office/drawing/2014/main" id="{81E7A9EF-8117-4371-B856-E6C29E0DFB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1849825-9083-407C-AE2D-A6A6096AA0FA}"/>
              </a:ext>
            </a:extLst>
          </p:cNvPr>
          <p:cNvSpPr>
            <a:spLocks noGrp="1"/>
          </p:cNvSpPr>
          <p:nvPr>
            <p:ph type="sldNum" sz="quarter" idx="12"/>
          </p:nvPr>
        </p:nvSpPr>
        <p:spPr/>
        <p:txBody>
          <a:bodyPr/>
          <a:lstStyle/>
          <a:p>
            <a:fld id="{1FF902E0-B565-4A40-9CF1-EE4551E60FF0}" type="slidenum">
              <a:rPr lang="en-US" smtClean="0"/>
              <a:pPr/>
              <a:t>‹#›</a:t>
            </a:fld>
            <a:endParaRPr lang="en-US" dirty="0"/>
          </a:p>
        </p:txBody>
      </p:sp>
    </p:spTree>
    <p:extLst>
      <p:ext uri="{BB962C8B-B14F-4D97-AF65-F5344CB8AC3E}">
        <p14:creationId xmlns:p14="http://schemas.microsoft.com/office/powerpoint/2010/main" val="153449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85C60C-883F-481C-B12B-E1AE4C28EF33}"/>
              </a:ext>
            </a:extLst>
          </p:cNvPr>
          <p:cNvSpPr>
            <a:spLocks noGrp="1"/>
          </p:cNvSpPr>
          <p:nvPr>
            <p:ph type="dt" sz="half" idx="10"/>
          </p:nvPr>
        </p:nvSpPr>
        <p:spPr/>
        <p:txBody>
          <a:bodyPr/>
          <a:lstStyle/>
          <a:p>
            <a:fld id="{BFD26421-6E16-4713-8D8B-5C9DD8808E04}" type="datetime1">
              <a:rPr lang="en-US" smtClean="0"/>
              <a:pPr/>
              <a:t>11/26/2019</a:t>
            </a:fld>
            <a:endParaRPr lang="en-US" dirty="0"/>
          </a:p>
        </p:txBody>
      </p:sp>
      <p:sp>
        <p:nvSpPr>
          <p:cNvPr id="3" name="Footer Placeholder 2">
            <a:extLst>
              <a:ext uri="{FF2B5EF4-FFF2-40B4-BE49-F238E27FC236}">
                <a16:creationId xmlns:a16="http://schemas.microsoft.com/office/drawing/2014/main" id="{F2226D10-7FE3-4148-BA4D-999402B5EC7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5D3DA26-404C-4EAA-81F8-D7F5926AE2AA}"/>
              </a:ext>
            </a:extLst>
          </p:cNvPr>
          <p:cNvSpPr>
            <a:spLocks noGrp="1"/>
          </p:cNvSpPr>
          <p:nvPr>
            <p:ph type="sldNum" sz="quarter" idx="12"/>
          </p:nvPr>
        </p:nvSpPr>
        <p:spPr/>
        <p:txBody>
          <a:bodyPr/>
          <a:lstStyle/>
          <a:p>
            <a:fld id="{1FF902E0-B565-4A40-9CF1-EE4551E60FF0}" type="slidenum">
              <a:rPr lang="en-US" smtClean="0"/>
              <a:pPr/>
              <a:t>‹#›</a:t>
            </a:fld>
            <a:endParaRPr lang="en-US" dirty="0"/>
          </a:p>
        </p:txBody>
      </p:sp>
    </p:spTree>
    <p:extLst>
      <p:ext uri="{BB962C8B-B14F-4D97-AF65-F5344CB8AC3E}">
        <p14:creationId xmlns:p14="http://schemas.microsoft.com/office/powerpoint/2010/main" val="63856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1E4E3-1E5D-4F90-8EFC-146AC28E27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83F12E-92C6-4C9A-8217-6584B9C6BF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D03B25-AC84-421B-B8C6-118429942D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3652B2-D533-4D79-B05E-7DC76AB939E5}"/>
              </a:ext>
            </a:extLst>
          </p:cNvPr>
          <p:cNvSpPr>
            <a:spLocks noGrp="1"/>
          </p:cNvSpPr>
          <p:nvPr>
            <p:ph type="dt" sz="half" idx="10"/>
          </p:nvPr>
        </p:nvSpPr>
        <p:spPr/>
        <p:txBody>
          <a:bodyPr/>
          <a:lstStyle/>
          <a:p>
            <a:fld id="{DDD32937-BC54-4349-8785-53B60A68DEBD}" type="datetime1">
              <a:rPr lang="en-US" smtClean="0"/>
              <a:pPr/>
              <a:t>11/26/2019</a:t>
            </a:fld>
            <a:endParaRPr lang="en-US" dirty="0"/>
          </a:p>
        </p:txBody>
      </p:sp>
      <p:sp>
        <p:nvSpPr>
          <p:cNvPr id="6" name="Footer Placeholder 5">
            <a:extLst>
              <a:ext uri="{FF2B5EF4-FFF2-40B4-BE49-F238E27FC236}">
                <a16:creationId xmlns:a16="http://schemas.microsoft.com/office/drawing/2014/main" id="{CC101264-78D0-42B2-8765-7449FE9D20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BF4DD9A-1C8C-410B-9279-B2DC820AEE3A}"/>
              </a:ext>
            </a:extLst>
          </p:cNvPr>
          <p:cNvSpPr>
            <a:spLocks noGrp="1"/>
          </p:cNvSpPr>
          <p:nvPr>
            <p:ph type="sldNum" sz="quarter" idx="12"/>
          </p:nvPr>
        </p:nvSpPr>
        <p:spPr/>
        <p:txBody>
          <a:bodyPr/>
          <a:lstStyle/>
          <a:p>
            <a:fld id="{1FF902E0-B565-4A40-9CF1-EE4551E60FF0}" type="slidenum">
              <a:rPr lang="en-US" smtClean="0"/>
              <a:pPr/>
              <a:t>‹#›</a:t>
            </a:fld>
            <a:endParaRPr lang="en-US" dirty="0"/>
          </a:p>
        </p:txBody>
      </p:sp>
    </p:spTree>
    <p:extLst>
      <p:ext uri="{BB962C8B-B14F-4D97-AF65-F5344CB8AC3E}">
        <p14:creationId xmlns:p14="http://schemas.microsoft.com/office/powerpoint/2010/main" val="412213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0388B-EC05-4993-8F16-0B68613FCD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28BDAC-750D-44F9-8B82-2B1A8FDE6F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5822DA73-9C33-4061-98FC-687060F03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C59D3F-AAAB-485B-BE17-1F74DB545D48}"/>
              </a:ext>
            </a:extLst>
          </p:cNvPr>
          <p:cNvSpPr>
            <a:spLocks noGrp="1"/>
          </p:cNvSpPr>
          <p:nvPr>
            <p:ph type="dt" sz="half" idx="10"/>
          </p:nvPr>
        </p:nvSpPr>
        <p:spPr/>
        <p:txBody>
          <a:bodyPr/>
          <a:lstStyle/>
          <a:p>
            <a:fld id="{8AB8FEA9-32B1-4357-BC4B-A9563F11A5C1}" type="datetime1">
              <a:rPr lang="en-US" smtClean="0"/>
              <a:pPr/>
              <a:t>11/26/2019</a:t>
            </a:fld>
            <a:endParaRPr lang="en-US" dirty="0"/>
          </a:p>
        </p:txBody>
      </p:sp>
      <p:sp>
        <p:nvSpPr>
          <p:cNvPr id="6" name="Footer Placeholder 5">
            <a:extLst>
              <a:ext uri="{FF2B5EF4-FFF2-40B4-BE49-F238E27FC236}">
                <a16:creationId xmlns:a16="http://schemas.microsoft.com/office/drawing/2014/main" id="{2AB4939B-CFF7-4420-A832-DC24D501773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02D8101-19A3-4F70-90E4-6C1CA7C0C458}"/>
              </a:ext>
            </a:extLst>
          </p:cNvPr>
          <p:cNvSpPr>
            <a:spLocks noGrp="1"/>
          </p:cNvSpPr>
          <p:nvPr>
            <p:ph type="sldNum" sz="quarter" idx="12"/>
          </p:nvPr>
        </p:nvSpPr>
        <p:spPr/>
        <p:txBody>
          <a:bodyPr/>
          <a:lstStyle/>
          <a:p>
            <a:fld id="{1FF902E0-B565-4A40-9CF1-EE4551E60FF0}" type="slidenum">
              <a:rPr lang="en-US" smtClean="0"/>
              <a:pPr/>
              <a:t>‹#›</a:t>
            </a:fld>
            <a:endParaRPr lang="en-US" dirty="0"/>
          </a:p>
        </p:txBody>
      </p:sp>
    </p:spTree>
    <p:extLst>
      <p:ext uri="{BB962C8B-B14F-4D97-AF65-F5344CB8AC3E}">
        <p14:creationId xmlns:p14="http://schemas.microsoft.com/office/powerpoint/2010/main" val="3415897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0E91E1-1535-44AC-A4EB-3AD5F08F94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D1B654-3B7F-4218-8D4D-F7E61D4BD5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91147A-5B45-4C7A-82FD-4810D79D10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8D8FC4-170E-49B9-8A05-92C3440B75C8}" type="datetime1">
              <a:rPr lang="en-US" smtClean="0"/>
              <a:pPr/>
              <a:t>11/26/2019</a:t>
            </a:fld>
            <a:endParaRPr lang="en-US" dirty="0"/>
          </a:p>
        </p:txBody>
      </p:sp>
      <p:sp>
        <p:nvSpPr>
          <p:cNvPr id="5" name="Footer Placeholder 4">
            <a:extLst>
              <a:ext uri="{FF2B5EF4-FFF2-40B4-BE49-F238E27FC236}">
                <a16:creationId xmlns:a16="http://schemas.microsoft.com/office/drawing/2014/main" id="{C2773DEF-E924-43CB-B9B2-A5B10693BF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52E3698-1116-4E60-9F28-DD1F78A18B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F902E0-B565-4A40-9CF1-EE4551E60FF0}" type="slidenum">
              <a:rPr lang="en-US" smtClean="0"/>
              <a:pPr/>
              <a:t>‹#›</a:t>
            </a:fld>
            <a:endParaRPr lang="en-US" dirty="0"/>
          </a:p>
        </p:txBody>
      </p:sp>
    </p:spTree>
    <p:extLst>
      <p:ext uri="{BB962C8B-B14F-4D97-AF65-F5344CB8AC3E}">
        <p14:creationId xmlns:p14="http://schemas.microsoft.com/office/powerpoint/2010/main" val="3592240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ieeexplore.ieee.org/author/37085588163" TargetMode="External"/><Relationship Id="rId2" Type="http://schemas.openxmlformats.org/officeDocument/2006/relationships/hyperlink" Target="https://ieeexplore.ieee.org/author/37085593392" TargetMode="External"/><Relationship Id="rId1" Type="http://schemas.openxmlformats.org/officeDocument/2006/relationships/slideLayout" Target="../slideLayouts/slideLayout4.xml"/><Relationship Id="rId6" Type="http://schemas.openxmlformats.org/officeDocument/2006/relationships/hyperlink" Target="https://ieeexplore.ieee.org/author/37271460900" TargetMode="External"/><Relationship Id="rId5" Type="http://schemas.openxmlformats.org/officeDocument/2006/relationships/hyperlink" Target="https://ieeexplore.ieee.org/author/38087105200" TargetMode="External"/><Relationship Id="rId4" Type="http://schemas.openxmlformats.org/officeDocument/2006/relationships/hyperlink" Target="https://ieeexplore.ieee.org/author/37075163200"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program%202.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A3C171F-7EAA-4CF0-8868-2C23B9D595C8}"/>
              </a:ext>
            </a:extLst>
          </p:cNvPr>
          <p:cNvSpPr>
            <a:spLocks noGrp="1"/>
          </p:cNvSpPr>
          <p:nvPr>
            <p:ph type="title"/>
          </p:nvPr>
        </p:nvSpPr>
        <p:spPr>
          <a:xfrm>
            <a:off x="992945" y="2390873"/>
            <a:ext cx="10515600" cy="1325563"/>
          </a:xfrm>
        </p:spPr>
        <p:txBody>
          <a:bodyPr/>
          <a:lstStyle/>
          <a:p>
            <a:pPr algn="ctr"/>
            <a:r>
              <a:rPr lang="en-US" b="1" dirty="0"/>
              <a:t>HOME SECURITY SYSTEM USING GSM</a:t>
            </a:r>
          </a:p>
        </p:txBody>
      </p:sp>
      <p:pic>
        <p:nvPicPr>
          <p:cNvPr id="4" name="Picture 3" descr="E:\ew template.jpg">
            <a:extLst>
              <a:ext uri="{FF2B5EF4-FFF2-40B4-BE49-F238E27FC236}">
                <a16:creationId xmlns:a16="http://schemas.microsoft.com/office/drawing/2014/main" id="{E7BB6C26-51B2-41DA-B498-70DC3DD7629C}"/>
              </a:ext>
            </a:extLst>
          </p:cNvPr>
          <p:cNvPicPr/>
          <p:nvPr/>
        </p:nvPicPr>
        <p:blipFill>
          <a:blip r:embed="rId2" cstate="print"/>
          <a:srcRect l="1207" t="4645"/>
          <a:stretch>
            <a:fillRect/>
          </a:stretch>
        </p:blipFill>
        <p:spPr bwMode="auto">
          <a:xfrm>
            <a:off x="1123406" y="177164"/>
            <a:ext cx="9544594" cy="1007745"/>
          </a:xfrm>
          <a:prstGeom prst="rect">
            <a:avLst/>
          </a:prstGeom>
          <a:noFill/>
          <a:ln w="9525">
            <a:solidFill>
              <a:schemeClr val="bg1"/>
            </a:solidFill>
            <a:miter lim="800000"/>
            <a:headEnd/>
            <a:tailEnd/>
          </a:ln>
        </p:spPr>
      </p:pic>
      <p:sp>
        <p:nvSpPr>
          <p:cNvPr id="11" name="TextBox 10">
            <a:extLst>
              <a:ext uri="{FF2B5EF4-FFF2-40B4-BE49-F238E27FC236}">
                <a16:creationId xmlns:a16="http://schemas.microsoft.com/office/drawing/2014/main" id="{150533B0-52FF-47E1-9A72-36B849FDB9BA}"/>
              </a:ext>
            </a:extLst>
          </p:cNvPr>
          <p:cNvSpPr txBox="1"/>
          <p:nvPr/>
        </p:nvSpPr>
        <p:spPr>
          <a:xfrm>
            <a:off x="822960" y="4676503"/>
            <a:ext cx="3474720" cy="1754326"/>
          </a:xfrm>
          <a:prstGeom prst="rect">
            <a:avLst/>
          </a:prstGeom>
          <a:noFill/>
        </p:spPr>
        <p:txBody>
          <a:bodyPr wrap="square" rtlCol="0">
            <a:spAutoFit/>
          </a:bodyPr>
          <a:lstStyle/>
          <a:p>
            <a:r>
              <a:rPr lang="en-US" b="1" dirty="0"/>
              <a:t>Presented by</a:t>
            </a:r>
          </a:p>
          <a:p>
            <a:r>
              <a:rPr lang="en-US" dirty="0"/>
              <a:t>ANANT KRISHNA - 1NH17EE003</a:t>
            </a:r>
          </a:p>
          <a:p>
            <a:r>
              <a:rPr lang="en-US" dirty="0"/>
              <a:t>JAYDEEP MAITY - 1NH17EE022</a:t>
            </a:r>
          </a:p>
          <a:p>
            <a:r>
              <a:rPr lang="en-US" dirty="0"/>
              <a:t>SANGAM JAIN - 1NH17EE050</a:t>
            </a:r>
          </a:p>
          <a:p>
            <a:endParaRPr lang="en-US" dirty="0"/>
          </a:p>
          <a:p>
            <a:endParaRPr lang="en-US" dirty="0"/>
          </a:p>
        </p:txBody>
      </p:sp>
      <p:sp>
        <p:nvSpPr>
          <p:cNvPr id="12" name="TextBox 11">
            <a:extLst>
              <a:ext uri="{FF2B5EF4-FFF2-40B4-BE49-F238E27FC236}">
                <a16:creationId xmlns:a16="http://schemas.microsoft.com/office/drawing/2014/main" id="{8C245EF0-2910-4BDB-B2EF-A55BE100BD10}"/>
              </a:ext>
            </a:extLst>
          </p:cNvPr>
          <p:cNvSpPr txBox="1"/>
          <p:nvPr/>
        </p:nvSpPr>
        <p:spPr>
          <a:xfrm>
            <a:off x="8852452" y="4676503"/>
            <a:ext cx="3232868" cy="2308324"/>
          </a:xfrm>
          <a:prstGeom prst="rect">
            <a:avLst/>
          </a:prstGeom>
          <a:noFill/>
        </p:spPr>
        <p:txBody>
          <a:bodyPr wrap="square" rtlCol="0">
            <a:spAutoFit/>
          </a:bodyPr>
          <a:lstStyle/>
          <a:p>
            <a:r>
              <a:rPr lang="en-US" b="1" dirty="0"/>
              <a:t>Guide</a:t>
            </a:r>
          </a:p>
          <a:p>
            <a:r>
              <a:rPr lang="en-US" dirty="0"/>
              <a:t>Mr. VINOD KUMAR S</a:t>
            </a:r>
          </a:p>
          <a:p>
            <a:r>
              <a:rPr lang="en-US" dirty="0"/>
              <a:t>Senior Assistant Professor</a:t>
            </a:r>
          </a:p>
          <a:p>
            <a:r>
              <a:rPr lang="en-US" dirty="0"/>
              <a:t>EEE Dept., NHCE</a:t>
            </a:r>
          </a:p>
          <a:p>
            <a:endParaRPr lang="en-US" dirty="0"/>
          </a:p>
          <a:p>
            <a:endParaRPr lang="en-US" dirty="0"/>
          </a:p>
          <a:p>
            <a:endParaRPr lang="en-US" dirty="0"/>
          </a:p>
          <a:p>
            <a:endParaRPr lang="en-US" dirty="0"/>
          </a:p>
        </p:txBody>
      </p:sp>
      <p:sp>
        <p:nvSpPr>
          <p:cNvPr id="13" name="Slide Number Placeholder 12">
            <a:extLst>
              <a:ext uri="{FF2B5EF4-FFF2-40B4-BE49-F238E27FC236}">
                <a16:creationId xmlns:a16="http://schemas.microsoft.com/office/drawing/2014/main" id="{FEBB52CF-EFBD-455D-A112-EB5CB73F1B4C}"/>
              </a:ext>
            </a:extLst>
          </p:cNvPr>
          <p:cNvSpPr>
            <a:spLocks noGrp="1"/>
          </p:cNvSpPr>
          <p:nvPr>
            <p:ph type="sldNum" sz="quarter" idx="12"/>
          </p:nvPr>
        </p:nvSpPr>
        <p:spPr/>
        <p:txBody>
          <a:bodyPr/>
          <a:lstStyle/>
          <a:p>
            <a:fld id="{1FF902E0-B565-4A40-9CF1-EE4551E60FF0}" type="slidenum">
              <a:rPr lang="en-US" smtClean="0"/>
              <a:pPr/>
              <a:t>1</a:t>
            </a:fld>
            <a:endParaRPr lang="en-US" dirty="0"/>
          </a:p>
        </p:txBody>
      </p:sp>
    </p:spTree>
    <p:extLst>
      <p:ext uri="{BB962C8B-B14F-4D97-AF65-F5344CB8AC3E}">
        <p14:creationId xmlns:p14="http://schemas.microsoft.com/office/powerpoint/2010/main" val="198658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02675-9998-4C9B-95DA-F89DBC3E50F1}"/>
              </a:ext>
            </a:extLst>
          </p:cNvPr>
          <p:cNvSpPr>
            <a:spLocks noGrp="1"/>
          </p:cNvSpPr>
          <p:nvPr>
            <p:ph type="title"/>
          </p:nvPr>
        </p:nvSpPr>
        <p:spPr/>
        <p:txBody>
          <a:bodyPr/>
          <a:lstStyle/>
          <a:p>
            <a:pPr algn="ctr"/>
            <a:r>
              <a:rPr lang="en-US" b="1" u="sng" dirty="0"/>
              <a:t>BLOCK DIAGRAM</a:t>
            </a:r>
          </a:p>
        </p:txBody>
      </p:sp>
      <p:sp>
        <p:nvSpPr>
          <p:cNvPr id="4" name="Slide Number Placeholder 3">
            <a:extLst>
              <a:ext uri="{FF2B5EF4-FFF2-40B4-BE49-F238E27FC236}">
                <a16:creationId xmlns:a16="http://schemas.microsoft.com/office/drawing/2014/main" id="{563C02C7-CBF1-4379-8E45-57C6520AEBE6}"/>
              </a:ext>
            </a:extLst>
          </p:cNvPr>
          <p:cNvSpPr>
            <a:spLocks noGrp="1"/>
          </p:cNvSpPr>
          <p:nvPr>
            <p:ph type="sldNum" sz="quarter" idx="12"/>
          </p:nvPr>
        </p:nvSpPr>
        <p:spPr/>
        <p:txBody>
          <a:bodyPr/>
          <a:lstStyle/>
          <a:p>
            <a:fld id="{1FF902E0-B565-4A40-9CF1-EE4551E60FF0}" type="slidenum">
              <a:rPr lang="en-US" smtClean="0"/>
              <a:pPr/>
              <a:t>10</a:t>
            </a:fld>
            <a:endParaRPr lang="en-US" dirty="0"/>
          </a:p>
        </p:txBody>
      </p:sp>
      <p:pic>
        <p:nvPicPr>
          <p:cNvPr id="6" name="Picture 5" descr="E:\ew template.jpg">
            <a:extLst>
              <a:ext uri="{FF2B5EF4-FFF2-40B4-BE49-F238E27FC236}">
                <a16:creationId xmlns:a16="http://schemas.microsoft.com/office/drawing/2014/main" id="{320933E6-168B-4B70-BDEF-611F83E45327}"/>
              </a:ext>
            </a:extLst>
          </p:cNvPr>
          <p:cNvPicPr/>
          <p:nvPr/>
        </p:nvPicPr>
        <p:blipFill rotWithShape="1">
          <a:blip r:embed="rId2" cstate="print"/>
          <a:srcRect l="5692" t="4645" r="78492" b="35111"/>
          <a:stretch/>
        </p:blipFill>
        <p:spPr bwMode="auto">
          <a:xfrm>
            <a:off x="-37012" y="5840552"/>
            <a:ext cx="1750423" cy="1031596"/>
          </a:xfrm>
          <a:prstGeom prst="rect">
            <a:avLst/>
          </a:prstGeom>
          <a:noFill/>
          <a:ln w="9525">
            <a:solidFill>
              <a:schemeClr val="bg1"/>
            </a:solidFill>
            <a:miter lim="800000"/>
            <a:headEnd/>
            <a:tailEnd/>
          </a:ln>
        </p:spPr>
      </p:pic>
      <p:sp>
        <p:nvSpPr>
          <p:cNvPr id="5" name="Rectangle 4">
            <a:extLst>
              <a:ext uri="{FF2B5EF4-FFF2-40B4-BE49-F238E27FC236}">
                <a16:creationId xmlns:a16="http://schemas.microsoft.com/office/drawing/2014/main" id="{3DD53974-FD29-4254-B1FA-C6F50887A0FF}"/>
              </a:ext>
            </a:extLst>
          </p:cNvPr>
          <p:cNvSpPr/>
          <p:nvPr/>
        </p:nvSpPr>
        <p:spPr>
          <a:xfrm>
            <a:off x="967409" y="1815548"/>
            <a:ext cx="1550504" cy="10315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PIR Sensor</a:t>
            </a:r>
          </a:p>
        </p:txBody>
      </p:sp>
      <p:sp>
        <p:nvSpPr>
          <p:cNvPr id="7" name="Rectangle 6">
            <a:extLst>
              <a:ext uri="{FF2B5EF4-FFF2-40B4-BE49-F238E27FC236}">
                <a16:creationId xmlns:a16="http://schemas.microsoft.com/office/drawing/2014/main" id="{13AC127F-9954-48F3-A0DC-144087708142}"/>
              </a:ext>
            </a:extLst>
          </p:cNvPr>
          <p:cNvSpPr/>
          <p:nvPr/>
        </p:nvSpPr>
        <p:spPr>
          <a:xfrm>
            <a:off x="6195386" y="3497131"/>
            <a:ext cx="1550504" cy="10315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12V supply</a:t>
            </a:r>
          </a:p>
        </p:txBody>
      </p:sp>
      <p:sp>
        <p:nvSpPr>
          <p:cNvPr id="8" name="Rectangle 7">
            <a:extLst>
              <a:ext uri="{FF2B5EF4-FFF2-40B4-BE49-F238E27FC236}">
                <a16:creationId xmlns:a16="http://schemas.microsoft.com/office/drawing/2014/main" id="{64C54C78-7E12-47D7-9E25-0C2111408EFB}"/>
              </a:ext>
            </a:extLst>
          </p:cNvPr>
          <p:cNvSpPr/>
          <p:nvPr/>
        </p:nvSpPr>
        <p:spPr>
          <a:xfrm>
            <a:off x="967409" y="3507721"/>
            <a:ext cx="1550504" cy="10315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External movement</a:t>
            </a:r>
          </a:p>
        </p:txBody>
      </p:sp>
      <p:sp>
        <p:nvSpPr>
          <p:cNvPr id="10" name="Rectangle 9">
            <a:extLst>
              <a:ext uri="{FF2B5EF4-FFF2-40B4-BE49-F238E27FC236}">
                <a16:creationId xmlns:a16="http://schemas.microsoft.com/office/drawing/2014/main" id="{36DF690B-F670-4A14-85BD-797644945D1A}"/>
              </a:ext>
            </a:extLst>
          </p:cNvPr>
          <p:cNvSpPr/>
          <p:nvPr/>
        </p:nvSpPr>
        <p:spPr>
          <a:xfrm>
            <a:off x="8865704" y="1813476"/>
            <a:ext cx="1550504" cy="10315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Mobile</a:t>
            </a:r>
          </a:p>
        </p:txBody>
      </p:sp>
      <p:sp>
        <p:nvSpPr>
          <p:cNvPr id="11" name="Rectangle 10">
            <a:extLst>
              <a:ext uri="{FF2B5EF4-FFF2-40B4-BE49-F238E27FC236}">
                <a16:creationId xmlns:a16="http://schemas.microsoft.com/office/drawing/2014/main" id="{3FE20D39-C9C3-49DF-8C2D-002EB412DE00}"/>
              </a:ext>
            </a:extLst>
          </p:cNvPr>
          <p:cNvSpPr/>
          <p:nvPr/>
        </p:nvSpPr>
        <p:spPr>
          <a:xfrm>
            <a:off x="6195386" y="1813476"/>
            <a:ext cx="1550504" cy="10315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GPRS shield</a:t>
            </a:r>
          </a:p>
        </p:txBody>
      </p:sp>
      <p:sp>
        <p:nvSpPr>
          <p:cNvPr id="12" name="Rectangle 11">
            <a:extLst>
              <a:ext uri="{FF2B5EF4-FFF2-40B4-BE49-F238E27FC236}">
                <a16:creationId xmlns:a16="http://schemas.microsoft.com/office/drawing/2014/main" id="{E23D8747-F676-4273-B509-9386412919ED}"/>
              </a:ext>
            </a:extLst>
          </p:cNvPr>
          <p:cNvSpPr/>
          <p:nvPr/>
        </p:nvSpPr>
        <p:spPr>
          <a:xfrm>
            <a:off x="3697357" y="1813476"/>
            <a:ext cx="1550504" cy="10315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Arduino UNO</a:t>
            </a:r>
          </a:p>
        </p:txBody>
      </p:sp>
      <p:cxnSp>
        <p:nvCxnSpPr>
          <p:cNvPr id="14" name="Straight Arrow Connector 13">
            <a:extLst>
              <a:ext uri="{FF2B5EF4-FFF2-40B4-BE49-F238E27FC236}">
                <a16:creationId xmlns:a16="http://schemas.microsoft.com/office/drawing/2014/main" id="{CEF7CA1D-34C1-463E-9B41-7E011D664306}"/>
              </a:ext>
            </a:extLst>
          </p:cNvPr>
          <p:cNvCxnSpPr>
            <a:stCxn id="5" idx="3"/>
            <a:endCxn id="12" idx="1"/>
          </p:cNvCxnSpPr>
          <p:nvPr/>
        </p:nvCxnSpPr>
        <p:spPr>
          <a:xfrm flipV="1">
            <a:off x="2517913" y="2329274"/>
            <a:ext cx="1179444" cy="2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33151F7-FF37-4B56-AFB5-F708D1097C36}"/>
              </a:ext>
            </a:extLst>
          </p:cNvPr>
          <p:cNvCxnSpPr>
            <a:stCxn id="12" idx="3"/>
            <a:endCxn id="11" idx="1"/>
          </p:cNvCxnSpPr>
          <p:nvPr/>
        </p:nvCxnSpPr>
        <p:spPr>
          <a:xfrm>
            <a:off x="5247861" y="2329274"/>
            <a:ext cx="9475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D10DB7C-66E4-43E2-ADA0-BED771614D05}"/>
              </a:ext>
            </a:extLst>
          </p:cNvPr>
          <p:cNvCxnSpPr>
            <a:stCxn id="11" idx="3"/>
            <a:endCxn id="10" idx="1"/>
          </p:cNvCxnSpPr>
          <p:nvPr/>
        </p:nvCxnSpPr>
        <p:spPr>
          <a:xfrm>
            <a:off x="7745890" y="2329274"/>
            <a:ext cx="11198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8733E0F-FF46-4DB8-BE95-DEC1CC99502D}"/>
              </a:ext>
            </a:extLst>
          </p:cNvPr>
          <p:cNvCxnSpPr>
            <a:stCxn id="8" idx="0"/>
            <a:endCxn id="5" idx="2"/>
          </p:cNvCxnSpPr>
          <p:nvPr/>
        </p:nvCxnSpPr>
        <p:spPr>
          <a:xfrm flipV="1">
            <a:off x="1742661" y="2847144"/>
            <a:ext cx="0" cy="660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8A5BDA0-D62F-4B6E-878C-E1136C567D27}"/>
              </a:ext>
            </a:extLst>
          </p:cNvPr>
          <p:cNvCxnSpPr>
            <a:cxnSpLocks/>
          </p:cNvCxnSpPr>
          <p:nvPr/>
        </p:nvCxnSpPr>
        <p:spPr>
          <a:xfrm flipH="1" flipV="1">
            <a:off x="6970637" y="2845072"/>
            <a:ext cx="1" cy="636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01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CIRCUIT DIAGRAM</a:t>
            </a:r>
            <a:endParaRPr lang="en-IN" u="sng" dirty="0"/>
          </a:p>
        </p:txBody>
      </p:sp>
      <p:sp>
        <p:nvSpPr>
          <p:cNvPr id="4" name="Slide Number Placeholder 3"/>
          <p:cNvSpPr>
            <a:spLocks noGrp="1"/>
          </p:cNvSpPr>
          <p:nvPr>
            <p:ph type="sldNum" sz="quarter" idx="12"/>
          </p:nvPr>
        </p:nvSpPr>
        <p:spPr/>
        <p:txBody>
          <a:bodyPr/>
          <a:lstStyle/>
          <a:p>
            <a:fld id="{1FF902E0-B565-4A40-9CF1-EE4551E60FF0}" type="slidenum">
              <a:rPr lang="en-US" smtClean="0"/>
              <a:pPr/>
              <a:t>11</a:t>
            </a:fld>
            <a:endParaRPr lang="en-US" dirty="0"/>
          </a:p>
        </p:txBody>
      </p:sp>
      <p:pic>
        <p:nvPicPr>
          <p:cNvPr id="5" name="Content Placeholder 4" descr="C:\Users\usr 2\Downloads\IMG-20191003-WA0001.jpg"/>
          <p:cNvPicPr>
            <a:picLocks noGrp="1"/>
          </p:cNvPicPr>
          <p:nvPr>
            <p:ph idx="1"/>
          </p:nvPr>
        </p:nvPicPr>
        <p:blipFill>
          <a:blip r:embed="rId2"/>
          <a:srcRect/>
          <a:stretch>
            <a:fillRect/>
          </a:stretch>
        </p:blipFill>
        <p:spPr bwMode="auto">
          <a:xfrm>
            <a:off x="1918907" y="1690688"/>
            <a:ext cx="7559055" cy="4351338"/>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A2961-BC79-4F05-A649-7D49961D26DE}"/>
              </a:ext>
            </a:extLst>
          </p:cNvPr>
          <p:cNvSpPr>
            <a:spLocks noGrp="1"/>
          </p:cNvSpPr>
          <p:nvPr>
            <p:ph type="title"/>
          </p:nvPr>
        </p:nvSpPr>
        <p:spPr/>
        <p:txBody>
          <a:bodyPr/>
          <a:lstStyle/>
          <a:p>
            <a:r>
              <a:rPr lang="en-IN" b="1" u="sng" dirty="0"/>
              <a:t>WORKING</a:t>
            </a:r>
          </a:p>
        </p:txBody>
      </p:sp>
      <p:sp>
        <p:nvSpPr>
          <p:cNvPr id="3" name="Content Placeholder 2">
            <a:extLst>
              <a:ext uri="{FF2B5EF4-FFF2-40B4-BE49-F238E27FC236}">
                <a16:creationId xmlns:a16="http://schemas.microsoft.com/office/drawing/2014/main" id="{D5CD5BF2-3BC4-4BDE-A815-A87F30B56A8F}"/>
              </a:ext>
            </a:extLst>
          </p:cNvPr>
          <p:cNvSpPr>
            <a:spLocks noGrp="1"/>
          </p:cNvSpPr>
          <p:nvPr>
            <p:ph idx="1"/>
          </p:nvPr>
        </p:nvSpPr>
        <p:spPr/>
        <p:txBody>
          <a:bodyPr/>
          <a:lstStyle/>
          <a:p>
            <a:r>
              <a:rPr lang="en-IN" dirty="0"/>
              <a:t>First LED is used to determine that PIR sensor is initiated.</a:t>
            </a:r>
          </a:p>
          <a:p>
            <a:r>
              <a:rPr lang="en-IN" dirty="0"/>
              <a:t>Second LED is used to determine, any motion detected by PIR sensor.</a:t>
            </a:r>
          </a:p>
          <a:p>
            <a:r>
              <a:rPr lang="en-IN" dirty="0"/>
              <a:t>The Input from the PIR sensor is send to the Arduino.</a:t>
            </a:r>
          </a:p>
          <a:p>
            <a:r>
              <a:rPr lang="en-IN" dirty="0"/>
              <a:t>Arduino, then communicates with the GSM module through serial communication.</a:t>
            </a:r>
          </a:p>
          <a:p>
            <a:r>
              <a:rPr lang="en-IN" dirty="0"/>
              <a:t>GSM module makes a call and sends SMS to the programmed Mobile number and alert the owner.</a:t>
            </a:r>
          </a:p>
          <a:p>
            <a:endParaRPr lang="en-IN" dirty="0"/>
          </a:p>
        </p:txBody>
      </p:sp>
      <p:sp>
        <p:nvSpPr>
          <p:cNvPr id="4" name="Slide Number Placeholder 3">
            <a:extLst>
              <a:ext uri="{FF2B5EF4-FFF2-40B4-BE49-F238E27FC236}">
                <a16:creationId xmlns:a16="http://schemas.microsoft.com/office/drawing/2014/main" id="{780A87E8-DAD3-4684-BCA4-733E150DC2F8}"/>
              </a:ext>
            </a:extLst>
          </p:cNvPr>
          <p:cNvSpPr>
            <a:spLocks noGrp="1"/>
          </p:cNvSpPr>
          <p:nvPr>
            <p:ph type="sldNum" sz="quarter" idx="12"/>
          </p:nvPr>
        </p:nvSpPr>
        <p:spPr/>
        <p:txBody>
          <a:bodyPr/>
          <a:lstStyle/>
          <a:p>
            <a:fld id="{1FF902E0-B565-4A40-9CF1-EE4551E60FF0}" type="slidenum">
              <a:rPr lang="en-US" smtClean="0"/>
              <a:pPr/>
              <a:t>12</a:t>
            </a:fld>
            <a:endParaRPr lang="en-US" dirty="0"/>
          </a:p>
        </p:txBody>
      </p:sp>
    </p:spTree>
    <p:extLst>
      <p:ext uri="{BB962C8B-B14F-4D97-AF65-F5344CB8AC3E}">
        <p14:creationId xmlns:p14="http://schemas.microsoft.com/office/powerpoint/2010/main" val="1543585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F5740-A533-4641-B0E5-3FC5623057C3}"/>
              </a:ext>
            </a:extLst>
          </p:cNvPr>
          <p:cNvSpPr>
            <a:spLocks noGrp="1"/>
          </p:cNvSpPr>
          <p:nvPr>
            <p:ph type="title"/>
          </p:nvPr>
        </p:nvSpPr>
        <p:spPr/>
        <p:txBody>
          <a:bodyPr/>
          <a:lstStyle/>
          <a:p>
            <a:pPr algn="ctr"/>
            <a:r>
              <a:rPr lang="en-US" b="1" u="sng" dirty="0"/>
              <a:t>Diagram</a:t>
            </a:r>
          </a:p>
        </p:txBody>
      </p:sp>
      <p:sp>
        <p:nvSpPr>
          <p:cNvPr id="4" name="Slide Number Placeholder 3">
            <a:extLst>
              <a:ext uri="{FF2B5EF4-FFF2-40B4-BE49-F238E27FC236}">
                <a16:creationId xmlns:a16="http://schemas.microsoft.com/office/drawing/2014/main" id="{ADAA2556-05ED-4FCC-BEBE-925B7A655C60}"/>
              </a:ext>
            </a:extLst>
          </p:cNvPr>
          <p:cNvSpPr>
            <a:spLocks noGrp="1"/>
          </p:cNvSpPr>
          <p:nvPr>
            <p:ph type="sldNum" sz="quarter" idx="12"/>
          </p:nvPr>
        </p:nvSpPr>
        <p:spPr/>
        <p:txBody>
          <a:bodyPr/>
          <a:lstStyle/>
          <a:p>
            <a:fld id="{1FF902E0-B565-4A40-9CF1-EE4551E60FF0}" type="slidenum">
              <a:rPr lang="en-US" smtClean="0"/>
              <a:pPr/>
              <a:t>13</a:t>
            </a:fld>
            <a:endParaRPr lang="en-US" dirty="0"/>
          </a:p>
        </p:txBody>
      </p:sp>
      <p:pic>
        <p:nvPicPr>
          <p:cNvPr id="6" name="Picture 5" descr="E:\ew template.jpg">
            <a:extLst>
              <a:ext uri="{FF2B5EF4-FFF2-40B4-BE49-F238E27FC236}">
                <a16:creationId xmlns:a16="http://schemas.microsoft.com/office/drawing/2014/main" id="{2CAD4650-974B-4E55-B71C-2653884F033C}"/>
              </a:ext>
            </a:extLst>
          </p:cNvPr>
          <p:cNvPicPr/>
          <p:nvPr/>
        </p:nvPicPr>
        <p:blipFill rotWithShape="1">
          <a:blip r:embed="rId2" cstate="print"/>
          <a:srcRect l="5692" t="4645" r="78492" b="35111"/>
          <a:stretch/>
        </p:blipFill>
        <p:spPr bwMode="auto">
          <a:xfrm>
            <a:off x="-37012" y="5840552"/>
            <a:ext cx="1750423" cy="1031596"/>
          </a:xfrm>
          <a:prstGeom prst="rect">
            <a:avLst/>
          </a:prstGeom>
          <a:noFill/>
          <a:ln w="9525">
            <a:solidFill>
              <a:schemeClr val="bg1"/>
            </a:solidFill>
            <a:miter lim="800000"/>
            <a:headEnd/>
            <a:tailEnd/>
          </a:ln>
        </p:spPr>
      </p:pic>
      <p:sp>
        <p:nvSpPr>
          <p:cNvPr id="9" name="Rectangle 8"/>
          <p:cNvSpPr/>
          <p:nvPr/>
        </p:nvSpPr>
        <p:spPr>
          <a:xfrm>
            <a:off x="1828800" y="1750423"/>
            <a:ext cx="8595360" cy="4415246"/>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991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F5740-A533-4641-B0E5-3FC5623057C3}"/>
              </a:ext>
            </a:extLst>
          </p:cNvPr>
          <p:cNvSpPr>
            <a:spLocks noGrp="1"/>
          </p:cNvSpPr>
          <p:nvPr>
            <p:ph type="title"/>
          </p:nvPr>
        </p:nvSpPr>
        <p:spPr/>
        <p:txBody>
          <a:bodyPr/>
          <a:lstStyle/>
          <a:p>
            <a:pPr algn="ctr"/>
            <a:r>
              <a:rPr lang="en-US" b="1" u="sng" dirty="0"/>
              <a:t>OUTPUT</a:t>
            </a:r>
          </a:p>
        </p:txBody>
      </p:sp>
      <p:sp>
        <p:nvSpPr>
          <p:cNvPr id="3" name="Content Placeholder 2">
            <a:extLst>
              <a:ext uri="{FF2B5EF4-FFF2-40B4-BE49-F238E27FC236}">
                <a16:creationId xmlns:a16="http://schemas.microsoft.com/office/drawing/2014/main" id="{A7374CB8-859C-4A24-89DA-8F3362DC58CC}"/>
              </a:ext>
            </a:extLst>
          </p:cNvPr>
          <p:cNvSpPr>
            <a:spLocks noGrp="1"/>
          </p:cNvSpPr>
          <p:nvPr>
            <p:ph idx="1"/>
          </p:nvPr>
        </p:nvSpPr>
        <p:spPr/>
        <p:txBody>
          <a:bodyPr/>
          <a:lstStyle/>
          <a:p>
            <a:pPr marL="0" indent="0">
              <a:buNone/>
            </a:pPr>
            <a:r>
              <a:rPr lang="en-US" dirty="0"/>
              <a:t>When any intruder enters the house in the absence of the owner, the movement is detected by PIR sensor, and the user gets a call or a text message on his/her mobile phone, thus warning the user that somebody has entered the house in his absence.</a:t>
            </a:r>
          </a:p>
        </p:txBody>
      </p:sp>
      <p:sp>
        <p:nvSpPr>
          <p:cNvPr id="4" name="Slide Number Placeholder 3">
            <a:extLst>
              <a:ext uri="{FF2B5EF4-FFF2-40B4-BE49-F238E27FC236}">
                <a16:creationId xmlns:a16="http://schemas.microsoft.com/office/drawing/2014/main" id="{ADAA2556-05ED-4FCC-BEBE-925B7A655C60}"/>
              </a:ext>
            </a:extLst>
          </p:cNvPr>
          <p:cNvSpPr>
            <a:spLocks noGrp="1"/>
          </p:cNvSpPr>
          <p:nvPr>
            <p:ph type="sldNum" sz="quarter" idx="12"/>
          </p:nvPr>
        </p:nvSpPr>
        <p:spPr/>
        <p:txBody>
          <a:bodyPr/>
          <a:lstStyle/>
          <a:p>
            <a:fld id="{1FF902E0-B565-4A40-9CF1-EE4551E60FF0}" type="slidenum">
              <a:rPr lang="en-US" smtClean="0"/>
              <a:pPr/>
              <a:t>14</a:t>
            </a:fld>
            <a:endParaRPr lang="en-US" dirty="0"/>
          </a:p>
        </p:txBody>
      </p:sp>
      <p:pic>
        <p:nvPicPr>
          <p:cNvPr id="6" name="Picture 5" descr="E:\ew template.jpg">
            <a:extLst>
              <a:ext uri="{FF2B5EF4-FFF2-40B4-BE49-F238E27FC236}">
                <a16:creationId xmlns:a16="http://schemas.microsoft.com/office/drawing/2014/main" id="{2CAD4650-974B-4E55-B71C-2653884F033C}"/>
              </a:ext>
            </a:extLst>
          </p:cNvPr>
          <p:cNvPicPr/>
          <p:nvPr/>
        </p:nvPicPr>
        <p:blipFill rotWithShape="1">
          <a:blip r:embed="rId2" cstate="print"/>
          <a:srcRect l="5692" t="4645" r="78492" b="35111"/>
          <a:stretch/>
        </p:blipFill>
        <p:spPr bwMode="auto">
          <a:xfrm>
            <a:off x="-37012" y="5840552"/>
            <a:ext cx="1750423" cy="1031596"/>
          </a:xfrm>
          <a:prstGeom prst="rect">
            <a:avLst/>
          </a:prstGeom>
          <a:noFill/>
          <a:ln w="9525">
            <a:solidFill>
              <a:schemeClr val="bg1"/>
            </a:solidFill>
            <a:miter lim="800000"/>
            <a:headEnd/>
            <a:tailEnd/>
          </a:ln>
        </p:spPr>
      </p:pic>
    </p:spTree>
    <p:extLst>
      <p:ext uri="{BB962C8B-B14F-4D97-AF65-F5344CB8AC3E}">
        <p14:creationId xmlns:p14="http://schemas.microsoft.com/office/powerpoint/2010/main" val="1156154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F5740-A533-4641-B0E5-3FC5623057C3}"/>
              </a:ext>
            </a:extLst>
          </p:cNvPr>
          <p:cNvSpPr>
            <a:spLocks noGrp="1"/>
          </p:cNvSpPr>
          <p:nvPr>
            <p:ph type="title"/>
          </p:nvPr>
        </p:nvSpPr>
        <p:spPr/>
        <p:txBody>
          <a:bodyPr/>
          <a:lstStyle/>
          <a:p>
            <a:pPr algn="ctr"/>
            <a:r>
              <a:rPr lang="en-US" b="1" u="sng" dirty="0"/>
              <a:t>PROBLEMS FACED</a:t>
            </a:r>
          </a:p>
        </p:txBody>
      </p:sp>
      <p:sp>
        <p:nvSpPr>
          <p:cNvPr id="3" name="Content Placeholder 2">
            <a:extLst>
              <a:ext uri="{FF2B5EF4-FFF2-40B4-BE49-F238E27FC236}">
                <a16:creationId xmlns:a16="http://schemas.microsoft.com/office/drawing/2014/main" id="{A7374CB8-859C-4A24-89DA-8F3362DC58CC}"/>
              </a:ext>
            </a:extLst>
          </p:cNvPr>
          <p:cNvSpPr>
            <a:spLocks noGrp="1"/>
          </p:cNvSpPr>
          <p:nvPr>
            <p:ph idx="1"/>
          </p:nvPr>
        </p:nvSpPr>
        <p:spPr/>
        <p:txBody>
          <a:bodyPr/>
          <a:lstStyle/>
          <a:p>
            <a:r>
              <a:rPr lang="en-US" dirty="0"/>
              <a:t>Although the PIR sensor is sensing the movement and triggering the microcontroller, there are some issues with the GSM module.</a:t>
            </a:r>
          </a:p>
          <a:p>
            <a:r>
              <a:rPr lang="en-US" dirty="0"/>
              <a:t>The GSM module is not able to make call or send the text message on the phone.</a:t>
            </a:r>
          </a:p>
        </p:txBody>
      </p:sp>
      <p:sp>
        <p:nvSpPr>
          <p:cNvPr id="4" name="Slide Number Placeholder 3">
            <a:extLst>
              <a:ext uri="{FF2B5EF4-FFF2-40B4-BE49-F238E27FC236}">
                <a16:creationId xmlns:a16="http://schemas.microsoft.com/office/drawing/2014/main" id="{ADAA2556-05ED-4FCC-BEBE-925B7A655C60}"/>
              </a:ext>
            </a:extLst>
          </p:cNvPr>
          <p:cNvSpPr>
            <a:spLocks noGrp="1"/>
          </p:cNvSpPr>
          <p:nvPr>
            <p:ph type="sldNum" sz="quarter" idx="12"/>
          </p:nvPr>
        </p:nvSpPr>
        <p:spPr/>
        <p:txBody>
          <a:bodyPr/>
          <a:lstStyle/>
          <a:p>
            <a:fld id="{1FF902E0-B565-4A40-9CF1-EE4551E60FF0}" type="slidenum">
              <a:rPr lang="en-US" smtClean="0"/>
              <a:pPr/>
              <a:t>15</a:t>
            </a:fld>
            <a:endParaRPr lang="en-US" dirty="0"/>
          </a:p>
        </p:txBody>
      </p:sp>
      <p:pic>
        <p:nvPicPr>
          <p:cNvPr id="6" name="Picture 5" descr="E:\ew template.jpg">
            <a:extLst>
              <a:ext uri="{FF2B5EF4-FFF2-40B4-BE49-F238E27FC236}">
                <a16:creationId xmlns:a16="http://schemas.microsoft.com/office/drawing/2014/main" id="{2CAD4650-974B-4E55-B71C-2653884F033C}"/>
              </a:ext>
            </a:extLst>
          </p:cNvPr>
          <p:cNvPicPr/>
          <p:nvPr/>
        </p:nvPicPr>
        <p:blipFill rotWithShape="1">
          <a:blip r:embed="rId2" cstate="print"/>
          <a:srcRect l="5692" t="4645" r="78492" b="35111"/>
          <a:stretch/>
        </p:blipFill>
        <p:spPr bwMode="auto">
          <a:xfrm>
            <a:off x="-37012" y="5840552"/>
            <a:ext cx="1750423" cy="1031596"/>
          </a:xfrm>
          <a:prstGeom prst="rect">
            <a:avLst/>
          </a:prstGeom>
          <a:noFill/>
          <a:ln w="9525">
            <a:solidFill>
              <a:schemeClr val="bg1"/>
            </a:solidFill>
            <a:miter lim="800000"/>
            <a:headEnd/>
            <a:tailEnd/>
          </a:ln>
        </p:spPr>
      </p:pic>
    </p:spTree>
    <p:extLst>
      <p:ext uri="{BB962C8B-B14F-4D97-AF65-F5344CB8AC3E}">
        <p14:creationId xmlns:p14="http://schemas.microsoft.com/office/powerpoint/2010/main" val="2213228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CCF112C-E381-4A4B-A419-C6D2E4D21B62}"/>
              </a:ext>
            </a:extLst>
          </p:cNvPr>
          <p:cNvSpPr>
            <a:spLocks noGrp="1"/>
          </p:cNvSpPr>
          <p:nvPr>
            <p:ph type="sldNum" sz="quarter" idx="12"/>
          </p:nvPr>
        </p:nvSpPr>
        <p:spPr/>
        <p:txBody>
          <a:bodyPr/>
          <a:lstStyle/>
          <a:p>
            <a:fld id="{1FF902E0-B565-4A40-9CF1-EE4551E60FF0}" type="slidenum">
              <a:rPr lang="en-US" smtClean="0"/>
              <a:pPr/>
              <a:t>16</a:t>
            </a:fld>
            <a:endParaRPr lang="en-US" dirty="0"/>
          </a:p>
        </p:txBody>
      </p:sp>
      <p:sp>
        <p:nvSpPr>
          <p:cNvPr id="5" name="Rectangle 4">
            <a:extLst>
              <a:ext uri="{FF2B5EF4-FFF2-40B4-BE49-F238E27FC236}">
                <a16:creationId xmlns:a16="http://schemas.microsoft.com/office/drawing/2014/main" id="{39E1ADD3-C7AD-4EDD-B11A-14063F645E82}"/>
              </a:ext>
            </a:extLst>
          </p:cNvPr>
          <p:cNvSpPr/>
          <p:nvPr/>
        </p:nvSpPr>
        <p:spPr>
          <a:xfrm>
            <a:off x="3273497" y="2967335"/>
            <a:ext cx="5645008" cy="1446550"/>
          </a:xfrm>
          <a:prstGeom prst="rect">
            <a:avLst/>
          </a:prstGeom>
          <a:noFill/>
        </p:spPr>
        <p:txBody>
          <a:bodyPr wrap="none" lIns="91440" tIns="45720" rIns="91440" bIns="45720">
            <a:prstTxWarp prst="textWave2">
              <a:avLst/>
            </a:prstTxWarp>
            <a:spAutoFit/>
          </a:bodyPr>
          <a:lstStyle/>
          <a:p>
            <a:pPr algn="ctr"/>
            <a:r>
              <a:rPr lang="en-US" sz="8800" b="0" cap="none" spc="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864757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A7683-2812-49EC-BECE-8DF9B7662D0E}"/>
              </a:ext>
            </a:extLst>
          </p:cNvPr>
          <p:cNvSpPr>
            <a:spLocks noGrp="1"/>
          </p:cNvSpPr>
          <p:nvPr>
            <p:ph type="title"/>
          </p:nvPr>
        </p:nvSpPr>
        <p:spPr>
          <a:xfrm>
            <a:off x="838200" y="324679"/>
            <a:ext cx="10515600" cy="1325563"/>
          </a:xfrm>
        </p:spPr>
        <p:txBody>
          <a:bodyPr/>
          <a:lstStyle/>
          <a:p>
            <a:pPr algn="ctr"/>
            <a:r>
              <a:rPr lang="en-US" dirty="0"/>
              <a:t> </a:t>
            </a:r>
            <a:r>
              <a:rPr lang="en-US" b="1" u="sng" dirty="0"/>
              <a:t>INTRODUCTION  </a:t>
            </a:r>
            <a:endParaRPr lang="en-US" b="1" dirty="0"/>
          </a:p>
        </p:txBody>
      </p:sp>
      <p:sp>
        <p:nvSpPr>
          <p:cNvPr id="3" name="Content Placeholder 2">
            <a:extLst>
              <a:ext uri="{FF2B5EF4-FFF2-40B4-BE49-F238E27FC236}">
                <a16:creationId xmlns:a16="http://schemas.microsoft.com/office/drawing/2014/main" id="{DC16B3A3-AC08-42F2-94DD-B15F695AB50F}"/>
              </a:ext>
            </a:extLst>
          </p:cNvPr>
          <p:cNvSpPr>
            <a:spLocks noGrp="1"/>
          </p:cNvSpPr>
          <p:nvPr>
            <p:ph idx="1"/>
          </p:nvPr>
        </p:nvSpPr>
        <p:spPr>
          <a:xfrm>
            <a:off x="838200" y="1759542"/>
            <a:ext cx="10515600" cy="4773779"/>
          </a:xfrm>
        </p:spPr>
        <p:txBody>
          <a:bodyPr>
            <a:normAutofit fontScale="55000" lnSpcReduction="20000"/>
          </a:bodyPr>
          <a:lstStyle/>
          <a:p>
            <a:pPr lvl="0" algn="just"/>
            <a:r>
              <a:rPr lang="en-IN" sz="5100" dirty="0"/>
              <a:t>Home security has changed a lot from the last century and will be changing in coming years.</a:t>
            </a:r>
          </a:p>
          <a:p>
            <a:pPr lvl="0" algn="just"/>
            <a:r>
              <a:rPr lang="en-IN" sz="5100" dirty="0"/>
              <a:t>Security is an important aspect or feature in the smart home applications. The new and emerging concept of smart homes offers a convenient, and safe environment for occupants. Conventional security systems keep homeowners, and their property safe from intruders by giving the indication in terms of short message. However, a smart home security system offers many more benefits.</a:t>
            </a:r>
          </a:p>
          <a:p>
            <a:pPr algn="just"/>
            <a:r>
              <a:rPr lang="en-IN" sz="5100" dirty="0"/>
              <a:t>The main concept the project is aimed towards all the average domestic users who wish to control their household remotely by their cell phones.</a:t>
            </a:r>
          </a:p>
          <a:p>
            <a:pPr algn="just"/>
            <a:endParaRPr lang="en-IN" sz="5100" dirty="0"/>
          </a:p>
          <a:p>
            <a:pPr algn="just">
              <a:buNone/>
            </a:pPr>
            <a:r>
              <a:rPr lang="en-US" sz="4500" u="sng" dirty="0"/>
              <a:t> </a:t>
            </a:r>
            <a:endParaRPr lang="en-IN" sz="4500" dirty="0"/>
          </a:p>
          <a:p>
            <a:endParaRPr lang="en-US" dirty="0"/>
          </a:p>
        </p:txBody>
      </p:sp>
      <p:pic>
        <p:nvPicPr>
          <p:cNvPr id="6" name="Picture 5" descr="E:\ew template.jpg">
            <a:extLst>
              <a:ext uri="{FF2B5EF4-FFF2-40B4-BE49-F238E27FC236}">
                <a16:creationId xmlns:a16="http://schemas.microsoft.com/office/drawing/2014/main" id="{EA314404-4B25-4811-9587-04DCBD8FBB48}"/>
              </a:ext>
            </a:extLst>
          </p:cNvPr>
          <p:cNvPicPr/>
          <p:nvPr/>
        </p:nvPicPr>
        <p:blipFill rotWithShape="1">
          <a:blip r:embed="rId2" cstate="print"/>
          <a:srcRect l="5692" t="4645" r="78492" b="35111"/>
          <a:stretch/>
        </p:blipFill>
        <p:spPr bwMode="auto">
          <a:xfrm>
            <a:off x="0" y="5943600"/>
            <a:ext cx="1347537" cy="914400"/>
          </a:xfrm>
          <a:prstGeom prst="rect">
            <a:avLst/>
          </a:prstGeom>
          <a:noFill/>
          <a:ln w="9525">
            <a:solidFill>
              <a:schemeClr val="bg1"/>
            </a:solidFill>
            <a:miter lim="800000"/>
            <a:headEnd/>
            <a:tailEnd/>
          </a:ln>
        </p:spPr>
      </p:pic>
      <p:sp>
        <p:nvSpPr>
          <p:cNvPr id="7" name="Slide Number Placeholder 6">
            <a:extLst>
              <a:ext uri="{FF2B5EF4-FFF2-40B4-BE49-F238E27FC236}">
                <a16:creationId xmlns:a16="http://schemas.microsoft.com/office/drawing/2014/main" id="{699E738D-653D-487A-B084-E0F15476554C}"/>
              </a:ext>
            </a:extLst>
          </p:cNvPr>
          <p:cNvSpPr>
            <a:spLocks noGrp="1"/>
          </p:cNvSpPr>
          <p:nvPr>
            <p:ph type="sldNum" sz="quarter" idx="12"/>
          </p:nvPr>
        </p:nvSpPr>
        <p:spPr/>
        <p:txBody>
          <a:bodyPr/>
          <a:lstStyle/>
          <a:p>
            <a:fld id="{1FF902E0-B565-4A40-9CF1-EE4551E60FF0}" type="slidenum">
              <a:rPr lang="en-US" smtClean="0"/>
              <a:pPr/>
              <a:t>2</a:t>
            </a:fld>
            <a:endParaRPr lang="en-US" dirty="0"/>
          </a:p>
        </p:txBody>
      </p:sp>
    </p:spTree>
    <p:extLst>
      <p:ext uri="{BB962C8B-B14F-4D97-AF65-F5344CB8AC3E}">
        <p14:creationId xmlns:p14="http://schemas.microsoft.com/office/powerpoint/2010/main" val="2487180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LITERATURE SURVEY</a:t>
            </a:r>
            <a:endParaRPr lang="en-IN" b="1" u="sng" dirty="0"/>
          </a:p>
        </p:txBody>
      </p:sp>
      <p:sp>
        <p:nvSpPr>
          <p:cNvPr id="6" name="Content Placeholder 5"/>
          <p:cNvSpPr>
            <a:spLocks noGrp="1"/>
          </p:cNvSpPr>
          <p:nvPr>
            <p:ph sz="half" idx="1"/>
          </p:nvPr>
        </p:nvSpPr>
        <p:spPr>
          <a:xfrm>
            <a:off x="838200" y="1735931"/>
            <a:ext cx="5181600" cy="4530724"/>
          </a:xfrm>
          <a:ln>
            <a:solidFill>
              <a:schemeClr val="tx1"/>
            </a:solidFill>
          </a:ln>
        </p:spPr>
        <p:txBody>
          <a:bodyPr>
            <a:normAutofit fontScale="25000" lnSpcReduction="20000"/>
          </a:bodyPr>
          <a:lstStyle/>
          <a:p>
            <a:r>
              <a:rPr lang="en-IN" sz="5600" b="1" dirty="0"/>
              <a:t>Android mobile based home security and device control using GSM</a:t>
            </a:r>
            <a:endParaRPr lang="en-IN" sz="5600" dirty="0"/>
          </a:p>
          <a:p>
            <a:r>
              <a:rPr lang="en-US" sz="5600" dirty="0"/>
              <a:t>Author(s): - </a:t>
            </a:r>
            <a:endParaRPr lang="en-IN" sz="5600" dirty="0"/>
          </a:p>
          <a:p>
            <a:r>
              <a:rPr lang="en-US" sz="5600" u="sng" dirty="0">
                <a:hlinkClick r:id="rId2"/>
              </a:rPr>
              <a:t>S. </a:t>
            </a:r>
            <a:r>
              <a:rPr lang="en-US" sz="5600" u="sng" dirty="0" err="1">
                <a:hlinkClick r:id="rId2"/>
              </a:rPr>
              <a:t>Rajadurai</a:t>
            </a:r>
            <a:r>
              <a:rPr lang="en-US" sz="5600" u="sng" dirty="0">
                <a:hlinkClick r:id="rId2"/>
              </a:rPr>
              <a:t> </a:t>
            </a:r>
            <a:r>
              <a:rPr lang="en-US" sz="5600" dirty="0"/>
              <a:t>; </a:t>
            </a:r>
            <a:r>
              <a:rPr lang="en-US" sz="5600" u="sng" dirty="0">
                <a:hlinkClick r:id="rId3"/>
              </a:rPr>
              <a:t>P. P. Nehru </a:t>
            </a:r>
            <a:r>
              <a:rPr lang="en-US" sz="5600" dirty="0"/>
              <a:t>; </a:t>
            </a:r>
            <a:r>
              <a:rPr lang="en-US" sz="5600" u="sng" dirty="0">
                <a:hlinkClick r:id="rId4"/>
              </a:rPr>
              <a:t>R. </a:t>
            </a:r>
            <a:r>
              <a:rPr lang="en-US" sz="5600" u="sng" dirty="0" err="1">
                <a:hlinkClick r:id="rId4"/>
              </a:rPr>
              <a:t>Selvarasu</a:t>
            </a:r>
            <a:endParaRPr lang="en-IN" sz="5600" dirty="0"/>
          </a:p>
          <a:p>
            <a:r>
              <a:rPr lang="en-US" sz="5600" dirty="0"/>
              <a:t>Abstract:</a:t>
            </a:r>
            <a:endParaRPr lang="en-IN" sz="5600" dirty="0"/>
          </a:p>
          <a:p>
            <a:r>
              <a:rPr lang="en-US" sz="5600" dirty="0"/>
              <a:t>A home automation technique based on ARM controller. This technique uses an IR sensor to detect the person. If the IR sensor detects a person then the keypad will be activated to enter the pass code. A SMS will be sent to the owner for authentication. Depending on the owner's replay the door will open. If the person enters a wrong password, an intimation message will be sent to the owner and at the mean time buzzer will be activated. Android application is used to control the electrical appliances. The firmware for this paper is written in embedded `C' language and the machine codes for the program are stored in the non-volatile flash memory of the embedded controller.</a:t>
            </a:r>
            <a:endParaRPr lang="en-IN" sz="5600" dirty="0"/>
          </a:p>
          <a:p>
            <a:r>
              <a:rPr lang="en-US" sz="5600" dirty="0"/>
              <a:t>Date Added to IEEE Xplore: 13 August 2015</a:t>
            </a:r>
            <a:endParaRPr lang="en-IN" sz="5600" dirty="0"/>
          </a:p>
          <a:p>
            <a:r>
              <a:rPr lang="en-US" sz="5600" dirty="0"/>
              <a:t>INSPEC Accession Number: 15366771</a:t>
            </a:r>
            <a:endParaRPr lang="en-IN" sz="5600" dirty="0"/>
          </a:p>
          <a:p>
            <a:r>
              <a:rPr lang="en-US" sz="5600" dirty="0"/>
              <a:t>Publisher: IEEE</a:t>
            </a:r>
            <a:endParaRPr lang="en-IN" sz="5600" dirty="0"/>
          </a:p>
          <a:p>
            <a:pPr marL="0" indent="0">
              <a:buNone/>
            </a:pPr>
            <a:endParaRPr lang="en-IN" dirty="0"/>
          </a:p>
        </p:txBody>
      </p:sp>
      <p:sp>
        <p:nvSpPr>
          <p:cNvPr id="3" name="Content Placeholder 2">
            <a:extLst>
              <a:ext uri="{FF2B5EF4-FFF2-40B4-BE49-F238E27FC236}">
                <a16:creationId xmlns:a16="http://schemas.microsoft.com/office/drawing/2014/main" id="{29A1EDBD-39BA-459D-908D-1490029535E9}"/>
              </a:ext>
            </a:extLst>
          </p:cNvPr>
          <p:cNvSpPr>
            <a:spLocks noGrp="1"/>
          </p:cNvSpPr>
          <p:nvPr>
            <p:ph sz="half" idx="2"/>
          </p:nvPr>
        </p:nvSpPr>
        <p:spPr>
          <a:xfrm>
            <a:off x="6172200" y="1735931"/>
            <a:ext cx="5181600" cy="4530725"/>
          </a:xfrm>
          <a:ln>
            <a:solidFill>
              <a:schemeClr val="tx1"/>
            </a:solidFill>
          </a:ln>
        </p:spPr>
        <p:txBody>
          <a:bodyPr>
            <a:normAutofit fontScale="25000" lnSpcReduction="20000"/>
          </a:bodyPr>
          <a:lstStyle/>
          <a:p>
            <a:r>
              <a:rPr lang="en-IN" sz="5600" b="1" dirty="0"/>
              <a:t>A low-cost GSM/GPRS based wireless home security system</a:t>
            </a:r>
            <a:r>
              <a:rPr lang="en-US" sz="5600" dirty="0"/>
              <a:t> </a:t>
            </a:r>
            <a:endParaRPr lang="en-IN" sz="5600" dirty="0"/>
          </a:p>
          <a:p>
            <a:r>
              <a:rPr lang="en-US" sz="5600" dirty="0"/>
              <a:t>Author(s): - </a:t>
            </a:r>
            <a:endParaRPr lang="en-IN" sz="5600" dirty="0"/>
          </a:p>
          <a:p>
            <a:r>
              <a:rPr lang="en-US" sz="5600" dirty="0" err="1">
                <a:hlinkClick r:id="rId5"/>
              </a:rPr>
              <a:t>Yanbo</a:t>
            </a:r>
            <a:r>
              <a:rPr lang="en-US" sz="5600" dirty="0">
                <a:hlinkClick r:id="rId5"/>
              </a:rPr>
              <a:t> Zhao </a:t>
            </a:r>
            <a:r>
              <a:rPr lang="en-US" sz="5600" dirty="0"/>
              <a:t>; </a:t>
            </a:r>
            <a:r>
              <a:rPr lang="en-US" sz="5600" dirty="0" err="1">
                <a:hlinkClick r:id="rId6"/>
              </a:rPr>
              <a:t>Zhaohui</a:t>
            </a:r>
            <a:r>
              <a:rPr lang="en-US" sz="5600" dirty="0">
                <a:hlinkClick r:id="rId6"/>
              </a:rPr>
              <a:t> Ye</a:t>
            </a:r>
            <a:endParaRPr lang="en-IN" sz="5600" dirty="0"/>
          </a:p>
          <a:p>
            <a:r>
              <a:rPr lang="en-US" sz="5600" dirty="0"/>
              <a:t>Abstract:</a:t>
            </a:r>
            <a:endParaRPr lang="en-IN" sz="5600" dirty="0"/>
          </a:p>
          <a:p>
            <a:r>
              <a:rPr lang="en-US" sz="5600" dirty="0"/>
              <a:t>Home security system is needed for occupants' convenience and safety. In this paper, we present the design and implementation of a low cost, low power consumption, and GSM/GPRS (global system for mobile communication /general packet radio service) based wireless home security system. The system is a wireless home network which contains a GSM/GPRS gateway and three kinds of wireless security sensor nodes that are door security nodes, infrared security nodes and fire alarm nodes. The nodes are easy installing. The system can response rapidly to alarm incidents and has a friendly user interface including a LCD (liquid crystal display) and a capacitive sensor keyboard. The wireless communication protocol between the gateway and the nodes is also suitable for other home appliances. Furthermore, some methods are taken to ensure the security of system information.</a:t>
            </a:r>
            <a:endParaRPr lang="en-IN" sz="5600" dirty="0"/>
          </a:p>
          <a:p>
            <a:r>
              <a:rPr lang="en-US" sz="5600" dirty="0"/>
              <a:t>Date Added to IEEE Xplore: 15 July 2008</a:t>
            </a:r>
            <a:endParaRPr lang="en-IN" sz="5600" dirty="0"/>
          </a:p>
          <a:p>
            <a:r>
              <a:rPr lang="en-US" sz="5600" dirty="0"/>
              <a:t>INSPEC Accession Number: 10090639</a:t>
            </a:r>
            <a:endParaRPr lang="en-IN" sz="5600" dirty="0"/>
          </a:p>
          <a:p>
            <a:r>
              <a:rPr lang="en-US" sz="5600" dirty="0"/>
              <a:t>Publisher: IEEE </a:t>
            </a:r>
            <a:endParaRPr lang="en-IN" sz="5600" dirty="0"/>
          </a:p>
          <a:p>
            <a:endParaRPr lang="en-IN" dirty="0"/>
          </a:p>
        </p:txBody>
      </p:sp>
      <p:sp>
        <p:nvSpPr>
          <p:cNvPr id="4" name="Slide Number Placeholder 3"/>
          <p:cNvSpPr>
            <a:spLocks noGrp="1"/>
          </p:cNvSpPr>
          <p:nvPr>
            <p:ph type="sldNum" sz="quarter" idx="12"/>
          </p:nvPr>
        </p:nvSpPr>
        <p:spPr/>
        <p:txBody>
          <a:bodyPr/>
          <a:lstStyle/>
          <a:p>
            <a:fld id="{1FF902E0-B565-4A40-9CF1-EE4551E60FF0}"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1CB5-3F15-4566-A4EE-BD7A6EDE8A4F}"/>
              </a:ext>
            </a:extLst>
          </p:cNvPr>
          <p:cNvSpPr>
            <a:spLocks noGrp="1"/>
          </p:cNvSpPr>
          <p:nvPr>
            <p:ph type="title"/>
          </p:nvPr>
        </p:nvSpPr>
        <p:spPr/>
        <p:txBody>
          <a:bodyPr/>
          <a:lstStyle/>
          <a:p>
            <a:r>
              <a:rPr lang="en-IN" b="1" u="sng" dirty="0"/>
              <a:t>COMPONENTS</a:t>
            </a:r>
            <a:r>
              <a:rPr lang="en-IN" dirty="0"/>
              <a:t> </a:t>
            </a:r>
            <a:r>
              <a:rPr lang="en-IN" b="1" u="sng" dirty="0"/>
              <a:t>REQUIRED</a:t>
            </a:r>
          </a:p>
        </p:txBody>
      </p:sp>
      <p:sp>
        <p:nvSpPr>
          <p:cNvPr id="3" name="Content Placeholder 2">
            <a:extLst>
              <a:ext uri="{FF2B5EF4-FFF2-40B4-BE49-F238E27FC236}">
                <a16:creationId xmlns:a16="http://schemas.microsoft.com/office/drawing/2014/main" id="{33852BD3-5C7E-4F0C-A728-C43096182AE3}"/>
              </a:ext>
            </a:extLst>
          </p:cNvPr>
          <p:cNvSpPr>
            <a:spLocks noGrp="1"/>
          </p:cNvSpPr>
          <p:nvPr>
            <p:ph sz="half" idx="1"/>
          </p:nvPr>
        </p:nvSpPr>
        <p:spPr/>
        <p:txBody>
          <a:bodyPr/>
          <a:lstStyle/>
          <a:p>
            <a:r>
              <a:rPr lang="en-IN" dirty="0"/>
              <a:t>ARDUINO UNO</a:t>
            </a:r>
          </a:p>
          <a:p>
            <a:pPr marL="0" indent="0">
              <a:buNone/>
            </a:pPr>
            <a:endParaRPr lang="en-IN" dirty="0"/>
          </a:p>
        </p:txBody>
      </p:sp>
      <p:sp>
        <p:nvSpPr>
          <p:cNvPr id="4" name="Content Placeholder 3">
            <a:extLst>
              <a:ext uri="{FF2B5EF4-FFF2-40B4-BE49-F238E27FC236}">
                <a16:creationId xmlns:a16="http://schemas.microsoft.com/office/drawing/2014/main" id="{19394DBE-9498-48A2-A5B3-85967D8D3C90}"/>
              </a:ext>
            </a:extLst>
          </p:cNvPr>
          <p:cNvSpPr>
            <a:spLocks noGrp="1"/>
          </p:cNvSpPr>
          <p:nvPr>
            <p:ph sz="half" idx="2"/>
          </p:nvPr>
        </p:nvSpPr>
        <p:spPr/>
        <p:txBody>
          <a:bodyPr/>
          <a:lstStyle/>
          <a:p>
            <a:r>
              <a:rPr lang="en-IN" dirty="0"/>
              <a:t>SIM 900A GSM MODULE</a:t>
            </a:r>
          </a:p>
          <a:p>
            <a:pPr marL="0" indent="0">
              <a:buNone/>
            </a:pPr>
            <a:endParaRPr lang="en-IN" dirty="0"/>
          </a:p>
        </p:txBody>
      </p:sp>
      <p:sp>
        <p:nvSpPr>
          <p:cNvPr id="5" name="Slide Number Placeholder 4">
            <a:extLst>
              <a:ext uri="{FF2B5EF4-FFF2-40B4-BE49-F238E27FC236}">
                <a16:creationId xmlns:a16="http://schemas.microsoft.com/office/drawing/2014/main" id="{9ED61D63-5084-43CE-ACC3-A09C6C736EFE}"/>
              </a:ext>
            </a:extLst>
          </p:cNvPr>
          <p:cNvSpPr>
            <a:spLocks noGrp="1"/>
          </p:cNvSpPr>
          <p:nvPr>
            <p:ph type="sldNum" sz="quarter" idx="12"/>
          </p:nvPr>
        </p:nvSpPr>
        <p:spPr/>
        <p:txBody>
          <a:bodyPr/>
          <a:lstStyle/>
          <a:p>
            <a:fld id="{1FF902E0-B565-4A40-9CF1-EE4551E60FF0}" type="slidenum">
              <a:rPr lang="en-US" smtClean="0"/>
              <a:pPr/>
              <a:t>4</a:t>
            </a:fld>
            <a:endParaRPr lang="en-US" dirty="0"/>
          </a:p>
        </p:txBody>
      </p:sp>
      <p:sp>
        <p:nvSpPr>
          <p:cNvPr id="6" name="Rectangle 5">
            <a:extLst>
              <a:ext uri="{FF2B5EF4-FFF2-40B4-BE49-F238E27FC236}">
                <a16:creationId xmlns:a16="http://schemas.microsoft.com/office/drawing/2014/main" id="{D9549EAA-6719-4EB6-A771-1F1053D447BA}"/>
              </a:ext>
            </a:extLst>
          </p:cNvPr>
          <p:cNvSpPr/>
          <p:nvPr/>
        </p:nvSpPr>
        <p:spPr>
          <a:xfrm>
            <a:off x="990600" y="2829338"/>
            <a:ext cx="4585252" cy="2663687"/>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8B312B1D-B242-4031-852D-63E1ED534120}"/>
              </a:ext>
            </a:extLst>
          </p:cNvPr>
          <p:cNvSpPr/>
          <p:nvPr/>
        </p:nvSpPr>
        <p:spPr>
          <a:xfrm>
            <a:off x="6172200" y="2829338"/>
            <a:ext cx="4585252" cy="2663687"/>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559408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852BD3-5C7E-4F0C-A728-C43096182AE3}"/>
              </a:ext>
            </a:extLst>
          </p:cNvPr>
          <p:cNvSpPr>
            <a:spLocks noGrp="1"/>
          </p:cNvSpPr>
          <p:nvPr>
            <p:ph sz="half" idx="1"/>
          </p:nvPr>
        </p:nvSpPr>
        <p:spPr>
          <a:xfrm>
            <a:off x="838200" y="1096755"/>
            <a:ext cx="5181600" cy="4351338"/>
          </a:xfrm>
        </p:spPr>
        <p:txBody>
          <a:bodyPr/>
          <a:lstStyle/>
          <a:p>
            <a:r>
              <a:rPr lang="en-IN" dirty="0"/>
              <a:t>PIR SENSOR</a:t>
            </a:r>
          </a:p>
          <a:p>
            <a:pPr marL="0" indent="0">
              <a:buNone/>
            </a:pPr>
            <a:endParaRPr lang="en-IN" dirty="0"/>
          </a:p>
        </p:txBody>
      </p:sp>
      <p:sp>
        <p:nvSpPr>
          <p:cNvPr id="4" name="Content Placeholder 3">
            <a:extLst>
              <a:ext uri="{FF2B5EF4-FFF2-40B4-BE49-F238E27FC236}">
                <a16:creationId xmlns:a16="http://schemas.microsoft.com/office/drawing/2014/main" id="{19394DBE-9498-48A2-A5B3-85967D8D3C90}"/>
              </a:ext>
            </a:extLst>
          </p:cNvPr>
          <p:cNvSpPr>
            <a:spLocks noGrp="1"/>
          </p:cNvSpPr>
          <p:nvPr>
            <p:ph sz="half" idx="2"/>
          </p:nvPr>
        </p:nvSpPr>
        <p:spPr>
          <a:xfrm>
            <a:off x="6172200" y="1096755"/>
            <a:ext cx="5181600" cy="4351338"/>
          </a:xfrm>
        </p:spPr>
        <p:txBody>
          <a:bodyPr/>
          <a:lstStyle/>
          <a:p>
            <a:r>
              <a:rPr lang="en-IN" dirty="0"/>
              <a:t>12V POWER SUPPLY</a:t>
            </a:r>
          </a:p>
          <a:p>
            <a:pPr marL="0" indent="0">
              <a:buNone/>
            </a:pPr>
            <a:endParaRPr lang="en-IN" dirty="0"/>
          </a:p>
        </p:txBody>
      </p:sp>
      <p:sp>
        <p:nvSpPr>
          <p:cNvPr id="5" name="Slide Number Placeholder 4">
            <a:extLst>
              <a:ext uri="{FF2B5EF4-FFF2-40B4-BE49-F238E27FC236}">
                <a16:creationId xmlns:a16="http://schemas.microsoft.com/office/drawing/2014/main" id="{9ED61D63-5084-43CE-ACC3-A09C6C736EFE}"/>
              </a:ext>
            </a:extLst>
          </p:cNvPr>
          <p:cNvSpPr>
            <a:spLocks noGrp="1"/>
          </p:cNvSpPr>
          <p:nvPr>
            <p:ph type="sldNum" sz="quarter" idx="12"/>
          </p:nvPr>
        </p:nvSpPr>
        <p:spPr/>
        <p:txBody>
          <a:bodyPr/>
          <a:lstStyle/>
          <a:p>
            <a:fld id="{1FF902E0-B565-4A40-9CF1-EE4551E60FF0}" type="slidenum">
              <a:rPr lang="en-US" smtClean="0"/>
              <a:pPr/>
              <a:t>5</a:t>
            </a:fld>
            <a:endParaRPr lang="en-US" dirty="0"/>
          </a:p>
        </p:txBody>
      </p:sp>
      <p:sp>
        <p:nvSpPr>
          <p:cNvPr id="8" name="Rectangle 7">
            <a:extLst>
              <a:ext uri="{FF2B5EF4-FFF2-40B4-BE49-F238E27FC236}">
                <a16:creationId xmlns:a16="http://schemas.microsoft.com/office/drawing/2014/main" id="{3A4665E8-6E16-4259-B27C-A4EBEE54746B}"/>
              </a:ext>
            </a:extLst>
          </p:cNvPr>
          <p:cNvSpPr/>
          <p:nvPr/>
        </p:nvSpPr>
        <p:spPr>
          <a:xfrm>
            <a:off x="6172200" y="1940580"/>
            <a:ext cx="4585252" cy="2663687"/>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F59DC0B0-B407-415F-9535-CC382BB2DD70}"/>
              </a:ext>
            </a:extLst>
          </p:cNvPr>
          <p:cNvSpPr/>
          <p:nvPr/>
        </p:nvSpPr>
        <p:spPr>
          <a:xfrm>
            <a:off x="950843" y="1940580"/>
            <a:ext cx="4585252" cy="2663687"/>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964731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LED</a:t>
            </a:r>
          </a:p>
        </p:txBody>
      </p:sp>
      <p:sp>
        <p:nvSpPr>
          <p:cNvPr id="4" name="Content Placeholder 3"/>
          <p:cNvSpPr>
            <a:spLocks noGrp="1"/>
          </p:cNvSpPr>
          <p:nvPr>
            <p:ph sz="half" idx="2"/>
          </p:nvPr>
        </p:nvSpPr>
        <p:spPr/>
        <p:txBody>
          <a:bodyPr/>
          <a:lstStyle/>
          <a:p>
            <a:r>
              <a:rPr lang="en-US" dirty="0"/>
              <a:t>RESISTOR</a:t>
            </a:r>
          </a:p>
        </p:txBody>
      </p:sp>
      <p:sp>
        <p:nvSpPr>
          <p:cNvPr id="5" name="Slide Number Placeholder 4"/>
          <p:cNvSpPr>
            <a:spLocks noGrp="1"/>
          </p:cNvSpPr>
          <p:nvPr>
            <p:ph type="sldNum" sz="quarter" idx="12"/>
          </p:nvPr>
        </p:nvSpPr>
        <p:spPr/>
        <p:txBody>
          <a:bodyPr/>
          <a:lstStyle/>
          <a:p>
            <a:fld id="{1FF902E0-B565-4A40-9CF1-EE4551E60FF0}" type="slidenum">
              <a:rPr lang="en-US" smtClean="0"/>
              <a:pPr/>
              <a:t>6</a:t>
            </a:fld>
            <a:endParaRPr lang="en-US" dirty="0"/>
          </a:p>
        </p:txBody>
      </p:sp>
      <p:sp>
        <p:nvSpPr>
          <p:cNvPr id="6" name="Rectangle 5"/>
          <p:cNvSpPr/>
          <p:nvPr/>
        </p:nvSpPr>
        <p:spPr>
          <a:xfrm>
            <a:off x="838200" y="3076302"/>
            <a:ext cx="3553098" cy="2403566"/>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172200" y="3038343"/>
            <a:ext cx="3905794" cy="2403566"/>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BREADBOARD</a:t>
            </a:r>
          </a:p>
        </p:txBody>
      </p:sp>
      <p:sp>
        <p:nvSpPr>
          <p:cNvPr id="4" name="Content Placeholder 3"/>
          <p:cNvSpPr>
            <a:spLocks noGrp="1"/>
          </p:cNvSpPr>
          <p:nvPr>
            <p:ph sz="half" idx="2"/>
          </p:nvPr>
        </p:nvSpPr>
        <p:spPr/>
        <p:txBody>
          <a:bodyPr/>
          <a:lstStyle/>
          <a:p>
            <a:r>
              <a:rPr lang="en-US" dirty="0"/>
              <a:t>JUMPER WIRES</a:t>
            </a:r>
          </a:p>
        </p:txBody>
      </p:sp>
      <p:sp>
        <p:nvSpPr>
          <p:cNvPr id="5" name="Slide Number Placeholder 4"/>
          <p:cNvSpPr>
            <a:spLocks noGrp="1"/>
          </p:cNvSpPr>
          <p:nvPr>
            <p:ph type="sldNum" sz="quarter" idx="12"/>
          </p:nvPr>
        </p:nvSpPr>
        <p:spPr/>
        <p:txBody>
          <a:bodyPr/>
          <a:lstStyle/>
          <a:p>
            <a:fld id="{1FF902E0-B565-4A40-9CF1-EE4551E60FF0}" type="slidenum">
              <a:rPr lang="en-US" smtClean="0"/>
              <a:pPr/>
              <a:t>7</a:t>
            </a:fld>
            <a:endParaRPr lang="en-US" dirty="0"/>
          </a:p>
        </p:txBody>
      </p:sp>
      <p:sp>
        <p:nvSpPr>
          <p:cNvPr id="6" name="Rectangle 5"/>
          <p:cNvSpPr/>
          <p:nvPr/>
        </p:nvSpPr>
        <p:spPr>
          <a:xfrm>
            <a:off x="6282666" y="2965270"/>
            <a:ext cx="3853543" cy="2351314"/>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15954" y="2965269"/>
            <a:ext cx="3644537" cy="2351314"/>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1176E-2D7B-48BB-AE81-BD6FA2B64C9C}"/>
              </a:ext>
            </a:extLst>
          </p:cNvPr>
          <p:cNvSpPr>
            <a:spLocks noGrp="1"/>
          </p:cNvSpPr>
          <p:nvPr>
            <p:ph type="title"/>
          </p:nvPr>
        </p:nvSpPr>
        <p:spPr/>
        <p:txBody>
          <a:bodyPr>
            <a:normAutofit fontScale="90000"/>
          </a:bodyPr>
          <a:lstStyle/>
          <a:p>
            <a:br>
              <a:rPr lang="en-US" sz="2800" u="sng" dirty="0"/>
            </a:br>
            <a:br>
              <a:rPr lang="en-US" sz="2800" u="sng" dirty="0"/>
            </a:br>
            <a:br>
              <a:rPr lang="en-US" sz="2800" u="sng" dirty="0"/>
            </a:br>
            <a:r>
              <a:rPr lang="en-US" sz="4900" u="sng" dirty="0">
                <a:latin typeface="+mn-lt"/>
              </a:rPr>
              <a:t>PROPOSED METHODOLOGY</a:t>
            </a:r>
            <a:br>
              <a:rPr lang="en-IN" sz="3100" dirty="0">
                <a:latin typeface="+mn-lt"/>
              </a:rPr>
            </a:br>
            <a:endParaRPr lang="en-US" sz="3100" b="1" dirty="0">
              <a:latin typeface="+mn-lt"/>
            </a:endParaRPr>
          </a:p>
        </p:txBody>
      </p:sp>
      <p:sp>
        <p:nvSpPr>
          <p:cNvPr id="3" name="Content Placeholder 2">
            <a:extLst>
              <a:ext uri="{FF2B5EF4-FFF2-40B4-BE49-F238E27FC236}">
                <a16:creationId xmlns:a16="http://schemas.microsoft.com/office/drawing/2014/main" id="{8A1C3EB0-BA22-41C7-AD91-A10B1E150875}"/>
              </a:ext>
            </a:extLst>
          </p:cNvPr>
          <p:cNvSpPr>
            <a:spLocks noGrp="1"/>
          </p:cNvSpPr>
          <p:nvPr>
            <p:ph idx="1"/>
          </p:nvPr>
        </p:nvSpPr>
        <p:spPr/>
        <p:txBody>
          <a:bodyPr>
            <a:normAutofit/>
          </a:bodyPr>
          <a:lstStyle/>
          <a:p>
            <a:pPr marL="0" indent="0">
              <a:buNone/>
            </a:pPr>
            <a:r>
              <a:rPr lang="en-US" u="sng" dirty="0"/>
              <a:t>A. METHODOLOGY:</a:t>
            </a:r>
          </a:p>
          <a:p>
            <a:r>
              <a:rPr lang="en-US" dirty="0"/>
              <a:t>This system is constructed with Arduino that contains the code for the specific action. The PIR sensor will sense the movement and  will alert the GSM modem i.e. to alert the owner about intruder or danger to the house. The GSM after being triggered through Arduino, sends a text message to the to alert the owner and later places a call through the GSM module.</a:t>
            </a:r>
            <a:endParaRPr lang="en-IN" dirty="0"/>
          </a:p>
          <a:p>
            <a:endParaRPr lang="en-IN" u="sng" dirty="0"/>
          </a:p>
          <a:p>
            <a:endParaRPr lang="en-US" dirty="0"/>
          </a:p>
        </p:txBody>
      </p:sp>
      <p:sp>
        <p:nvSpPr>
          <p:cNvPr id="4" name="Slide Number Placeholder 3">
            <a:extLst>
              <a:ext uri="{FF2B5EF4-FFF2-40B4-BE49-F238E27FC236}">
                <a16:creationId xmlns:a16="http://schemas.microsoft.com/office/drawing/2014/main" id="{408793CC-903F-4D8B-AC17-5C3F9A5F918A}"/>
              </a:ext>
            </a:extLst>
          </p:cNvPr>
          <p:cNvSpPr>
            <a:spLocks noGrp="1"/>
          </p:cNvSpPr>
          <p:nvPr>
            <p:ph type="sldNum" sz="quarter" idx="12"/>
          </p:nvPr>
        </p:nvSpPr>
        <p:spPr/>
        <p:txBody>
          <a:bodyPr/>
          <a:lstStyle/>
          <a:p>
            <a:fld id="{1FF902E0-B565-4A40-9CF1-EE4551E60FF0}" type="slidenum">
              <a:rPr lang="en-US" smtClean="0"/>
              <a:pPr/>
              <a:t>8</a:t>
            </a:fld>
            <a:endParaRPr lang="en-US" dirty="0"/>
          </a:p>
        </p:txBody>
      </p:sp>
      <p:pic>
        <p:nvPicPr>
          <p:cNvPr id="6" name="Picture 5" descr="E:\ew template.jpg">
            <a:extLst>
              <a:ext uri="{FF2B5EF4-FFF2-40B4-BE49-F238E27FC236}">
                <a16:creationId xmlns:a16="http://schemas.microsoft.com/office/drawing/2014/main" id="{463541CD-5022-4BE0-837F-280344B335C2}"/>
              </a:ext>
            </a:extLst>
          </p:cNvPr>
          <p:cNvPicPr/>
          <p:nvPr/>
        </p:nvPicPr>
        <p:blipFill rotWithShape="1">
          <a:blip r:embed="rId2" cstate="print"/>
          <a:srcRect l="5692" t="4645" r="78492" b="35111"/>
          <a:stretch/>
        </p:blipFill>
        <p:spPr bwMode="auto">
          <a:xfrm>
            <a:off x="-37012" y="5840552"/>
            <a:ext cx="1750423" cy="1031596"/>
          </a:xfrm>
          <a:prstGeom prst="rect">
            <a:avLst/>
          </a:prstGeom>
          <a:noFill/>
          <a:ln w="9525">
            <a:solidFill>
              <a:schemeClr val="bg1"/>
            </a:solidFill>
            <a:miter lim="800000"/>
            <a:headEnd/>
            <a:tailEnd/>
          </a:ln>
        </p:spPr>
      </p:pic>
    </p:spTree>
    <p:extLst>
      <p:ext uri="{BB962C8B-B14F-4D97-AF65-F5344CB8AC3E}">
        <p14:creationId xmlns:p14="http://schemas.microsoft.com/office/powerpoint/2010/main" val="768350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E77CD-D304-494D-8B52-D8B050D72E54}"/>
              </a:ext>
            </a:extLst>
          </p:cNvPr>
          <p:cNvSpPr>
            <a:spLocks noGrp="1"/>
          </p:cNvSpPr>
          <p:nvPr>
            <p:ph type="title"/>
          </p:nvPr>
        </p:nvSpPr>
        <p:spPr/>
        <p:txBody>
          <a:bodyPr>
            <a:normAutofit/>
          </a:bodyPr>
          <a:lstStyle/>
          <a:p>
            <a:r>
              <a:rPr lang="en-US" sz="2800" u="sng" dirty="0">
                <a:latin typeface="+mn-lt"/>
              </a:rPr>
              <a:t>B.ALGORITHIM:</a:t>
            </a:r>
            <a:br>
              <a:rPr lang="en-US" sz="2800" u="sng" dirty="0">
                <a:latin typeface="+mn-lt"/>
              </a:rPr>
            </a:br>
            <a:endParaRPr lang="en-IN" sz="2800" dirty="0">
              <a:latin typeface="+mn-lt"/>
            </a:endParaRPr>
          </a:p>
        </p:txBody>
      </p:sp>
      <p:sp>
        <p:nvSpPr>
          <p:cNvPr id="3" name="Content Placeholder 2">
            <a:extLst>
              <a:ext uri="{FF2B5EF4-FFF2-40B4-BE49-F238E27FC236}">
                <a16:creationId xmlns:a16="http://schemas.microsoft.com/office/drawing/2014/main" id="{74BC080A-9431-4AFA-8677-587FC5B5A218}"/>
              </a:ext>
            </a:extLst>
          </p:cNvPr>
          <p:cNvSpPr>
            <a:spLocks noGrp="1"/>
          </p:cNvSpPr>
          <p:nvPr>
            <p:ph idx="1"/>
          </p:nvPr>
        </p:nvSpPr>
        <p:spPr>
          <a:xfrm>
            <a:off x="838200" y="1253331"/>
            <a:ext cx="10515600" cy="4351338"/>
          </a:xfrm>
        </p:spPr>
        <p:txBody>
          <a:bodyPr/>
          <a:lstStyle/>
          <a:p>
            <a:r>
              <a:rPr lang="en-IN" dirty="0"/>
              <a:t>First two LEDS are used to determine the working of PIR sensor and any movement around the sensor.</a:t>
            </a:r>
          </a:p>
          <a:p>
            <a:r>
              <a:rPr lang="en-IN" dirty="0"/>
              <a:t>The output of PIR sensor is set to low.</a:t>
            </a:r>
          </a:p>
          <a:p>
            <a:r>
              <a:rPr lang="en-IN" dirty="0"/>
              <a:t>Check the condition, When the output of PIR sensor is high, LED 2 also becomes high, which triggers the microcontroller and makes a call to the number written in the program through GSM module.</a:t>
            </a:r>
          </a:p>
          <a:p>
            <a:pPr marL="0" indent="0">
              <a:buNone/>
            </a:pPr>
            <a:r>
              <a:rPr lang="en-IN" u="sng" dirty="0"/>
              <a:t>C.PROGRAM:</a:t>
            </a:r>
          </a:p>
          <a:p>
            <a:pPr marL="0" indent="0">
              <a:buNone/>
            </a:pPr>
            <a:r>
              <a:rPr lang="en-IN" dirty="0">
                <a:hlinkClick r:id="rId2" action="ppaction://hlinkfile"/>
              </a:rPr>
              <a:t>program 2.pdf</a:t>
            </a:r>
            <a:endParaRPr lang="en-IN" dirty="0"/>
          </a:p>
        </p:txBody>
      </p:sp>
      <p:sp>
        <p:nvSpPr>
          <p:cNvPr id="4" name="Slide Number Placeholder 3">
            <a:extLst>
              <a:ext uri="{FF2B5EF4-FFF2-40B4-BE49-F238E27FC236}">
                <a16:creationId xmlns:a16="http://schemas.microsoft.com/office/drawing/2014/main" id="{E45CA17B-F21A-4BE1-8F02-85A630D66131}"/>
              </a:ext>
            </a:extLst>
          </p:cNvPr>
          <p:cNvSpPr>
            <a:spLocks noGrp="1"/>
          </p:cNvSpPr>
          <p:nvPr>
            <p:ph type="sldNum" sz="quarter" idx="12"/>
          </p:nvPr>
        </p:nvSpPr>
        <p:spPr/>
        <p:txBody>
          <a:bodyPr/>
          <a:lstStyle/>
          <a:p>
            <a:fld id="{1FF902E0-B565-4A40-9CF1-EE4551E60FF0}" type="slidenum">
              <a:rPr lang="en-US" smtClean="0"/>
              <a:pPr/>
              <a:t>9</a:t>
            </a:fld>
            <a:endParaRPr lang="en-US" dirty="0"/>
          </a:p>
        </p:txBody>
      </p:sp>
    </p:spTree>
    <p:extLst>
      <p:ext uri="{BB962C8B-B14F-4D97-AF65-F5344CB8AC3E}">
        <p14:creationId xmlns:p14="http://schemas.microsoft.com/office/powerpoint/2010/main" val="1708214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TotalTime>
  <Words>893</Words>
  <Application>Microsoft Office PowerPoint</Application>
  <PresentationFormat>Widescreen</PresentationFormat>
  <Paragraphs>89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HOME SECURITY SYSTEM USING GSM</vt:lpstr>
      <vt:lpstr> INTRODUCTION  </vt:lpstr>
      <vt:lpstr>LITERATURE SURVEY</vt:lpstr>
      <vt:lpstr>COMPONENTS REQUIRED</vt:lpstr>
      <vt:lpstr>PowerPoint Presentation</vt:lpstr>
      <vt:lpstr>PowerPoint Presentation</vt:lpstr>
      <vt:lpstr>PowerPoint Presentation</vt:lpstr>
      <vt:lpstr>   PROPOSED METHODOLOGY </vt:lpstr>
      <vt:lpstr>B.ALGORITHIM: </vt:lpstr>
      <vt:lpstr>BLOCK DIAGRAM</vt:lpstr>
      <vt:lpstr>CIRCUIT DIAGRAM</vt:lpstr>
      <vt:lpstr>WORKING</vt:lpstr>
      <vt:lpstr>Diagram</vt:lpstr>
      <vt:lpstr>OUTPUT</vt:lpstr>
      <vt:lpstr>PROBLEMS FACED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Joshua Daniel Raj</dc:creator>
  <cp:lastModifiedBy>Jaydeep Maity</cp:lastModifiedBy>
  <cp:revision>34</cp:revision>
  <dcterms:created xsi:type="dcterms:W3CDTF">2019-09-23T07:11:44Z</dcterms:created>
  <dcterms:modified xsi:type="dcterms:W3CDTF">2019-11-25T19:31:42Z</dcterms:modified>
</cp:coreProperties>
</file>