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c0359a3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c0359a3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c0359a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c0359a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0c0359a3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0c0359a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0c0359a3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0c0359a3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0c0359a3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0c0359a3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c0359a3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c0359a3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0c0359a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0c0359a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jmuD4DKpu-WIN6HyF3d664x2dfMn8uJ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LPeQLwyY1qSZxY4lhIMfzk1KBTc_i7Gy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4300" y="1479725"/>
            <a:ext cx="6030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Reducing </a:t>
            </a:r>
            <a:r>
              <a:rPr lang="en-GB"/>
              <a:t>noise during the during live call-Machine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43950" y="3317075"/>
            <a:ext cx="52107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Jeet Pandya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Jay Mangukiya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Taukir Khatri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Bhautik Sorathiya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4049" cy="14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947275" y="107425"/>
            <a:ext cx="713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Birla </a:t>
            </a:r>
            <a:r>
              <a:rPr lang="en-GB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Vishvakarma</a:t>
            </a:r>
            <a:r>
              <a:rPr lang="en-GB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Mahavidyalaya</a:t>
            </a:r>
            <a:r>
              <a:rPr lang="en-GB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Engineering College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Introduction</a:t>
            </a:r>
            <a:endParaRPr b="1" sz="27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425175"/>
            <a:ext cx="70389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24"/>
              <a:t>Agenda</a:t>
            </a:r>
            <a:endParaRPr b="1" sz="21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/>
              <a:t>→ </a:t>
            </a:r>
            <a:r>
              <a:rPr lang="en-GB" sz="1800"/>
              <a:t> </a:t>
            </a:r>
            <a:r>
              <a:rPr lang="en-GB" sz="1900"/>
              <a:t>To improve </a:t>
            </a:r>
            <a:r>
              <a:rPr lang="en-GB" sz="1900"/>
              <a:t>the voice quality over the call by cancelling out the noise from background.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24"/>
              <a:t>How to improve voice quality?</a:t>
            </a:r>
            <a:endParaRPr b="1" sz="21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/>
              <a:t>→ </a:t>
            </a:r>
            <a:r>
              <a:rPr lang="en-GB" sz="1900"/>
              <a:t>We are in the era where nothing is impossible. With help of ML/AI and various types of learnings we can train our own model to do the task.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Existing Problem</a:t>
            </a:r>
            <a:endParaRPr sz="27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43775" y="1567550"/>
            <a:ext cx="72168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Now a days whenever we are having an issue with any company and we are trying to solve it by talking with </a:t>
            </a:r>
            <a:r>
              <a:rPr lang="en-GB" sz="1800"/>
              <a:t>customer</a:t>
            </a:r>
            <a:r>
              <a:rPr lang="en-GB" sz="1800"/>
              <a:t> representative of that company. Sometimes due to noisy atmosphere we are trying to  register a complaint but the customer </a:t>
            </a:r>
            <a:r>
              <a:rPr lang="en-GB" sz="1800"/>
              <a:t>representative cannot properly understand it due to noise which is added due to noisy atmosphere and problem may not be solved.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To overcome this type of problem if we use the method of solution by chat than it becomes sometimes very lengthy process.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54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00"/>
              <a:t>Reducing noise from background</a:t>
            </a:r>
            <a:endParaRPr sz="126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455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We are developing a system that can reduce the background noise during the live </a:t>
            </a:r>
            <a:r>
              <a:rPr lang="en-GB" sz="1800"/>
              <a:t>interaction</a:t>
            </a:r>
            <a:r>
              <a:rPr lang="en-GB" sz="1800"/>
              <a:t> between </a:t>
            </a:r>
            <a:r>
              <a:rPr lang="en-GB" sz="1800"/>
              <a:t>consumer</a:t>
            </a:r>
            <a:r>
              <a:rPr lang="en-GB" sz="1800"/>
              <a:t> and </a:t>
            </a:r>
            <a:r>
              <a:rPr lang="en-GB" sz="1800"/>
              <a:t>customer representative.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The main agenda of the system is to process on the audio any try to provide the best audio with less noise so that one can understand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This system can be helpful  in a multiple way such that problem can be hear properly and can be solved.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 title="Sound-after-noise-cancellation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250" y="3967324"/>
            <a:ext cx="457200" cy="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57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Glimpses</a:t>
            </a:r>
            <a:endParaRPr sz="2700"/>
          </a:p>
        </p:txBody>
      </p:sp>
      <p:pic>
        <p:nvPicPr>
          <p:cNvPr id="162" name="Google Shape;162;p17" title="Actual-Sound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250" y="1892422"/>
            <a:ext cx="457200" cy="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450450" y="1880300"/>
            <a:ext cx="58860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   </a:t>
            </a:r>
            <a:r>
              <a:rPr lang="en-GB" sz="1600"/>
              <a:t>Actual Sound of the consumer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    Sound after applying the model</a:t>
            </a:r>
            <a:endParaRPr sz="1600"/>
          </a:p>
        </p:txBody>
      </p:sp>
      <p:sp>
        <p:nvSpPr>
          <p:cNvPr id="164" name="Google Shape;164;p17"/>
          <p:cNvSpPr txBox="1"/>
          <p:nvPr/>
        </p:nvSpPr>
        <p:spPr>
          <a:xfrm>
            <a:off x="1466550" y="1152425"/>
            <a:ext cx="62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is an example of what we are going  to do.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431454" y="2715891"/>
            <a:ext cx="6210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will modify the actual sound in a such a way that it has noise as less as possible so that the issue can resolve much faster.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Implementation aspects</a:t>
            </a:r>
            <a:endParaRPr sz="25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What are the languages that are to be used?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We are mainly focusing on implementing the solution using Python for the implement it and some machine learning libraries like librosa will be used for filtering a noise.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We will use the pre-trained ML model to fliter the noise 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B</a:t>
            </a:r>
            <a:r>
              <a:rPr lang="en-GB" sz="1800"/>
              <a:t>y using pre-trained  model we are saving the most time to avoid the delay during the live interaction.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Application(Usages)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This system can be used in any company to provide better services.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 emergency service </a:t>
            </a:r>
            <a:r>
              <a:rPr lang="en-GB" sz="1800"/>
              <a:t>complaint</a:t>
            </a:r>
            <a:r>
              <a:rPr lang="en-GB" sz="1800"/>
              <a:t> booking like: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100(police dial)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108(ambulance dial)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101(abhayam dial)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Routine</a:t>
            </a:r>
            <a:r>
              <a:rPr lang="en-GB" sz="1800"/>
              <a:t> call where a person cannot listen properly etc.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2409900" y="1920400"/>
            <a:ext cx="4324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for watching 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-Jeet Pandya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-Jay Mangukiya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-Taukir Khatri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-Bhautik Sorathiya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