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32CCA-CCC2-4AE8-ADC4-7ECB618E302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ED07C-D36A-4F2F-990F-D136A2DD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8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4DE2-2EA0-4C33-ACA9-58755BDE659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B14F-EE75-4C41-8D1B-323BDB6C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09600"/>
            <a:ext cx="5181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STUDENT MANAGEMENT SYSTEM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846618"/>
            <a:ext cx="1905000" cy="3463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0343" y="5842661"/>
            <a:ext cx="1905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5357" y="5846618"/>
            <a:ext cx="1905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Exit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68631"/>
              </p:ext>
            </p:extLst>
          </p:nvPr>
        </p:nvGraphicFramePr>
        <p:xfrm>
          <a:off x="762000" y="4038600"/>
          <a:ext cx="75383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393"/>
                <a:gridCol w="1256393"/>
                <a:gridCol w="1256393"/>
                <a:gridCol w="1256393"/>
                <a:gridCol w="1256393"/>
                <a:gridCol w="1256393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LASTNAME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FIRSTNAME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YEARLEVEL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1447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LASTNAME: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1447800"/>
            <a:ext cx="19812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7400" y="2017486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FIRSTNAME: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2017486"/>
            <a:ext cx="19812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26670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7400" y="2674257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32004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133600" y="26869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32203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41900" y="1480457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13500" y="1427843"/>
            <a:ext cx="19812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13500" y="1988458"/>
            <a:ext cx="19812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92700" y="2019301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 LEVEL: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92700" y="2678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BIRTHDATE: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61200" y="2635377"/>
            <a:ext cx="685799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3500" y="2635377"/>
            <a:ext cx="622301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72400" y="2635377"/>
            <a:ext cx="6223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8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-490538"/>
            <a:ext cx="8801100" cy="783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12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CL3S41</dc:creator>
  <cp:lastModifiedBy>CL3S41</cp:lastModifiedBy>
  <cp:revision>7</cp:revision>
  <dcterms:created xsi:type="dcterms:W3CDTF">2020-10-25T12:41:46Z</dcterms:created>
  <dcterms:modified xsi:type="dcterms:W3CDTF">2020-10-25T14:36:32Z</dcterms:modified>
</cp:coreProperties>
</file>