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7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66FF5A-CB38-4E0F-B251-D0A5F765F486}" v="13" dt="2025-09-18T03:18:53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48" y="82"/>
      </p:cViewPr>
      <p:guideLst>
        <p:guide orient="horz" pos="275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_viraj Patil" userId="72d3bc5ee849278d" providerId="LiveId" clId="{E1F078A5-75C3-4319-BADE-709A1B57CC01}"/>
    <pc:docChg chg="undo custSel modSld">
      <pc:chgData name="_viraj Patil" userId="72d3bc5ee849278d" providerId="LiveId" clId="{E1F078A5-75C3-4319-BADE-709A1B57CC01}" dt="2025-09-18T03:21:10.784" v="877" actId="1076"/>
      <pc:docMkLst>
        <pc:docMk/>
      </pc:docMkLst>
      <pc:sldChg chg="addSp delSp modSp mod">
        <pc:chgData name="_viraj Patil" userId="72d3bc5ee849278d" providerId="LiveId" clId="{E1F078A5-75C3-4319-BADE-709A1B57CC01}" dt="2025-09-18T03:21:10.784" v="877" actId="1076"/>
        <pc:sldMkLst>
          <pc:docMk/>
          <pc:sldMk cId="0" sldId="281"/>
        </pc:sldMkLst>
        <pc:spChg chg="del mod">
          <ac:chgData name="_viraj Patil" userId="72d3bc5ee849278d" providerId="LiveId" clId="{E1F078A5-75C3-4319-BADE-709A1B57CC01}" dt="2025-09-18T03:18:04.491" v="791" actId="478"/>
          <ac:spMkLst>
            <pc:docMk/>
            <pc:sldMk cId="0" sldId="281"/>
            <ac:spMk id="3" creationId="{F52EAE14-4AB2-E101-5E35-C68CF90E3E7D}"/>
          </ac:spMkLst>
        </pc:spChg>
        <pc:spChg chg="mod">
          <ac:chgData name="_viraj Patil" userId="72d3bc5ee849278d" providerId="LiveId" clId="{E1F078A5-75C3-4319-BADE-709A1B57CC01}" dt="2025-09-18T03:21:10.784" v="877" actId="1076"/>
          <ac:spMkLst>
            <pc:docMk/>
            <pc:sldMk cId="0" sldId="281"/>
            <ac:spMk id="4" creationId="{C8482326-338C-F24B-67AF-A0213B6FB976}"/>
          </ac:spMkLst>
        </pc:spChg>
        <pc:spChg chg="ord">
          <ac:chgData name="_viraj Patil" userId="72d3bc5ee849278d" providerId="LiveId" clId="{E1F078A5-75C3-4319-BADE-709A1B57CC01}" dt="2025-09-17T16:37:55.402" v="393" actId="166"/>
          <ac:spMkLst>
            <pc:docMk/>
            <pc:sldMk cId="0" sldId="281"/>
            <ac:spMk id="9" creationId="{00000000-0000-0000-0000-000000000000}"/>
          </ac:spMkLst>
        </pc:spChg>
        <pc:spChg chg="mod">
          <ac:chgData name="_viraj Patil" userId="72d3bc5ee849278d" providerId="LiveId" clId="{E1F078A5-75C3-4319-BADE-709A1B57CC01}" dt="2025-09-18T03:08:27.807" v="771" actId="1076"/>
          <ac:spMkLst>
            <pc:docMk/>
            <pc:sldMk cId="0" sldId="281"/>
            <ac:spMk id="24" creationId="{13894E36-8B4E-5B50-18B9-394896FA4903}"/>
          </ac:spMkLst>
        </pc:spChg>
        <pc:spChg chg="mod">
          <ac:chgData name="_viraj Patil" userId="72d3bc5ee849278d" providerId="LiveId" clId="{E1F078A5-75C3-4319-BADE-709A1B57CC01}" dt="2025-09-18T03:08:21.232" v="770" actId="1076"/>
          <ac:spMkLst>
            <pc:docMk/>
            <pc:sldMk cId="0" sldId="281"/>
            <ac:spMk id="26" creationId="{0221EA7D-624E-C624-A3CF-D8C00E48666D}"/>
          </ac:spMkLst>
        </pc:spChg>
        <pc:spChg chg="add del mod ord">
          <ac:chgData name="_viraj Patil" userId="72d3bc5ee849278d" providerId="LiveId" clId="{E1F078A5-75C3-4319-BADE-709A1B57CC01}" dt="2025-09-18T03:07:49.423" v="766" actId="14100"/>
          <ac:spMkLst>
            <pc:docMk/>
            <pc:sldMk cId="0" sldId="281"/>
            <ac:spMk id="27" creationId="{CB687D98-E7EB-ECA2-9206-01DAF0E8D7C7}"/>
          </ac:spMkLst>
        </pc:spChg>
        <pc:picChg chg="add del mod">
          <ac:chgData name="_viraj Patil" userId="72d3bc5ee849278d" providerId="LiveId" clId="{E1F078A5-75C3-4319-BADE-709A1B57CC01}" dt="2025-09-18T03:18:16.554" v="792" actId="478"/>
          <ac:picMkLst>
            <pc:docMk/>
            <pc:sldMk cId="0" sldId="281"/>
            <ac:picMk id="11" creationId="{3854D481-AE72-9628-1038-A32FF5E7A629}"/>
          </ac:picMkLst>
        </pc:picChg>
        <pc:picChg chg="add mod">
          <ac:chgData name="_viraj Patil" userId="72d3bc5ee849278d" providerId="LiveId" clId="{E1F078A5-75C3-4319-BADE-709A1B57CC01}" dt="2025-09-18T03:20:53.257" v="874" actId="1076"/>
          <ac:picMkLst>
            <pc:docMk/>
            <pc:sldMk cId="0" sldId="281"/>
            <ac:picMk id="14" creationId="{F4A29FB5-5C35-DF15-1D6D-3882EBD7DCCB}"/>
          </ac:picMkLst>
        </pc:picChg>
      </pc:sldChg>
      <pc:sldChg chg="addSp delSp modSp mod">
        <pc:chgData name="_viraj Patil" userId="72d3bc5ee849278d" providerId="LiveId" clId="{E1F078A5-75C3-4319-BADE-709A1B57CC01}" dt="2025-09-18T03:05:34.686" v="682" actId="1076"/>
        <pc:sldMkLst>
          <pc:docMk/>
          <pc:sldMk cId="0" sldId="290"/>
        </pc:sldMkLst>
        <pc:spChg chg="mod">
          <ac:chgData name="_viraj Patil" userId="72d3bc5ee849278d" providerId="LiveId" clId="{E1F078A5-75C3-4319-BADE-709A1B57CC01}" dt="2025-09-17T18:19:08.418" v="585" actId="1076"/>
          <ac:spMkLst>
            <pc:docMk/>
            <pc:sldMk cId="0" sldId="290"/>
            <ac:spMk id="28" creationId="{7CA3598A-B87E-96E9-EBC7-F47007472DE3}"/>
          </ac:spMkLst>
        </pc:spChg>
        <pc:spChg chg="mod">
          <ac:chgData name="_viraj Patil" userId="72d3bc5ee849278d" providerId="LiveId" clId="{E1F078A5-75C3-4319-BADE-709A1B57CC01}" dt="2025-09-17T17:01:47.995" v="567" actId="20577"/>
          <ac:spMkLst>
            <pc:docMk/>
            <pc:sldMk cId="0" sldId="290"/>
            <ac:spMk id="29" creationId="{02DB51B5-86C1-C6C0-E12A-982A2BD48A9D}"/>
          </ac:spMkLst>
        </pc:spChg>
        <pc:spChg chg="mod">
          <ac:chgData name="_viraj Patil" userId="72d3bc5ee849278d" providerId="LiveId" clId="{E1F078A5-75C3-4319-BADE-709A1B57CC01}" dt="2025-09-17T17:02:52.001" v="572" actId="14100"/>
          <ac:spMkLst>
            <pc:docMk/>
            <pc:sldMk cId="0" sldId="290"/>
            <ac:spMk id="30" creationId="{C7D21D17-0428-D8B4-E01B-A0358D9A8276}"/>
          </ac:spMkLst>
        </pc:spChg>
        <pc:picChg chg="mod">
          <ac:chgData name="_viraj Patil" userId="72d3bc5ee849278d" providerId="LiveId" clId="{E1F078A5-75C3-4319-BADE-709A1B57CC01}" dt="2025-09-18T03:05:25.684" v="678" actId="1076"/>
          <ac:picMkLst>
            <pc:docMk/>
            <pc:sldMk cId="0" sldId="290"/>
            <ac:picMk id="3" creationId="{CB56C876-3408-FDEE-C256-3D52D90B97C9}"/>
          </ac:picMkLst>
        </pc:picChg>
        <pc:picChg chg="del">
          <ac:chgData name="_viraj Patil" userId="72d3bc5ee849278d" providerId="LiveId" clId="{E1F078A5-75C3-4319-BADE-709A1B57CC01}" dt="2025-09-17T16:40:42.510" v="421" actId="478"/>
          <ac:picMkLst>
            <pc:docMk/>
            <pc:sldMk cId="0" sldId="290"/>
            <ac:picMk id="5" creationId="{EE0F7101-3967-F981-23FF-922BE60FBD88}"/>
          </ac:picMkLst>
        </pc:picChg>
        <pc:picChg chg="add mod ord modCrop">
          <ac:chgData name="_viraj Patil" userId="72d3bc5ee849278d" providerId="LiveId" clId="{E1F078A5-75C3-4319-BADE-709A1B57CC01}" dt="2025-09-18T03:05:34.686" v="682" actId="1076"/>
          <ac:picMkLst>
            <pc:docMk/>
            <pc:sldMk cId="0" sldId="290"/>
            <ac:picMk id="5" creationId="{F9CB30EA-5A3C-481B-80CA-51A779714D11}"/>
          </ac:picMkLst>
        </pc:picChg>
        <pc:picChg chg="mod">
          <ac:chgData name="_viraj Patil" userId="72d3bc5ee849278d" providerId="LiveId" clId="{E1F078A5-75C3-4319-BADE-709A1B57CC01}" dt="2025-09-18T03:03:26.474" v="650" actId="14100"/>
          <ac:picMkLst>
            <pc:docMk/>
            <pc:sldMk cId="0" sldId="290"/>
            <ac:picMk id="8" creationId="{DB5E8983-24E6-D89A-9D2C-ECEF060BA11C}"/>
          </ac:picMkLst>
        </pc:picChg>
        <pc:picChg chg="add mod ord">
          <ac:chgData name="_viraj Patil" userId="72d3bc5ee849278d" providerId="LiveId" clId="{E1F078A5-75C3-4319-BADE-709A1B57CC01}" dt="2025-09-18T03:05:01.740" v="672" actId="1076"/>
          <ac:picMkLst>
            <pc:docMk/>
            <pc:sldMk cId="0" sldId="290"/>
            <ac:picMk id="13" creationId="{539A9D26-F908-7BA4-C5DF-123B46AC4B5F}"/>
          </ac:picMkLst>
        </pc:picChg>
        <pc:picChg chg="mod">
          <ac:chgData name="_viraj Patil" userId="72d3bc5ee849278d" providerId="LiveId" clId="{E1F078A5-75C3-4319-BADE-709A1B57CC01}" dt="2025-09-18T03:05:28.023" v="679" actId="1076"/>
          <ac:picMkLst>
            <pc:docMk/>
            <pc:sldMk cId="0" sldId="290"/>
            <ac:picMk id="39" creationId="{267AF339-CAAB-CB1A-E3FF-7455ADD21D98}"/>
          </ac:picMkLst>
        </pc:picChg>
        <pc:picChg chg="mod">
          <ac:chgData name="_viraj Patil" userId="72d3bc5ee849278d" providerId="LiveId" clId="{E1F078A5-75C3-4319-BADE-709A1B57CC01}" dt="2025-09-18T03:05:33.490" v="681" actId="1076"/>
          <ac:picMkLst>
            <pc:docMk/>
            <pc:sldMk cId="0" sldId="290"/>
            <ac:picMk id="41" creationId="{8A6D9188-36B5-6CA0-7308-29652CCB0135}"/>
          </ac:picMkLst>
        </pc:picChg>
        <pc:picChg chg="mod">
          <ac:chgData name="_viraj Patil" userId="72d3bc5ee849278d" providerId="LiveId" clId="{E1F078A5-75C3-4319-BADE-709A1B57CC01}" dt="2025-09-18T03:03:58.200" v="659" actId="1076"/>
          <ac:picMkLst>
            <pc:docMk/>
            <pc:sldMk cId="0" sldId="290"/>
            <ac:picMk id="43" creationId="{740A5B41-5119-7954-E4F9-4775C7B9E1DE}"/>
          </ac:picMkLst>
        </pc:picChg>
        <pc:picChg chg="mod">
          <ac:chgData name="_viraj Patil" userId="72d3bc5ee849278d" providerId="LiveId" clId="{E1F078A5-75C3-4319-BADE-709A1B57CC01}" dt="2025-09-18T03:05:19.552" v="677" actId="1076"/>
          <ac:picMkLst>
            <pc:docMk/>
            <pc:sldMk cId="0" sldId="290"/>
            <ac:picMk id="45" creationId="{DBD5BA3C-0B00-157B-1F72-B659FF3471FC}"/>
          </ac:picMkLst>
        </pc:picChg>
        <pc:picChg chg="mod">
          <ac:chgData name="_viraj Patil" userId="72d3bc5ee849278d" providerId="LiveId" clId="{E1F078A5-75C3-4319-BADE-709A1B57CC01}" dt="2025-09-18T03:05:32.076" v="680" actId="1076"/>
          <ac:picMkLst>
            <pc:docMk/>
            <pc:sldMk cId="0" sldId="290"/>
            <ac:picMk id="47" creationId="{062804B7-32C9-A334-10BE-621C17B9209E}"/>
          </ac:picMkLst>
        </pc:picChg>
        <pc:picChg chg="mod">
          <ac:chgData name="_viraj Patil" userId="72d3bc5ee849278d" providerId="LiveId" clId="{E1F078A5-75C3-4319-BADE-709A1B57CC01}" dt="2025-09-18T03:05:17.033" v="676" actId="14100"/>
          <ac:picMkLst>
            <pc:docMk/>
            <pc:sldMk cId="0" sldId="290"/>
            <ac:picMk id="49" creationId="{017CDF27-65CF-6BA3-8EC2-FF9E72350B6E}"/>
          </ac:picMkLst>
        </pc:picChg>
        <pc:picChg chg="mod">
          <ac:chgData name="_viraj Patil" userId="72d3bc5ee849278d" providerId="LiveId" clId="{E1F078A5-75C3-4319-BADE-709A1B57CC01}" dt="2025-09-18T03:03:29.592" v="651" actId="14100"/>
          <ac:picMkLst>
            <pc:docMk/>
            <pc:sldMk cId="0" sldId="290"/>
            <ac:picMk id="51" creationId="{2F71714B-9B26-75BA-3F9F-14E5BD8A66DD}"/>
          </ac:picMkLst>
        </pc:picChg>
      </pc:sldChg>
      <pc:sldChg chg="delSp modSp mod">
        <pc:chgData name="_viraj Patil" userId="72d3bc5ee849278d" providerId="LiveId" clId="{E1F078A5-75C3-4319-BADE-709A1B57CC01}" dt="2025-09-17T16:23:03.194" v="356" actId="20577"/>
        <pc:sldMkLst>
          <pc:docMk/>
          <pc:sldMk cId="0" sldId="291"/>
        </pc:sldMkLst>
        <pc:spChg chg="del mod">
          <ac:chgData name="_viraj Patil" userId="72d3bc5ee849278d" providerId="LiveId" clId="{E1F078A5-75C3-4319-BADE-709A1B57CC01}" dt="2025-09-17T14:51:37.318" v="344" actId="21"/>
          <ac:spMkLst>
            <pc:docMk/>
            <pc:sldMk cId="0" sldId="291"/>
            <ac:spMk id="4" creationId="{00000000-0000-0000-0000-000000000000}"/>
          </ac:spMkLst>
        </pc:spChg>
        <pc:spChg chg="mod">
          <ac:chgData name="_viraj Patil" userId="72d3bc5ee849278d" providerId="LiveId" clId="{E1F078A5-75C3-4319-BADE-709A1B57CC01}" dt="2025-09-17T14:51:43.008" v="345" actId="1076"/>
          <ac:spMkLst>
            <pc:docMk/>
            <pc:sldMk cId="0" sldId="291"/>
            <ac:spMk id="8" creationId="{00000000-0000-0000-0000-000000000000}"/>
          </ac:spMkLst>
        </pc:spChg>
        <pc:spChg chg="mod">
          <ac:chgData name="_viraj Patil" userId="72d3bc5ee849278d" providerId="LiveId" clId="{E1F078A5-75C3-4319-BADE-709A1B57CC01}" dt="2025-09-17T16:23:03.194" v="356" actId="20577"/>
          <ac:spMkLst>
            <pc:docMk/>
            <pc:sldMk cId="0" sldId="291"/>
            <ac:spMk id="10" creationId="{00000000-0000-0000-0000-000000000000}"/>
          </ac:spMkLst>
        </pc:spChg>
      </pc:sldChg>
      <pc:sldChg chg="addSp delSp modSp mod">
        <pc:chgData name="_viraj Patil" userId="72d3bc5ee849278d" providerId="LiveId" clId="{E1F078A5-75C3-4319-BADE-709A1B57CC01}" dt="2025-09-17T18:18:15.031" v="582" actId="1076"/>
        <pc:sldMkLst>
          <pc:docMk/>
          <pc:sldMk cId="2997144140" sldId="294"/>
        </pc:sldMkLst>
        <pc:spChg chg="mod">
          <ac:chgData name="_viraj Patil" userId="72d3bc5ee849278d" providerId="LiveId" clId="{E1F078A5-75C3-4319-BADE-709A1B57CC01}" dt="2025-09-17T16:57:47.410" v="472" actId="1076"/>
          <ac:spMkLst>
            <pc:docMk/>
            <pc:sldMk cId="2997144140" sldId="294"/>
            <ac:spMk id="2" creationId="{7551DCF6-3FB4-579B-F65F-8E966BB02F08}"/>
          </ac:spMkLst>
        </pc:spChg>
        <pc:spChg chg="mod">
          <ac:chgData name="_viraj Patil" userId="72d3bc5ee849278d" providerId="LiveId" clId="{E1F078A5-75C3-4319-BADE-709A1B57CC01}" dt="2025-09-17T16:58:08.028" v="475" actId="1076"/>
          <ac:spMkLst>
            <pc:docMk/>
            <pc:sldMk cId="2997144140" sldId="294"/>
            <ac:spMk id="4" creationId="{072564C2-A0E5-3A87-2E08-ECDD87BD2E4A}"/>
          </ac:spMkLst>
        </pc:spChg>
        <pc:spChg chg="add del mod ord">
          <ac:chgData name="_viraj Patil" userId="72d3bc5ee849278d" providerId="LiveId" clId="{E1F078A5-75C3-4319-BADE-709A1B57CC01}" dt="2025-09-17T16:55:24.026" v="457" actId="478"/>
          <ac:spMkLst>
            <pc:docMk/>
            <pc:sldMk cId="2997144140" sldId="294"/>
            <ac:spMk id="5" creationId="{B7F03A89-EAB3-ECFC-616A-5B3E0286E332}"/>
          </ac:spMkLst>
        </pc:spChg>
        <pc:spChg chg="add mod ord">
          <ac:chgData name="_viraj Patil" userId="72d3bc5ee849278d" providerId="LiveId" clId="{E1F078A5-75C3-4319-BADE-709A1B57CC01}" dt="2025-09-17T16:57:41.822" v="470" actId="1076"/>
          <ac:spMkLst>
            <pc:docMk/>
            <pc:sldMk cId="2997144140" sldId="294"/>
            <ac:spMk id="9" creationId="{7A5E36B6-C246-5ADC-19C8-30792C6B0A45}"/>
          </ac:spMkLst>
        </pc:spChg>
        <pc:spChg chg="mod">
          <ac:chgData name="_viraj Patil" userId="72d3bc5ee849278d" providerId="LiveId" clId="{E1F078A5-75C3-4319-BADE-709A1B57CC01}" dt="2025-09-17T16:57:24.896" v="468" actId="14100"/>
          <ac:spMkLst>
            <pc:docMk/>
            <pc:sldMk cId="2997144140" sldId="294"/>
            <ac:spMk id="11" creationId="{49E81759-E641-D682-544B-C6DADBB16A8E}"/>
          </ac:spMkLst>
        </pc:spChg>
        <pc:spChg chg="add mod ord">
          <ac:chgData name="_viraj Patil" userId="72d3bc5ee849278d" providerId="LiveId" clId="{E1F078A5-75C3-4319-BADE-709A1B57CC01}" dt="2025-09-17T16:58:15.695" v="476" actId="1076"/>
          <ac:spMkLst>
            <pc:docMk/>
            <pc:sldMk cId="2997144140" sldId="294"/>
            <ac:spMk id="14" creationId="{A01479BE-B150-80CE-BAE0-45C37B547D63}"/>
          </ac:spMkLst>
        </pc:spChg>
        <pc:spChg chg="del mod">
          <ac:chgData name="_viraj Patil" userId="72d3bc5ee849278d" providerId="LiveId" clId="{E1F078A5-75C3-4319-BADE-709A1B57CC01}" dt="2025-09-17T16:39:02.058" v="401" actId="478"/>
          <ac:spMkLst>
            <pc:docMk/>
            <pc:sldMk cId="2997144140" sldId="294"/>
            <ac:spMk id="16" creationId="{6AF610A8-1508-61BD-FBB5-E0718430EB43}"/>
          </ac:spMkLst>
        </pc:spChg>
        <pc:spChg chg="mod">
          <ac:chgData name="_viraj Patil" userId="72d3bc5ee849278d" providerId="LiveId" clId="{E1F078A5-75C3-4319-BADE-709A1B57CC01}" dt="2025-09-17T16:57:32.187" v="469" actId="1076"/>
          <ac:spMkLst>
            <pc:docMk/>
            <pc:sldMk cId="2997144140" sldId="294"/>
            <ac:spMk id="17" creationId="{61CD0E99-6D16-7EF5-73EA-72A3B10F0602}"/>
          </ac:spMkLst>
        </pc:spChg>
        <pc:spChg chg="del mod">
          <ac:chgData name="_viraj Patil" userId="72d3bc5ee849278d" providerId="LiveId" clId="{E1F078A5-75C3-4319-BADE-709A1B57CC01}" dt="2025-09-17T16:38:47.007" v="396" actId="21"/>
          <ac:spMkLst>
            <pc:docMk/>
            <pc:sldMk cId="2997144140" sldId="294"/>
            <ac:spMk id="25" creationId="{8CEE1A33-5A74-0572-8A99-D162E2391F8F}"/>
          </ac:spMkLst>
        </pc:spChg>
        <pc:spChg chg="del">
          <ac:chgData name="_viraj Patil" userId="72d3bc5ee849278d" providerId="LiveId" clId="{E1F078A5-75C3-4319-BADE-709A1B57CC01}" dt="2025-09-17T16:38:51.772" v="397" actId="21"/>
          <ac:spMkLst>
            <pc:docMk/>
            <pc:sldMk cId="2997144140" sldId="294"/>
            <ac:spMk id="26" creationId="{CBF7C8E5-6A1E-A0AF-E26F-F8664055E302}"/>
          </ac:spMkLst>
        </pc:spChg>
        <pc:spChg chg="mod">
          <ac:chgData name="_viraj Patil" userId="72d3bc5ee849278d" providerId="LiveId" clId="{E1F078A5-75C3-4319-BADE-709A1B57CC01}" dt="2025-09-17T16:55:19.935" v="456" actId="14100"/>
          <ac:spMkLst>
            <pc:docMk/>
            <pc:sldMk cId="2997144140" sldId="294"/>
            <ac:spMk id="17409" creationId="{00000000-0000-0000-0000-000000000000}"/>
          </ac:spMkLst>
        </pc:spChg>
        <pc:picChg chg="mod">
          <ac:chgData name="_viraj Patil" userId="72d3bc5ee849278d" providerId="LiveId" clId="{E1F078A5-75C3-4319-BADE-709A1B57CC01}" dt="2025-09-17T16:54:34.198" v="451" actId="1076"/>
          <ac:picMkLst>
            <pc:docMk/>
            <pc:sldMk cId="2997144140" sldId="294"/>
            <ac:picMk id="8" creationId="{C453B352-43F2-38A7-4E19-85400EA6C101}"/>
          </ac:picMkLst>
        </pc:picChg>
        <pc:picChg chg="add mod">
          <ac:chgData name="_viraj Patil" userId="72d3bc5ee849278d" providerId="LiveId" clId="{E1F078A5-75C3-4319-BADE-709A1B57CC01}" dt="2025-09-17T18:18:15.031" v="582" actId="1076"/>
          <ac:picMkLst>
            <pc:docMk/>
            <pc:sldMk cId="2997144140" sldId="294"/>
            <ac:picMk id="13" creationId="{0ABC6C0C-C0E9-FD01-B7CC-4659CC6FF0BB}"/>
          </ac:picMkLst>
        </pc:picChg>
        <pc:picChg chg="del">
          <ac:chgData name="_viraj Patil" userId="72d3bc5ee849278d" providerId="LiveId" clId="{E1F078A5-75C3-4319-BADE-709A1B57CC01}" dt="2025-09-17T16:39:00.155" v="400" actId="478"/>
          <ac:picMkLst>
            <pc:docMk/>
            <pc:sldMk cId="2997144140" sldId="294"/>
            <ac:picMk id="13" creationId="{4FC898D8-3082-3EBB-9CEE-29C701F679EC}"/>
          </ac:picMkLst>
        </pc:picChg>
        <pc:picChg chg="mod">
          <ac:chgData name="_viraj Patil" userId="72d3bc5ee849278d" providerId="LiveId" clId="{E1F078A5-75C3-4319-BADE-709A1B57CC01}" dt="2025-09-17T16:54:31.323" v="450" actId="1076"/>
          <ac:picMkLst>
            <pc:docMk/>
            <pc:sldMk cId="2997144140" sldId="294"/>
            <ac:picMk id="15" creationId="{C6FCB7B6-83DA-FB93-A256-95B15C40C40F}"/>
          </ac:picMkLst>
        </pc:picChg>
        <pc:picChg chg="mod">
          <ac:chgData name="_viraj Patil" userId="72d3bc5ee849278d" providerId="LiveId" clId="{E1F078A5-75C3-4319-BADE-709A1B57CC01}" dt="2025-09-17T16:54:29.862" v="449" actId="1076"/>
          <ac:picMkLst>
            <pc:docMk/>
            <pc:sldMk cId="2997144140" sldId="294"/>
            <ac:picMk id="21" creationId="{1F9A6D9C-FD38-E58E-6F75-DF60A28E3F97}"/>
          </ac:picMkLst>
        </pc:picChg>
        <pc:picChg chg="del">
          <ac:chgData name="_viraj Patil" userId="72d3bc5ee849278d" providerId="LiveId" clId="{E1F078A5-75C3-4319-BADE-709A1B57CC01}" dt="2025-09-17T16:38:54.169" v="398" actId="478"/>
          <ac:picMkLst>
            <pc:docMk/>
            <pc:sldMk cId="2997144140" sldId="294"/>
            <ac:picMk id="24" creationId="{51F5844F-6632-42A6-2DBA-D189E662D822}"/>
          </ac:picMkLst>
        </pc:picChg>
        <pc:picChg chg="del">
          <ac:chgData name="_viraj Patil" userId="72d3bc5ee849278d" providerId="LiveId" clId="{E1F078A5-75C3-4319-BADE-709A1B57CC01}" dt="2025-09-17T16:39:03.911" v="402" actId="478"/>
          <ac:picMkLst>
            <pc:docMk/>
            <pc:sldMk cId="2997144140" sldId="294"/>
            <ac:picMk id="28" creationId="{E494E6C3-3C18-FD51-7059-41D6B553F2E6}"/>
          </ac:picMkLst>
        </pc:picChg>
      </pc:sldChg>
      <pc:sldChg chg="delSp modSp mod">
        <pc:chgData name="_viraj Patil" userId="72d3bc5ee849278d" providerId="LiveId" clId="{E1F078A5-75C3-4319-BADE-709A1B57CC01}" dt="2025-09-18T03:06:21.567" v="693" actId="20577"/>
        <pc:sldMkLst>
          <pc:docMk/>
          <pc:sldMk cId="3916788613" sldId="296"/>
        </pc:sldMkLst>
        <pc:spChg chg="del">
          <ac:chgData name="_viraj Patil" userId="72d3bc5ee849278d" providerId="LiveId" clId="{E1F078A5-75C3-4319-BADE-709A1B57CC01}" dt="2025-09-17T18:19:24.017" v="586" actId="21"/>
          <ac:spMkLst>
            <pc:docMk/>
            <pc:sldMk cId="3916788613" sldId="296"/>
            <ac:spMk id="3" creationId="{7DF26702-F25E-ED15-E538-FA9C3391D9A0}"/>
          </ac:spMkLst>
        </pc:spChg>
        <pc:spChg chg="mod">
          <ac:chgData name="_viraj Patil" userId="72d3bc5ee849278d" providerId="LiveId" clId="{E1F078A5-75C3-4319-BADE-709A1B57CC01}" dt="2025-09-17T18:20:08.011" v="595" actId="1076"/>
          <ac:spMkLst>
            <pc:docMk/>
            <pc:sldMk cId="3916788613" sldId="296"/>
            <ac:spMk id="4" creationId="{9B129EF4-EC5E-4606-B3E3-5EDBDC58FB40}"/>
          </ac:spMkLst>
        </pc:spChg>
        <pc:spChg chg="mod">
          <ac:chgData name="_viraj Patil" userId="72d3bc5ee849278d" providerId="LiveId" clId="{E1F078A5-75C3-4319-BADE-709A1B57CC01}" dt="2025-09-17T18:20:38.833" v="600" actId="1076"/>
          <ac:spMkLst>
            <pc:docMk/>
            <pc:sldMk cId="3916788613" sldId="296"/>
            <ac:spMk id="8" creationId="{CBE63E9A-9AA4-061A-49EC-C5BAA93621EF}"/>
          </ac:spMkLst>
        </pc:spChg>
        <pc:spChg chg="mod">
          <ac:chgData name="_viraj Patil" userId="72d3bc5ee849278d" providerId="LiveId" clId="{E1F078A5-75C3-4319-BADE-709A1B57CC01}" dt="2025-09-18T03:06:21.567" v="693" actId="20577"/>
          <ac:spMkLst>
            <pc:docMk/>
            <pc:sldMk cId="3916788613" sldId="296"/>
            <ac:spMk id="12" creationId="{2058F12A-D758-C4AF-0C81-6A3A7B08EDE7}"/>
          </ac:spMkLst>
        </pc:spChg>
        <pc:picChg chg="del">
          <ac:chgData name="_viraj Patil" userId="72d3bc5ee849278d" providerId="LiveId" clId="{E1F078A5-75C3-4319-BADE-709A1B57CC01}" dt="2025-09-17T16:36:03.963" v="382" actId="478"/>
          <ac:picMkLst>
            <pc:docMk/>
            <pc:sldMk cId="3916788613" sldId="296"/>
            <ac:picMk id="2" creationId="{9F26DF65-CF4B-2FE8-61D3-F2BE59C708AD}"/>
          </ac:picMkLst>
        </pc:picChg>
        <pc:picChg chg="del">
          <ac:chgData name="_viraj Patil" userId="72d3bc5ee849278d" providerId="LiveId" clId="{E1F078A5-75C3-4319-BADE-709A1B57CC01}" dt="2025-09-17T16:36:00.278" v="380" actId="478"/>
          <ac:picMkLst>
            <pc:docMk/>
            <pc:sldMk cId="3916788613" sldId="296"/>
            <ac:picMk id="5" creationId="{E094F5C3-F4A6-DCE4-77BE-DA58A7370312}"/>
          </ac:picMkLst>
        </pc:picChg>
        <pc:picChg chg="mod">
          <ac:chgData name="_viraj Patil" userId="72d3bc5ee849278d" providerId="LiveId" clId="{E1F078A5-75C3-4319-BADE-709A1B57CC01}" dt="2025-09-17T18:20:28.351" v="597" actId="1076"/>
          <ac:picMkLst>
            <pc:docMk/>
            <pc:sldMk cId="3916788613" sldId="296"/>
            <ac:picMk id="18" creationId="{13FD7654-D0FE-8C7D-144A-CFB70F5A46A9}"/>
          </ac:picMkLst>
        </pc:picChg>
        <pc:picChg chg="del">
          <ac:chgData name="_viraj Patil" userId="72d3bc5ee849278d" providerId="LiveId" clId="{E1F078A5-75C3-4319-BADE-709A1B57CC01}" dt="2025-09-17T16:36:01.800" v="381" actId="478"/>
          <ac:picMkLst>
            <pc:docMk/>
            <pc:sldMk cId="3916788613" sldId="296"/>
            <ac:picMk id="25" creationId="{5C57BC88-F56F-8424-7DF7-5EF3D9015F87}"/>
          </ac:picMkLst>
        </pc:picChg>
      </pc:sldChg>
      <pc:sldChg chg="addSp delSp modSp mod">
        <pc:chgData name="_viraj Patil" userId="72d3bc5ee849278d" providerId="LiveId" clId="{E1F078A5-75C3-4319-BADE-709A1B57CC01}" dt="2025-09-17T16:53:11.678" v="436" actId="1076"/>
        <pc:sldMkLst>
          <pc:docMk/>
          <pc:sldMk cId="3088867595" sldId="297"/>
        </pc:sldMkLst>
        <pc:spChg chg="add del ord">
          <ac:chgData name="_viraj Patil" userId="72d3bc5ee849278d" providerId="LiveId" clId="{E1F078A5-75C3-4319-BADE-709A1B57CC01}" dt="2025-09-17T16:52:48.192" v="433" actId="478"/>
          <ac:spMkLst>
            <pc:docMk/>
            <pc:sldMk cId="3088867595" sldId="297"/>
            <ac:spMk id="3" creationId="{265EED70-9FB9-30C1-23D5-9057F8C6EE05}"/>
          </ac:spMkLst>
        </pc:spChg>
        <pc:graphicFrameChg chg="mod">
          <ac:chgData name="_viraj Patil" userId="72d3bc5ee849278d" providerId="LiveId" clId="{E1F078A5-75C3-4319-BADE-709A1B57CC01}" dt="2025-09-17T16:53:11.678" v="436" actId="1076"/>
          <ac:graphicFrameMkLst>
            <pc:docMk/>
            <pc:sldMk cId="3088867595" sldId="297"/>
            <ac:graphicFrameMk id="2" creationId="{A8323758-412D-2A8B-A1A0-B454F5D33819}"/>
          </ac:graphicFrameMkLst>
        </pc:graphicFrameChg>
        <pc:picChg chg="mod">
          <ac:chgData name="_viraj Patil" userId="72d3bc5ee849278d" providerId="LiveId" clId="{E1F078A5-75C3-4319-BADE-709A1B57CC01}" dt="2025-09-17T16:53:07.141" v="435" actId="1076"/>
          <ac:picMkLst>
            <pc:docMk/>
            <pc:sldMk cId="3088867595" sldId="297"/>
            <ac:picMk id="31" creationId="{4DD4F2FB-05FB-DFEC-C649-B699DDB0A61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500453-5D6E-4CBF-9760-281C368A45F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2339448-3E01-4852-8F67-43D4FDC87C6D}">
      <dgm:prSet phldrT="[Text]" phldr="0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dirty="0">
              <a:solidFill>
                <a:schemeClr val="tx1">
                  <a:lumMod val="85000"/>
                  <a:lumOff val="15000"/>
                </a:schemeClr>
              </a:solidFill>
            </a:rPr>
            <a:t>Farmer Product. Product Details</a:t>
          </a:r>
          <a:endParaRPr lang="en-IN" sz="140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80E4E87A-9C7B-45DE-BCEC-B3D522C76EA7}" type="parTrans" cxnId="{CAAF20E9-E216-42DA-A801-9A3C0A505704}">
      <dgm:prSet/>
      <dgm:spPr/>
      <dgm:t>
        <a:bodyPr/>
        <a:lstStyle/>
        <a:p>
          <a:endParaRPr lang="en-IN"/>
        </a:p>
      </dgm:t>
    </dgm:pt>
    <dgm:pt modelId="{7F3E9229-70AA-413A-963F-C731410CC540}" type="sibTrans" cxnId="{CAAF20E9-E216-42DA-A801-9A3C0A505704}">
      <dgm:prSet/>
      <dgm:spPr/>
      <dgm:t>
        <a:bodyPr/>
        <a:lstStyle/>
        <a:p>
          <a:endParaRPr lang="en-IN"/>
        </a:p>
      </dgm:t>
    </dgm:pt>
    <dgm:pt modelId="{044E5E8E-406E-4548-BDCC-5F12A160A939}">
      <dgm:prSet phldrT="[Text]" phldr="0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sz="1400" dirty="0">
              <a:solidFill>
                <a:schemeClr val="tx1">
                  <a:lumMod val="85000"/>
                  <a:lumOff val="15000"/>
                </a:schemeClr>
              </a:solidFill>
            </a:rPr>
            <a:t>Data entry on Blockchain(origin,details,Quality )</a:t>
          </a:r>
          <a:endParaRPr lang="en-IN" sz="140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8EB31B00-0187-40C0-AD58-46E57FA3A828}" type="parTrans" cxnId="{495C6C93-4D06-4738-B778-B3026679BB75}">
      <dgm:prSet/>
      <dgm:spPr/>
      <dgm:t>
        <a:bodyPr/>
        <a:lstStyle/>
        <a:p>
          <a:endParaRPr lang="en-IN"/>
        </a:p>
      </dgm:t>
    </dgm:pt>
    <dgm:pt modelId="{4DBC3ADF-C24D-4A03-BF8A-457292234DCC}" type="sibTrans" cxnId="{495C6C93-4D06-4738-B778-B3026679BB75}">
      <dgm:prSet/>
      <dgm:spPr/>
      <dgm:t>
        <a:bodyPr/>
        <a:lstStyle/>
        <a:p>
          <a:endParaRPr lang="en-IN"/>
        </a:p>
      </dgm:t>
    </dgm:pt>
    <dgm:pt modelId="{343FE16A-0A96-4965-A072-37EAC3317ED3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IN" sz="1400" dirty="0">
              <a:solidFill>
                <a:schemeClr val="tx1">
                  <a:lumMod val="85000"/>
                  <a:lumOff val="15000"/>
                </a:schemeClr>
              </a:solidFill>
            </a:rPr>
            <a:t>Processing / Packaging    (Batch Info, Date)</a:t>
          </a:r>
        </a:p>
      </dgm:t>
    </dgm:pt>
    <dgm:pt modelId="{AA35E26F-335B-47A5-B5F1-717A5CCFFA42}" type="parTrans" cxnId="{C64A5AFA-D7FF-4D8B-B36E-BE817F8C7411}">
      <dgm:prSet/>
      <dgm:spPr/>
      <dgm:t>
        <a:bodyPr/>
        <a:lstStyle/>
        <a:p>
          <a:endParaRPr lang="en-IN"/>
        </a:p>
      </dgm:t>
    </dgm:pt>
    <dgm:pt modelId="{40B480B3-EB7F-4FB6-A37A-9D9B1397232D}" type="sibTrans" cxnId="{C64A5AFA-D7FF-4D8B-B36E-BE817F8C7411}">
      <dgm:prSet/>
      <dgm:spPr/>
      <dgm:t>
        <a:bodyPr/>
        <a:lstStyle/>
        <a:p>
          <a:endParaRPr lang="en-IN" dirty="0"/>
        </a:p>
      </dgm:t>
    </dgm:pt>
    <dgm:pt modelId="{10747180-D3EA-4C99-99E4-B6B09C7B4094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IN" sz="1400" dirty="0">
              <a:solidFill>
                <a:schemeClr val="tx1">
                  <a:lumMod val="85000"/>
                  <a:lumOff val="15000"/>
                </a:schemeClr>
              </a:solidFill>
            </a:rPr>
            <a:t>Distribution &amp; Logistics,Orders (Transport )</a:t>
          </a:r>
        </a:p>
      </dgm:t>
    </dgm:pt>
    <dgm:pt modelId="{C7374F40-E801-495C-B39D-2E9C7FA5904F}" type="parTrans" cxnId="{2F31696E-C879-4C99-B65B-07256EEE4A1B}">
      <dgm:prSet/>
      <dgm:spPr/>
      <dgm:t>
        <a:bodyPr/>
        <a:lstStyle/>
        <a:p>
          <a:endParaRPr lang="en-IN"/>
        </a:p>
      </dgm:t>
    </dgm:pt>
    <dgm:pt modelId="{58983372-D635-4FB9-BFBE-E91ACC9ABFD1}" type="sibTrans" cxnId="{2F31696E-C879-4C99-B65B-07256EEE4A1B}">
      <dgm:prSet/>
      <dgm:spPr/>
      <dgm:t>
        <a:bodyPr/>
        <a:lstStyle/>
        <a:p>
          <a:endParaRPr lang="en-IN"/>
        </a:p>
      </dgm:t>
    </dgm:pt>
    <dgm:pt modelId="{2C0185B3-F91F-458B-AC62-6D0AF4491B3C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IN" sz="1400" dirty="0">
              <a:solidFill>
                <a:schemeClr val="tx1">
                  <a:lumMod val="85000"/>
                  <a:lumOff val="15000"/>
                </a:schemeClr>
              </a:solidFill>
            </a:rPr>
            <a:t>Consumer Scans QR   Code (Mobile App)</a:t>
          </a:r>
        </a:p>
      </dgm:t>
    </dgm:pt>
    <dgm:pt modelId="{65EF6923-2A42-412A-A8C9-839887D738BF}" type="parTrans" cxnId="{5749812E-DD66-4ADD-AB79-11E498F5B096}">
      <dgm:prSet/>
      <dgm:spPr/>
      <dgm:t>
        <a:bodyPr/>
        <a:lstStyle/>
        <a:p>
          <a:endParaRPr lang="en-IN"/>
        </a:p>
      </dgm:t>
    </dgm:pt>
    <dgm:pt modelId="{9D3AB882-4DB5-4619-AD5F-EDED5EF30226}" type="sibTrans" cxnId="{5749812E-DD66-4ADD-AB79-11E498F5B096}">
      <dgm:prSet/>
      <dgm:spPr/>
      <dgm:t>
        <a:bodyPr/>
        <a:lstStyle/>
        <a:p>
          <a:endParaRPr lang="en-IN"/>
        </a:p>
      </dgm:t>
    </dgm:pt>
    <dgm:pt modelId="{023B3E9D-EDFC-402F-8334-198DC67FB1ED}">
      <dgm:prSet phldrT="[Text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IN" sz="1400" dirty="0">
              <a:solidFill>
                <a:schemeClr val="tx1">
                  <a:lumMod val="85000"/>
                  <a:lumOff val="15000"/>
                </a:schemeClr>
              </a:solidFill>
            </a:rPr>
            <a:t>Transparent &amp;  Trustworthy Food  Authentication</a:t>
          </a:r>
        </a:p>
      </dgm:t>
    </dgm:pt>
    <dgm:pt modelId="{11BF4B3C-DA6D-4908-A823-338A956BBEA6}" type="parTrans" cxnId="{D5C8EFF0-57A5-46C9-BDE1-C7B7DC9598EA}">
      <dgm:prSet/>
      <dgm:spPr/>
      <dgm:t>
        <a:bodyPr/>
        <a:lstStyle/>
        <a:p>
          <a:endParaRPr lang="en-IN"/>
        </a:p>
      </dgm:t>
    </dgm:pt>
    <dgm:pt modelId="{13F29F26-A893-421B-A1EA-F3C1A440A80A}" type="sibTrans" cxnId="{D5C8EFF0-57A5-46C9-BDE1-C7B7DC9598EA}">
      <dgm:prSet/>
      <dgm:spPr/>
      <dgm:t>
        <a:bodyPr/>
        <a:lstStyle/>
        <a:p>
          <a:endParaRPr lang="en-IN"/>
        </a:p>
      </dgm:t>
    </dgm:pt>
    <dgm:pt modelId="{D4A348AF-F6C0-405A-946E-F35F951D0025}">
      <dgm:prSet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IN" sz="1400" dirty="0">
              <a:solidFill>
                <a:schemeClr val="tx1">
                  <a:lumMod val="85000"/>
                  <a:lumOff val="15000"/>
                </a:schemeClr>
              </a:solidFill>
            </a:rPr>
            <a:t>Retail (Inventory Entry, QR Code for Consumers)</a:t>
          </a:r>
        </a:p>
      </dgm:t>
    </dgm:pt>
    <dgm:pt modelId="{610EA2FE-CD71-4EA5-BA3B-81E2D3FC4BE3}" type="parTrans" cxnId="{C12DCE8D-9F46-4D58-A94F-387347B59005}">
      <dgm:prSet/>
      <dgm:spPr/>
      <dgm:t>
        <a:bodyPr/>
        <a:lstStyle/>
        <a:p>
          <a:endParaRPr lang="en-IN"/>
        </a:p>
      </dgm:t>
    </dgm:pt>
    <dgm:pt modelId="{96BA8A09-3287-455B-9266-C84FA007CCDF}" type="sibTrans" cxnId="{C12DCE8D-9F46-4D58-A94F-387347B59005}">
      <dgm:prSet/>
      <dgm:spPr/>
      <dgm:t>
        <a:bodyPr/>
        <a:lstStyle/>
        <a:p>
          <a:endParaRPr lang="en-IN"/>
        </a:p>
      </dgm:t>
    </dgm:pt>
    <dgm:pt modelId="{B339F516-BA3B-4DB8-BC0A-F543BB1260F2}" type="pres">
      <dgm:prSet presAssocID="{BD500453-5D6E-4CBF-9760-281C368A45FC}" presName="diagram" presStyleCnt="0">
        <dgm:presLayoutVars>
          <dgm:dir/>
          <dgm:resizeHandles val="exact"/>
        </dgm:presLayoutVars>
      </dgm:prSet>
      <dgm:spPr/>
    </dgm:pt>
    <dgm:pt modelId="{D2F0871C-9172-4619-874F-4CE7119C38E5}" type="pres">
      <dgm:prSet presAssocID="{A2339448-3E01-4852-8F67-43D4FDC87C6D}" presName="node" presStyleLbl="node1" presStyleIdx="0" presStyleCnt="7" custScaleX="112156" custLinFactNeighborX="2746" custLinFactNeighborY="8177">
        <dgm:presLayoutVars>
          <dgm:bulletEnabled val="1"/>
        </dgm:presLayoutVars>
      </dgm:prSet>
      <dgm:spPr/>
    </dgm:pt>
    <dgm:pt modelId="{4805B698-1A1F-435F-A1EE-5572BE5801F6}" type="pres">
      <dgm:prSet presAssocID="{7F3E9229-70AA-413A-963F-C731410CC540}" presName="sibTrans" presStyleLbl="sibTrans2D1" presStyleIdx="0" presStyleCnt="6" custLinFactNeighborX="4179" custLinFactNeighborY="-6654"/>
      <dgm:spPr/>
    </dgm:pt>
    <dgm:pt modelId="{62CA4915-C6A9-4748-9E1B-350F7D5B579D}" type="pres">
      <dgm:prSet presAssocID="{7F3E9229-70AA-413A-963F-C731410CC540}" presName="connectorText" presStyleLbl="sibTrans2D1" presStyleIdx="0" presStyleCnt="6"/>
      <dgm:spPr/>
    </dgm:pt>
    <dgm:pt modelId="{0E3F383F-3256-4262-A154-B1120A7573F4}" type="pres">
      <dgm:prSet presAssocID="{044E5E8E-406E-4548-BDCC-5F12A160A939}" presName="node" presStyleLbl="node1" presStyleIdx="1" presStyleCnt="7" custScaleX="119771" custLinFactNeighborY="8177">
        <dgm:presLayoutVars>
          <dgm:bulletEnabled val="1"/>
        </dgm:presLayoutVars>
      </dgm:prSet>
      <dgm:spPr/>
    </dgm:pt>
    <dgm:pt modelId="{C53DF23E-5920-4943-B716-C35203AD85EF}" type="pres">
      <dgm:prSet presAssocID="{4DBC3ADF-C24D-4A03-BF8A-457292234DCC}" presName="sibTrans" presStyleLbl="sibTrans2D1" presStyleIdx="1" presStyleCnt="6"/>
      <dgm:spPr/>
    </dgm:pt>
    <dgm:pt modelId="{F510E0DA-5545-4D93-A7F9-141A070B2C75}" type="pres">
      <dgm:prSet presAssocID="{4DBC3ADF-C24D-4A03-BF8A-457292234DCC}" presName="connectorText" presStyleLbl="sibTrans2D1" presStyleIdx="1" presStyleCnt="6"/>
      <dgm:spPr/>
    </dgm:pt>
    <dgm:pt modelId="{899020E8-405F-4041-9624-49C96D952AE9}" type="pres">
      <dgm:prSet presAssocID="{343FE16A-0A96-4965-A072-37EAC3317ED3}" presName="node" presStyleLbl="node1" presStyleIdx="2" presStyleCnt="7" custScaleX="113818" custLinFactNeighborX="4307" custLinFactNeighborY="8177">
        <dgm:presLayoutVars>
          <dgm:bulletEnabled val="1"/>
        </dgm:presLayoutVars>
      </dgm:prSet>
      <dgm:spPr/>
    </dgm:pt>
    <dgm:pt modelId="{57012018-08B2-4266-815E-32B3FD06240B}" type="pres">
      <dgm:prSet presAssocID="{40B480B3-EB7F-4FB6-A37A-9D9B1397232D}" presName="sibTrans" presStyleLbl="sibTrans2D1" presStyleIdx="2" presStyleCnt="6" custAng="21546739" custScaleX="121795" custLinFactNeighborY="23539"/>
      <dgm:spPr/>
    </dgm:pt>
    <dgm:pt modelId="{0E98CC1C-070B-4DE9-8C9F-A38583BFC84A}" type="pres">
      <dgm:prSet presAssocID="{40B480B3-EB7F-4FB6-A37A-9D9B1397232D}" presName="connectorText" presStyleLbl="sibTrans2D1" presStyleIdx="2" presStyleCnt="6"/>
      <dgm:spPr/>
    </dgm:pt>
    <dgm:pt modelId="{2858BA94-00F5-4B37-8A66-01790244BC3A}" type="pres">
      <dgm:prSet presAssocID="{10747180-D3EA-4C99-99E4-B6B09C7B4094}" presName="node" presStyleLbl="node1" presStyleIdx="3" presStyleCnt="7" custScaleX="108614" custScaleY="98287">
        <dgm:presLayoutVars>
          <dgm:bulletEnabled val="1"/>
        </dgm:presLayoutVars>
      </dgm:prSet>
      <dgm:spPr/>
    </dgm:pt>
    <dgm:pt modelId="{6A73BB07-9045-400A-88AD-871FB0C4F06E}" type="pres">
      <dgm:prSet presAssocID="{58983372-D635-4FB9-BFBE-E91ACC9ABFD1}" presName="sibTrans" presStyleLbl="sibTrans2D1" presStyleIdx="3" presStyleCnt="6"/>
      <dgm:spPr/>
    </dgm:pt>
    <dgm:pt modelId="{08E5E73E-2E06-4573-917F-1ACA819BCB4A}" type="pres">
      <dgm:prSet presAssocID="{58983372-D635-4FB9-BFBE-E91ACC9ABFD1}" presName="connectorText" presStyleLbl="sibTrans2D1" presStyleIdx="3" presStyleCnt="6"/>
      <dgm:spPr/>
    </dgm:pt>
    <dgm:pt modelId="{76266439-8BE1-406F-8627-23A5C5239264}" type="pres">
      <dgm:prSet presAssocID="{D4A348AF-F6C0-405A-946E-F35F951D0025}" presName="node" presStyleLbl="node1" presStyleIdx="4" presStyleCnt="7" custScaleX="97378" custScaleY="149760">
        <dgm:presLayoutVars>
          <dgm:bulletEnabled val="1"/>
        </dgm:presLayoutVars>
      </dgm:prSet>
      <dgm:spPr/>
    </dgm:pt>
    <dgm:pt modelId="{C82078AC-9165-44A7-AD17-B8F666676F68}" type="pres">
      <dgm:prSet presAssocID="{96BA8A09-3287-455B-9266-C84FA007CCDF}" presName="sibTrans" presStyleLbl="sibTrans2D1" presStyleIdx="4" presStyleCnt="6"/>
      <dgm:spPr/>
    </dgm:pt>
    <dgm:pt modelId="{F113E17D-F77B-4A0C-9A0F-70470FF54ADF}" type="pres">
      <dgm:prSet presAssocID="{96BA8A09-3287-455B-9266-C84FA007CCDF}" presName="connectorText" presStyleLbl="sibTrans2D1" presStyleIdx="4" presStyleCnt="6"/>
      <dgm:spPr/>
    </dgm:pt>
    <dgm:pt modelId="{75E1E4E8-9770-45B9-8379-325C2EDFE383}" type="pres">
      <dgm:prSet presAssocID="{2C0185B3-F91F-458B-AC62-6D0AF4491B3C}" presName="node" presStyleLbl="node1" presStyleIdx="5" presStyleCnt="7">
        <dgm:presLayoutVars>
          <dgm:bulletEnabled val="1"/>
        </dgm:presLayoutVars>
      </dgm:prSet>
      <dgm:spPr/>
    </dgm:pt>
    <dgm:pt modelId="{6392729E-199F-43BF-8799-A6B11760ABF2}" type="pres">
      <dgm:prSet presAssocID="{9D3AB882-4DB5-4619-AD5F-EDED5EF30226}" presName="sibTrans" presStyleLbl="sibTrans2D1" presStyleIdx="5" presStyleCnt="6" custAng="786065" custLinFactNeighborX="-64136" custLinFactNeighborY="22525"/>
      <dgm:spPr/>
    </dgm:pt>
    <dgm:pt modelId="{67EBB46A-D93D-40D7-9A53-4F7049952931}" type="pres">
      <dgm:prSet presAssocID="{9D3AB882-4DB5-4619-AD5F-EDED5EF30226}" presName="connectorText" presStyleLbl="sibTrans2D1" presStyleIdx="5" presStyleCnt="6"/>
      <dgm:spPr/>
    </dgm:pt>
    <dgm:pt modelId="{784CE4A2-7FE0-4C43-BFCC-F84179EABAAD}" type="pres">
      <dgm:prSet presAssocID="{023B3E9D-EDFC-402F-8334-198DC67FB1ED}" presName="node" presStyleLbl="node1" presStyleIdx="6" presStyleCnt="7" custScaleX="145396" custLinFactNeighborX="687" custLinFactNeighborY="-24076">
        <dgm:presLayoutVars>
          <dgm:bulletEnabled val="1"/>
        </dgm:presLayoutVars>
      </dgm:prSet>
      <dgm:spPr/>
    </dgm:pt>
  </dgm:ptLst>
  <dgm:cxnLst>
    <dgm:cxn modelId="{5749812E-DD66-4ADD-AB79-11E498F5B096}" srcId="{BD500453-5D6E-4CBF-9760-281C368A45FC}" destId="{2C0185B3-F91F-458B-AC62-6D0AF4491B3C}" srcOrd="5" destOrd="0" parTransId="{65EF6923-2A42-412A-A8C9-839887D738BF}" sibTransId="{9D3AB882-4DB5-4619-AD5F-EDED5EF30226}"/>
    <dgm:cxn modelId="{1A62383B-97DB-4517-A317-70EA22D9B275}" type="presOf" srcId="{9D3AB882-4DB5-4619-AD5F-EDED5EF30226}" destId="{6392729E-199F-43BF-8799-A6B11760ABF2}" srcOrd="0" destOrd="0" presId="urn:microsoft.com/office/officeart/2005/8/layout/process5"/>
    <dgm:cxn modelId="{AB96AF3B-AD2C-452D-AA9F-68EF454C00D5}" type="presOf" srcId="{A2339448-3E01-4852-8F67-43D4FDC87C6D}" destId="{D2F0871C-9172-4619-874F-4CE7119C38E5}" srcOrd="0" destOrd="0" presId="urn:microsoft.com/office/officeart/2005/8/layout/process5"/>
    <dgm:cxn modelId="{6BF71F3C-07D2-47F6-AB57-3294FB891B6A}" type="presOf" srcId="{9D3AB882-4DB5-4619-AD5F-EDED5EF30226}" destId="{67EBB46A-D93D-40D7-9A53-4F7049952931}" srcOrd="1" destOrd="0" presId="urn:microsoft.com/office/officeart/2005/8/layout/process5"/>
    <dgm:cxn modelId="{03EB4445-B0EB-4CE5-A3D2-FB4240C98140}" type="presOf" srcId="{40B480B3-EB7F-4FB6-A37A-9D9B1397232D}" destId="{57012018-08B2-4266-815E-32B3FD06240B}" srcOrd="0" destOrd="0" presId="urn:microsoft.com/office/officeart/2005/8/layout/process5"/>
    <dgm:cxn modelId="{A5DF9D48-851D-4EFF-B8BB-78EFB91E79D6}" type="presOf" srcId="{D4A348AF-F6C0-405A-946E-F35F951D0025}" destId="{76266439-8BE1-406F-8627-23A5C5239264}" srcOrd="0" destOrd="0" presId="urn:microsoft.com/office/officeart/2005/8/layout/process5"/>
    <dgm:cxn modelId="{3BB10E49-5BB1-4D95-B24F-815FA1E40969}" type="presOf" srcId="{4DBC3ADF-C24D-4A03-BF8A-457292234DCC}" destId="{F510E0DA-5545-4D93-A7F9-141A070B2C75}" srcOrd="1" destOrd="0" presId="urn:microsoft.com/office/officeart/2005/8/layout/process5"/>
    <dgm:cxn modelId="{2F31696E-C879-4C99-B65B-07256EEE4A1B}" srcId="{BD500453-5D6E-4CBF-9760-281C368A45FC}" destId="{10747180-D3EA-4C99-99E4-B6B09C7B4094}" srcOrd="3" destOrd="0" parTransId="{C7374F40-E801-495C-B39D-2E9C7FA5904F}" sibTransId="{58983372-D635-4FB9-BFBE-E91ACC9ABFD1}"/>
    <dgm:cxn modelId="{BD89B76E-C75C-4A07-8454-CCD508E9E678}" type="presOf" srcId="{96BA8A09-3287-455B-9266-C84FA007CCDF}" destId="{F113E17D-F77B-4A0C-9A0F-70470FF54ADF}" srcOrd="1" destOrd="0" presId="urn:microsoft.com/office/officeart/2005/8/layout/process5"/>
    <dgm:cxn modelId="{1639815A-FC40-42BA-A380-8D1AF30E5FD3}" type="presOf" srcId="{58983372-D635-4FB9-BFBE-E91ACC9ABFD1}" destId="{6A73BB07-9045-400A-88AD-871FB0C4F06E}" srcOrd="0" destOrd="0" presId="urn:microsoft.com/office/officeart/2005/8/layout/process5"/>
    <dgm:cxn modelId="{C12DCE8D-9F46-4D58-A94F-387347B59005}" srcId="{BD500453-5D6E-4CBF-9760-281C368A45FC}" destId="{D4A348AF-F6C0-405A-946E-F35F951D0025}" srcOrd="4" destOrd="0" parTransId="{610EA2FE-CD71-4EA5-BA3B-81E2D3FC4BE3}" sibTransId="{96BA8A09-3287-455B-9266-C84FA007CCDF}"/>
    <dgm:cxn modelId="{56E7F88D-427E-40D9-8749-04094C6D8F13}" type="presOf" srcId="{10747180-D3EA-4C99-99E4-B6B09C7B4094}" destId="{2858BA94-00F5-4B37-8A66-01790244BC3A}" srcOrd="0" destOrd="0" presId="urn:microsoft.com/office/officeart/2005/8/layout/process5"/>
    <dgm:cxn modelId="{495C6C93-4D06-4738-B778-B3026679BB75}" srcId="{BD500453-5D6E-4CBF-9760-281C368A45FC}" destId="{044E5E8E-406E-4548-BDCC-5F12A160A939}" srcOrd="1" destOrd="0" parTransId="{8EB31B00-0187-40C0-AD58-46E57FA3A828}" sibTransId="{4DBC3ADF-C24D-4A03-BF8A-457292234DCC}"/>
    <dgm:cxn modelId="{D0F0529B-ADCF-41C9-B0CB-A533BE029B51}" type="presOf" srcId="{58983372-D635-4FB9-BFBE-E91ACC9ABFD1}" destId="{08E5E73E-2E06-4573-917F-1ACA819BCB4A}" srcOrd="1" destOrd="0" presId="urn:microsoft.com/office/officeart/2005/8/layout/process5"/>
    <dgm:cxn modelId="{1BA81FAF-6F0F-4064-A639-EF9787183E54}" type="presOf" srcId="{044E5E8E-406E-4548-BDCC-5F12A160A939}" destId="{0E3F383F-3256-4262-A154-B1120A7573F4}" srcOrd="0" destOrd="0" presId="urn:microsoft.com/office/officeart/2005/8/layout/process5"/>
    <dgm:cxn modelId="{16F254B9-2234-4300-B19A-0F484C24A7A5}" type="presOf" srcId="{023B3E9D-EDFC-402F-8334-198DC67FB1ED}" destId="{784CE4A2-7FE0-4C43-BFCC-F84179EABAAD}" srcOrd="0" destOrd="0" presId="urn:microsoft.com/office/officeart/2005/8/layout/process5"/>
    <dgm:cxn modelId="{449DD3BA-1886-4FDF-A78B-13B2A0EB4CBC}" type="presOf" srcId="{2C0185B3-F91F-458B-AC62-6D0AF4491B3C}" destId="{75E1E4E8-9770-45B9-8379-325C2EDFE383}" srcOrd="0" destOrd="0" presId="urn:microsoft.com/office/officeart/2005/8/layout/process5"/>
    <dgm:cxn modelId="{7A1B8AC5-4040-40BF-90F8-DC76AC74C752}" type="presOf" srcId="{BD500453-5D6E-4CBF-9760-281C368A45FC}" destId="{B339F516-BA3B-4DB8-BC0A-F543BB1260F2}" srcOrd="0" destOrd="0" presId="urn:microsoft.com/office/officeart/2005/8/layout/process5"/>
    <dgm:cxn modelId="{0B2C13CF-BCD6-4F2C-ACEE-5CC0ABE8F152}" type="presOf" srcId="{7F3E9229-70AA-413A-963F-C731410CC540}" destId="{4805B698-1A1F-435F-A1EE-5572BE5801F6}" srcOrd="0" destOrd="0" presId="urn:microsoft.com/office/officeart/2005/8/layout/process5"/>
    <dgm:cxn modelId="{C3F0B9D5-5208-49FA-B08C-7A0108C4B321}" type="presOf" srcId="{40B480B3-EB7F-4FB6-A37A-9D9B1397232D}" destId="{0E98CC1C-070B-4DE9-8C9F-A38583BFC84A}" srcOrd="1" destOrd="0" presId="urn:microsoft.com/office/officeart/2005/8/layout/process5"/>
    <dgm:cxn modelId="{9553ADD8-7A2F-49EC-9BA4-80DF3F637BA3}" type="presOf" srcId="{4DBC3ADF-C24D-4A03-BF8A-457292234DCC}" destId="{C53DF23E-5920-4943-B716-C35203AD85EF}" srcOrd="0" destOrd="0" presId="urn:microsoft.com/office/officeart/2005/8/layout/process5"/>
    <dgm:cxn modelId="{641739E1-CB98-4014-854C-DA94FF223762}" type="presOf" srcId="{7F3E9229-70AA-413A-963F-C731410CC540}" destId="{62CA4915-C6A9-4748-9E1B-350F7D5B579D}" srcOrd="1" destOrd="0" presId="urn:microsoft.com/office/officeart/2005/8/layout/process5"/>
    <dgm:cxn modelId="{026423E3-DA7F-4A65-902C-85749DCCC463}" type="presOf" srcId="{96BA8A09-3287-455B-9266-C84FA007CCDF}" destId="{C82078AC-9165-44A7-AD17-B8F666676F68}" srcOrd="0" destOrd="0" presId="urn:microsoft.com/office/officeart/2005/8/layout/process5"/>
    <dgm:cxn modelId="{6E35C9E4-47C5-4DB7-B9B0-75731A5679CD}" type="presOf" srcId="{343FE16A-0A96-4965-A072-37EAC3317ED3}" destId="{899020E8-405F-4041-9624-49C96D952AE9}" srcOrd="0" destOrd="0" presId="urn:microsoft.com/office/officeart/2005/8/layout/process5"/>
    <dgm:cxn modelId="{CAAF20E9-E216-42DA-A801-9A3C0A505704}" srcId="{BD500453-5D6E-4CBF-9760-281C368A45FC}" destId="{A2339448-3E01-4852-8F67-43D4FDC87C6D}" srcOrd="0" destOrd="0" parTransId="{80E4E87A-9C7B-45DE-BCEC-B3D522C76EA7}" sibTransId="{7F3E9229-70AA-413A-963F-C731410CC540}"/>
    <dgm:cxn modelId="{D5C8EFF0-57A5-46C9-BDE1-C7B7DC9598EA}" srcId="{BD500453-5D6E-4CBF-9760-281C368A45FC}" destId="{023B3E9D-EDFC-402F-8334-198DC67FB1ED}" srcOrd="6" destOrd="0" parTransId="{11BF4B3C-DA6D-4908-A823-338A956BBEA6}" sibTransId="{13F29F26-A893-421B-A1EA-F3C1A440A80A}"/>
    <dgm:cxn modelId="{C64A5AFA-D7FF-4D8B-B36E-BE817F8C7411}" srcId="{BD500453-5D6E-4CBF-9760-281C368A45FC}" destId="{343FE16A-0A96-4965-A072-37EAC3317ED3}" srcOrd="2" destOrd="0" parTransId="{AA35E26F-335B-47A5-B5F1-717A5CCFFA42}" sibTransId="{40B480B3-EB7F-4FB6-A37A-9D9B1397232D}"/>
    <dgm:cxn modelId="{ABA22DE0-FFBA-4F13-954E-31CD04A28698}" type="presParOf" srcId="{B339F516-BA3B-4DB8-BC0A-F543BB1260F2}" destId="{D2F0871C-9172-4619-874F-4CE7119C38E5}" srcOrd="0" destOrd="0" presId="urn:microsoft.com/office/officeart/2005/8/layout/process5"/>
    <dgm:cxn modelId="{72892938-37B5-4AEF-88D2-16B0B58DDA1B}" type="presParOf" srcId="{B339F516-BA3B-4DB8-BC0A-F543BB1260F2}" destId="{4805B698-1A1F-435F-A1EE-5572BE5801F6}" srcOrd="1" destOrd="0" presId="urn:microsoft.com/office/officeart/2005/8/layout/process5"/>
    <dgm:cxn modelId="{22762F0B-F30A-4B98-B0E8-28A5C5283C7E}" type="presParOf" srcId="{4805B698-1A1F-435F-A1EE-5572BE5801F6}" destId="{62CA4915-C6A9-4748-9E1B-350F7D5B579D}" srcOrd="0" destOrd="0" presId="urn:microsoft.com/office/officeart/2005/8/layout/process5"/>
    <dgm:cxn modelId="{3A5DC507-9D39-4C8C-A600-9E66D85915D6}" type="presParOf" srcId="{B339F516-BA3B-4DB8-BC0A-F543BB1260F2}" destId="{0E3F383F-3256-4262-A154-B1120A7573F4}" srcOrd="2" destOrd="0" presId="urn:microsoft.com/office/officeart/2005/8/layout/process5"/>
    <dgm:cxn modelId="{58650726-74B7-4D3B-BDDC-4208F7F16DAF}" type="presParOf" srcId="{B339F516-BA3B-4DB8-BC0A-F543BB1260F2}" destId="{C53DF23E-5920-4943-B716-C35203AD85EF}" srcOrd="3" destOrd="0" presId="urn:microsoft.com/office/officeart/2005/8/layout/process5"/>
    <dgm:cxn modelId="{62005ABA-8890-4F5D-997A-9DD64798EC55}" type="presParOf" srcId="{C53DF23E-5920-4943-B716-C35203AD85EF}" destId="{F510E0DA-5545-4D93-A7F9-141A070B2C75}" srcOrd="0" destOrd="0" presId="urn:microsoft.com/office/officeart/2005/8/layout/process5"/>
    <dgm:cxn modelId="{FAB46F85-F16F-4084-850E-3941F445DA18}" type="presParOf" srcId="{B339F516-BA3B-4DB8-BC0A-F543BB1260F2}" destId="{899020E8-405F-4041-9624-49C96D952AE9}" srcOrd="4" destOrd="0" presId="urn:microsoft.com/office/officeart/2005/8/layout/process5"/>
    <dgm:cxn modelId="{FDE32303-1261-4489-8BF7-42E53790A35F}" type="presParOf" srcId="{B339F516-BA3B-4DB8-BC0A-F543BB1260F2}" destId="{57012018-08B2-4266-815E-32B3FD06240B}" srcOrd="5" destOrd="0" presId="urn:microsoft.com/office/officeart/2005/8/layout/process5"/>
    <dgm:cxn modelId="{C910E164-A17A-465A-8AA0-D76482BEED72}" type="presParOf" srcId="{57012018-08B2-4266-815E-32B3FD06240B}" destId="{0E98CC1C-070B-4DE9-8C9F-A38583BFC84A}" srcOrd="0" destOrd="0" presId="urn:microsoft.com/office/officeart/2005/8/layout/process5"/>
    <dgm:cxn modelId="{B26572E1-38A3-4771-934F-8FB83948788D}" type="presParOf" srcId="{B339F516-BA3B-4DB8-BC0A-F543BB1260F2}" destId="{2858BA94-00F5-4B37-8A66-01790244BC3A}" srcOrd="6" destOrd="0" presId="urn:microsoft.com/office/officeart/2005/8/layout/process5"/>
    <dgm:cxn modelId="{1423CF9F-CB6B-496A-9879-926682751E5D}" type="presParOf" srcId="{B339F516-BA3B-4DB8-BC0A-F543BB1260F2}" destId="{6A73BB07-9045-400A-88AD-871FB0C4F06E}" srcOrd="7" destOrd="0" presId="urn:microsoft.com/office/officeart/2005/8/layout/process5"/>
    <dgm:cxn modelId="{76E51271-819F-4CA2-B1FC-4E511939B08B}" type="presParOf" srcId="{6A73BB07-9045-400A-88AD-871FB0C4F06E}" destId="{08E5E73E-2E06-4573-917F-1ACA819BCB4A}" srcOrd="0" destOrd="0" presId="urn:microsoft.com/office/officeart/2005/8/layout/process5"/>
    <dgm:cxn modelId="{B8DF8E1B-A6A7-4B33-88CF-1B68D7F7F4CE}" type="presParOf" srcId="{B339F516-BA3B-4DB8-BC0A-F543BB1260F2}" destId="{76266439-8BE1-406F-8627-23A5C5239264}" srcOrd="8" destOrd="0" presId="urn:microsoft.com/office/officeart/2005/8/layout/process5"/>
    <dgm:cxn modelId="{957930C2-7655-471B-B476-E2A560D72485}" type="presParOf" srcId="{B339F516-BA3B-4DB8-BC0A-F543BB1260F2}" destId="{C82078AC-9165-44A7-AD17-B8F666676F68}" srcOrd="9" destOrd="0" presId="urn:microsoft.com/office/officeart/2005/8/layout/process5"/>
    <dgm:cxn modelId="{7ECB31A1-A734-455C-8533-3BBFABE36B6E}" type="presParOf" srcId="{C82078AC-9165-44A7-AD17-B8F666676F68}" destId="{F113E17D-F77B-4A0C-9A0F-70470FF54ADF}" srcOrd="0" destOrd="0" presId="urn:microsoft.com/office/officeart/2005/8/layout/process5"/>
    <dgm:cxn modelId="{B18F8CDB-955C-4C34-84DD-E32052EEB635}" type="presParOf" srcId="{B339F516-BA3B-4DB8-BC0A-F543BB1260F2}" destId="{75E1E4E8-9770-45B9-8379-325C2EDFE383}" srcOrd="10" destOrd="0" presId="urn:microsoft.com/office/officeart/2005/8/layout/process5"/>
    <dgm:cxn modelId="{2BF6B7CF-3D69-4ACE-84F7-09212B2E1F3A}" type="presParOf" srcId="{B339F516-BA3B-4DB8-BC0A-F543BB1260F2}" destId="{6392729E-199F-43BF-8799-A6B11760ABF2}" srcOrd="11" destOrd="0" presId="urn:microsoft.com/office/officeart/2005/8/layout/process5"/>
    <dgm:cxn modelId="{C52CC94C-79B5-4A31-A717-7025B773889D}" type="presParOf" srcId="{6392729E-199F-43BF-8799-A6B11760ABF2}" destId="{67EBB46A-D93D-40D7-9A53-4F7049952931}" srcOrd="0" destOrd="0" presId="urn:microsoft.com/office/officeart/2005/8/layout/process5"/>
    <dgm:cxn modelId="{6D52F7CC-67C6-483F-85E8-BF67EB48C29B}" type="presParOf" srcId="{B339F516-BA3B-4DB8-BC0A-F543BB1260F2}" destId="{784CE4A2-7FE0-4C43-BFCC-F84179EABAAD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10B53A-A316-44C5-ABD6-E75F2518C79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C1EB4E4-BDEB-41A5-B30E-A4B3A0A09E5C}">
      <dgm:prSet phldrT="[Text]" custT="1"/>
      <dgm:spPr/>
      <dgm:t>
        <a:bodyPr/>
        <a:lstStyle/>
        <a:p>
          <a:r>
            <a:rPr lang="en-IN" sz="1000" b="1" dirty="0"/>
            <a:t>Farmer</a:t>
          </a:r>
        </a:p>
      </dgm:t>
    </dgm:pt>
    <dgm:pt modelId="{79A36DC5-FE0F-4314-AB9B-731ED39F5994}" type="parTrans" cxnId="{EE4F31F8-7BF9-40E9-A768-F91300675AF7}">
      <dgm:prSet/>
      <dgm:spPr/>
      <dgm:t>
        <a:bodyPr/>
        <a:lstStyle/>
        <a:p>
          <a:endParaRPr lang="en-IN"/>
        </a:p>
      </dgm:t>
    </dgm:pt>
    <dgm:pt modelId="{FE3EC927-AFC8-4AA3-8650-452DE5680554}" type="sibTrans" cxnId="{EE4F31F8-7BF9-40E9-A768-F91300675AF7}">
      <dgm:prSet/>
      <dgm:spPr/>
      <dgm:t>
        <a:bodyPr/>
        <a:lstStyle/>
        <a:p>
          <a:endParaRPr lang="en-IN"/>
        </a:p>
      </dgm:t>
    </dgm:pt>
    <dgm:pt modelId="{DA41DDE3-3F5C-4BC8-A2FC-52F892349AB3}">
      <dgm:prSet phldrT="[Text]" custT="1"/>
      <dgm:spPr/>
      <dgm:t>
        <a:bodyPr/>
        <a:lstStyle/>
        <a:p>
          <a:r>
            <a:rPr lang="en-IN" sz="1000" b="1" dirty="0"/>
            <a:t>Blockchain Entry </a:t>
          </a:r>
        </a:p>
      </dgm:t>
    </dgm:pt>
    <dgm:pt modelId="{CF58984B-C164-42B3-922F-B37E0DF0DD0A}" type="parTrans" cxnId="{4D30E510-BDC2-4D77-B475-DAF26AE6D3F5}">
      <dgm:prSet/>
      <dgm:spPr/>
      <dgm:t>
        <a:bodyPr/>
        <a:lstStyle/>
        <a:p>
          <a:endParaRPr lang="en-IN"/>
        </a:p>
      </dgm:t>
    </dgm:pt>
    <dgm:pt modelId="{B0BC68AE-62DA-4CC5-8112-678AD9CF0C85}" type="sibTrans" cxnId="{4D30E510-BDC2-4D77-B475-DAF26AE6D3F5}">
      <dgm:prSet/>
      <dgm:spPr/>
      <dgm:t>
        <a:bodyPr/>
        <a:lstStyle/>
        <a:p>
          <a:endParaRPr lang="en-IN"/>
        </a:p>
      </dgm:t>
    </dgm:pt>
    <dgm:pt modelId="{9A192568-F3DF-42D7-B918-3EFBD00E8EC6}">
      <dgm:prSet phldrT="[Text]" custT="1"/>
      <dgm:spPr/>
      <dgm:t>
        <a:bodyPr/>
        <a:lstStyle/>
        <a:p>
          <a:r>
            <a:rPr lang="en-IN" sz="1000" b="1" dirty="0"/>
            <a:t>Distributor Update </a:t>
          </a:r>
        </a:p>
      </dgm:t>
    </dgm:pt>
    <dgm:pt modelId="{77C585FC-2C44-4CC9-86EA-9134259A88F0}" type="parTrans" cxnId="{E65B62EE-251F-4795-B880-91B3A8FFB4F9}">
      <dgm:prSet/>
      <dgm:spPr/>
      <dgm:t>
        <a:bodyPr/>
        <a:lstStyle/>
        <a:p>
          <a:endParaRPr lang="en-IN"/>
        </a:p>
      </dgm:t>
    </dgm:pt>
    <dgm:pt modelId="{C1FE78AB-92AC-4EAE-9AB1-D90EC2EA99EE}" type="sibTrans" cxnId="{E65B62EE-251F-4795-B880-91B3A8FFB4F9}">
      <dgm:prSet/>
      <dgm:spPr/>
      <dgm:t>
        <a:bodyPr/>
        <a:lstStyle/>
        <a:p>
          <a:endParaRPr lang="en-IN"/>
        </a:p>
      </dgm:t>
    </dgm:pt>
    <dgm:pt modelId="{B6C27FF7-6381-4DD4-807A-5EEA712CA886}">
      <dgm:prSet phldrT="[Text]" phldr="0" custT="1"/>
      <dgm:spPr/>
      <dgm:t>
        <a:bodyPr/>
        <a:lstStyle/>
        <a:p>
          <a:r>
            <a:rPr lang="en-IN" sz="1000" b="1" dirty="0"/>
            <a:t>Update</a:t>
          </a:r>
        </a:p>
      </dgm:t>
    </dgm:pt>
    <dgm:pt modelId="{E0B64B15-4822-403D-AF0F-80D446D5F109}" type="parTrans" cxnId="{65D77E82-5EB0-4C49-A77E-5614B04D0AE5}">
      <dgm:prSet/>
      <dgm:spPr/>
      <dgm:t>
        <a:bodyPr/>
        <a:lstStyle/>
        <a:p>
          <a:endParaRPr lang="en-IN"/>
        </a:p>
      </dgm:t>
    </dgm:pt>
    <dgm:pt modelId="{80E3E48A-1CAB-4EE8-8350-1792FFB3C5BD}" type="sibTrans" cxnId="{65D77E82-5EB0-4C49-A77E-5614B04D0AE5}">
      <dgm:prSet/>
      <dgm:spPr/>
      <dgm:t>
        <a:bodyPr/>
        <a:lstStyle/>
        <a:p>
          <a:endParaRPr lang="en-IN"/>
        </a:p>
      </dgm:t>
    </dgm:pt>
    <dgm:pt modelId="{C9B51437-8214-4FAC-8FDC-B89E3BB7D701}">
      <dgm:prSet phldrT="[Text]" phldr="0" custT="1"/>
      <dgm:spPr/>
      <dgm:t>
        <a:bodyPr/>
        <a:lstStyle/>
        <a:p>
          <a:r>
            <a:rPr lang="en-IN" sz="1000" b="1" dirty="0"/>
            <a:t>Consumer Scan QR</a:t>
          </a:r>
        </a:p>
      </dgm:t>
    </dgm:pt>
    <dgm:pt modelId="{D6C3A761-AD1B-4E5E-8E92-C5A0CA7F482D}" type="parTrans" cxnId="{CC2116DC-8CBB-4437-95AD-95282C598899}">
      <dgm:prSet/>
      <dgm:spPr/>
      <dgm:t>
        <a:bodyPr/>
        <a:lstStyle/>
        <a:p>
          <a:endParaRPr lang="en-IN"/>
        </a:p>
      </dgm:t>
    </dgm:pt>
    <dgm:pt modelId="{84EE3A5F-2016-4243-BCF6-35E61FC6BF27}" type="sibTrans" cxnId="{CC2116DC-8CBB-4437-95AD-95282C598899}">
      <dgm:prSet/>
      <dgm:spPr/>
      <dgm:t>
        <a:bodyPr/>
        <a:lstStyle/>
        <a:p>
          <a:endParaRPr lang="en-IN"/>
        </a:p>
      </dgm:t>
    </dgm:pt>
    <dgm:pt modelId="{7E7DDB82-FDA2-4E7B-803F-F0227049944E}">
      <dgm:prSet phldrT="[Text]" phldr="0" custT="1"/>
      <dgm:spPr/>
      <dgm:t>
        <a:bodyPr/>
        <a:lstStyle/>
        <a:p>
          <a:r>
            <a:rPr lang="en-IN" sz="1000" b="1" dirty="0"/>
            <a:t>View Complete History</a:t>
          </a:r>
        </a:p>
      </dgm:t>
    </dgm:pt>
    <dgm:pt modelId="{0B0BB30E-9331-4550-BC31-21013D242C1E}" type="parTrans" cxnId="{35FAB000-A7FD-4377-923D-E6A742FC2C80}">
      <dgm:prSet/>
      <dgm:spPr/>
      <dgm:t>
        <a:bodyPr/>
        <a:lstStyle/>
        <a:p>
          <a:endParaRPr lang="en-IN"/>
        </a:p>
      </dgm:t>
    </dgm:pt>
    <dgm:pt modelId="{0D81A5BB-210D-4BC0-9163-5599CE3E4E37}" type="sibTrans" cxnId="{35FAB000-A7FD-4377-923D-E6A742FC2C80}">
      <dgm:prSet/>
      <dgm:spPr/>
      <dgm:t>
        <a:bodyPr/>
        <a:lstStyle/>
        <a:p>
          <a:endParaRPr lang="en-IN"/>
        </a:p>
      </dgm:t>
    </dgm:pt>
    <dgm:pt modelId="{2CE53067-BCAA-4253-9088-E4687521DED2}">
      <dgm:prSet custT="1"/>
      <dgm:spPr/>
      <dgm:t>
        <a:bodyPr/>
        <a:lstStyle/>
        <a:p>
          <a:r>
            <a:rPr lang="en-IN" sz="1000" b="1" dirty="0"/>
            <a:t>Retailer</a:t>
          </a:r>
        </a:p>
      </dgm:t>
    </dgm:pt>
    <dgm:pt modelId="{0EB8423A-EED2-4080-83B4-BDDF7A20694E}" type="parTrans" cxnId="{B666608E-5F7F-4298-955F-C252BC2664C8}">
      <dgm:prSet/>
      <dgm:spPr/>
      <dgm:t>
        <a:bodyPr/>
        <a:lstStyle/>
        <a:p>
          <a:endParaRPr lang="en-IN"/>
        </a:p>
      </dgm:t>
    </dgm:pt>
    <dgm:pt modelId="{7FAD94A8-C44A-4983-9DC4-6264A25A66AE}" type="sibTrans" cxnId="{B666608E-5F7F-4298-955F-C252BC2664C8}">
      <dgm:prSet/>
      <dgm:spPr/>
      <dgm:t>
        <a:bodyPr/>
        <a:lstStyle/>
        <a:p>
          <a:endParaRPr lang="en-IN"/>
        </a:p>
      </dgm:t>
    </dgm:pt>
    <dgm:pt modelId="{041CFB7A-3D17-4C11-A39F-41CD54010CC3}" type="pres">
      <dgm:prSet presAssocID="{3210B53A-A316-44C5-ABD6-E75F2518C79C}" presName="Name0" presStyleCnt="0">
        <dgm:presLayoutVars>
          <dgm:dir/>
          <dgm:resizeHandles val="exact"/>
        </dgm:presLayoutVars>
      </dgm:prSet>
      <dgm:spPr/>
    </dgm:pt>
    <dgm:pt modelId="{02BE118E-1E5B-4911-ABB2-C0F66666EEB6}" type="pres">
      <dgm:prSet presAssocID="{3210B53A-A316-44C5-ABD6-E75F2518C79C}" presName="arrow" presStyleLbl="bgShp" presStyleIdx="0" presStyleCnt="1" custLinFactNeighborX="-728" custLinFactNeighborY="1906"/>
      <dgm:spPr/>
    </dgm:pt>
    <dgm:pt modelId="{E7531D18-7848-43CB-888E-2D059317A541}" type="pres">
      <dgm:prSet presAssocID="{3210B53A-A316-44C5-ABD6-E75F2518C79C}" presName="points" presStyleCnt="0"/>
      <dgm:spPr/>
    </dgm:pt>
    <dgm:pt modelId="{30F317A3-0637-4D7B-A879-FADED0C2ECB0}" type="pres">
      <dgm:prSet presAssocID="{FC1EB4E4-BDEB-41A5-B30E-A4B3A0A09E5C}" presName="compositeA" presStyleCnt="0"/>
      <dgm:spPr/>
    </dgm:pt>
    <dgm:pt modelId="{23D755A7-5F70-478C-BB88-85947456DE2E}" type="pres">
      <dgm:prSet presAssocID="{FC1EB4E4-BDEB-41A5-B30E-A4B3A0A09E5C}" presName="textA" presStyleLbl="revTx" presStyleIdx="0" presStyleCnt="7">
        <dgm:presLayoutVars>
          <dgm:bulletEnabled val="1"/>
        </dgm:presLayoutVars>
      </dgm:prSet>
      <dgm:spPr/>
    </dgm:pt>
    <dgm:pt modelId="{0A80104D-931E-4631-9D7C-78DD31EF8F4C}" type="pres">
      <dgm:prSet presAssocID="{FC1EB4E4-BDEB-41A5-B30E-A4B3A0A09E5C}" presName="circleA" presStyleLbl="node1" presStyleIdx="0" presStyleCnt="7"/>
      <dgm:spPr/>
    </dgm:pt>
    <dgm:pt modelId="{35138BA1-EFC9-4D9C-A826-44DB2A2671D6}" type="pres">
      <dgm:prSet presAssocID="{FC1EB4E4-BDEB-41A5-B30E-A4B3A0A09E5C}" presName="spaceA" presStyleCnt="0"/>
      <dgm:spPr/>
    </dgm:pt>
    <dgm:pt modelId="{E797DCE5-9ED0-42BB-A5E5-AB319C082CC7}" type="pres">
      <dgm:prSet presAssocID="{FE3EC927-AFC8-4AA3-8650-452DE5680554}" presName="space" presStyleCnt="0"/>
      <dgm:spPr/>
    </dgm:pt>
    <dgm:pt modelId="{F02F48EE-14A5-452E-88ED-5C401E7BBEF2}" type="pres">
      <dgm:prSet presAssocID="{DA41DDE3-3F5C-4BC8-A2FC-52F892349AB3}" presName="compositeB" presStyleCnt="0"/>
      <dgm:spPr/>
    </dgm:pt>
    <dgm:pt modelId="{A1D58824-2295-45FF-9DC4-8B91DA7F6E86}" type="pres">
      <dgm:prSet presAssocID="{DA41DDE3-3F5C-4BC8-A2FC-52F892349AB3}" presName="textB" presStyleLbl="revTx" presStyleIdx="1" presStyleCnt="7">
        <dgm:presLayoutVars>
          <dgm:bulletEnabled val="1"/>
        </dgm:presLayoutVars>
      </dgm:prSet>
      <dgm:spPr/>
    </dgm:pt>
    <dgm:pt modelId="{A4FA4F9D-2A70-4728-8B14-627DA450D8E8}" type="pres">
      <dgm:prSet presAssocID="{DA41DDE3-3F5C-4BC8-A2FC-52F892349AB3}" presName="circleB" presStyleLbl="node1" presStyleIdx="1" presStyleCnt="7"/>
      <dgm:spPr/>
    </dgm:pt>
    <dgm:pt modelId="{86326C27-801E-406B-89E2-8DD26D2E7047}" type="pres">
      <dgm:prSet presAssocID="{DA41DDE3-3F5C-4BC8-A2FC-52F892349AB3}" presName="spaceB" presStyleCnt="0"/>
      <dgm:spPr/>
    </dgm:pt>
    <dgm:pt modelId="{9E82A357-5F9C-417D-8684-EDE58C724E12}" type="pres">
      <dgm:prSet presAssocID="{B0BC68AE-62DA-4CC5-8112-678AD9CF0C85}" presName="space" presStyleCnt="0"/>
      <dgm:spPr/>
    </dgm:pt>
    <dgm:pt modelId="{2BCE5139-E13C-4912-B0DB-4D269916310D}" type="pres">
      <dgm:prSet presAssocID="{9A192568-F3DF-42D7-B918-3EFBD00E8EC6}" presName="compositeA" presStyleCnt="0"/>
      <dgm:spPr/>
    </dgm:pt>
    <dgm:pt modelId="{79B1FB5E-BD0F-46BC-BDDA-C1BFA31651E4}" type="pres">
      <dgm:prSet presAssocID="{9A192568-F3DF-42D7-B918-3EFBD00E8EC6}" presName="textA" presStyleLbl="revTx" presStyleIdx="2" presStyleCnt="7">
        <dgm:presLayoutVars>
          <dgm:bulletEnabled val="1"/>
        </dgm:presLayoutVars>
      </dgm:prSet>
      <dgm:spPr/>
    </dgm:pt>
    <dgm:pt modelId="{D4EBDE6B-7D85-47B4-9323-BC205197BC3D}" type="pres">
      <dgm:prSet presAssocID="{9A192568-F3DF-42D7-B918-3EFBD00E8EC6}" presName="circleA" presStyleLbl="node1" presStyleIdx="2" presStyleCnt="7"/>
      <dgm:spPr/>
    </dgm:pt>
    <dgm:pt modelId="{1D5E685B-30C8-4DC8-B0F3-986DAD2C6E96}" type="pres">
      <dgm:prSet presAssocID="{9A192568-F3DF-42D7-B918-3EFBD00E8EC6}" presName="spaceA" presStyleCnt="0"/>
      <dgm:spPr/>
    </dgm:pt>
    <dgm:pt modelId="{BB9DFA63-D17F-4BDD-BD61-7134BC15FE34}" type="pres">
      <dgm:prSet presAssocID="{C1FE78AB-92AC-4EAE-9AB1-D90EC2EA99EE}" presName="space" presStyleCnt="0"/>
      <dgm:spPr/>
    </dgm:pt>
    <dgm:pt modelId="{0BE96090-333A-4FDD-94CF-C5EA0305C3DE}" type="pres">
      <dgm:prSet presAssocID="{2CE53067-BCAA-4253-9088-E4687521DED2}" presName="compositeB" presStyleCnt="0"/>
      <dgm:spPr/>
    </dgm:pt>
    <dgm:pt modelId="{33E9CACC-A837-499A-9A01-CC9D7D48CAD4}" type="pres">
      <dgm:prSet presAssocID="{2CE53067-BCAA-4253-9088-E4687521DED2}" presName="textB" presStyleLbl="revTx" presStyleIdx="3" presStyleCnt="7">
        <dgm:presLayoutVars>
          <dgm:bulletEnabled val="1"/>
        </dgm:presLayoutVars>
      </dgm:prSet>
      <dgm:spPr/>
    </dgm:pt>
    <dgm:pt modelId="{4BA8A387-244B-40A0-BF31-2D9311C7799D}" type="pres">
      <dgm:prSet presAssocID="{2CE53067-BCAA-4253-9088-E4687521DED2}" presName="circleB" presStyleLbl="node1" presStyleIdx="3" presStyleCnt="7"/>
      <dgm:spPr/>
    </dgm:pt>
    <dgm:pt modelId="{FE7028CA-753C-4EB0-B9BD-1AE3CCBF7A51}" type="pres">
      <dgm:prSet presAssocID="{2CE53067-BCAA-4253-9088-E4687521DED2}" presName="spaceB" presStyleCnt="0"/>
      <dgm:spPr/>
    </dgm:pt>
    <dgm:pt modelId="{4B3C062E-2615-4508-942C-D54EB5B0771E}" type="pres">
      <dgm:prSet presAssocID="{7FAD94A8-C44A-4983-9DC4-6264A25A66AE}" presName="space" presStyleCnt="0"/>
      <dgm:spPr/>
    </dgm:pt>
    <dgm:pt modelId="{27A8ABBF-6A1E-4E37-941B-34DFE8905FDB}" type="pres">
      <dgm:prSet presAssocID="{B6C27FF7-6381-4DD4-807A-5EEA712CA886}" presName="compositeA" presStyleCnt="0"/>
      <dgm:spPr/>
    </dgm:pt>
    <dgm:pt modelId="{E1CA0241-F901-4FFA-8478-B53759CC7CBB}" type="pres">
      <dgm:prSet presAssocID="{B6C27FF7-6381-4DD4-807A-5EEA712CA886}" presName="textA" presStyleLbl="revTx" presStyleIdx="4" presStyleCnt="7">
        <dgm:presLayoutVars>
          <dgm:bulletEnabled val="1"/>
        </dgm:presLayoutVars>
      </dgm:prSet>
      <dgm:spPr/>
    </dgm:pt>
    <dgm:pt modelId="{2D3B8FC6-3466-4444-853F-F8C65674772F}" type="pres">
      <dgm:prSet presAssocID="{B6C27FF7-6381-4DD4-807A-5EEA712CA886}" presName="circleA" presStyleLbl="node1" presStyleIdx="4" presStyleCnt="7"/>
      <dgm:spPr/>
    </dgm:pt>
    <dgm:pt modelId="{0F130316-4897-4743-BCDA-85BD4F81A5B2}" type="pres">
      <dgm:prSet presAssocID="{B6C27FF7-6381-4DD4-807A-5EEA712CA886}" presName="spaceA" presStyleCnt="0"/>
      <dgm:spPr/>
    </dgm:pt>
    <dgm:pt modelId="{01E9916C-A14A-4CD5-B596-4528F72E3001}" type="pres">
      <dgm:prSet presAssocID="{80E3E48A-1CAB-4EE8-8350-1792FFB3C5BD}" presName="space" presStyleCnt="0"/>
      <dgm:spPr/>
    </dgm:pt>
    <dgm:pt modelId="{5DC8166B-0E58-4943-890C-37689D443F80}" type="pres">
      <dgm:prSet presAssocID="{C9B51437-8214-4FAC-8FDC-B89E3BB7D701}" presName="compositeB" presStyleCnt="0"/>
      <dgm:spPr/>
    </dgm:pt>
    <dgm:pt modelId="{F42B1800-7323-4127-BA0B-2B4516A3DD6E}" type="pres">
      <dgm:prSet presAssocID="{C9B51437-8214-4FAC-8FDC-B89E3BB7D701}" presName="textB" presStyleLbl="revTx" presStyleIdx="5" presStyleCnt="7">
        <dgm:presLayoutVars>
          <dgm:bulletEnabled val="1"/>
        </dgm:presLayoutVars>
      </dgm:prSet>
      <dgm:spPr/>
    </dgm:pt>
    <dgm:pt modelId="{7F4F055E-A32D-443B-9BB0-170D52287B68}" type="pres">
      <dgm:prSet presAssocID="{C9B51437-8214-4FAC-8FDC-B89E3BB7D701}" presName="circleB" presStyleLbl="node1" presStyleIdx="5" presStyleCnt="7"/>
      <dgm:spPr/>
    </dgm:pt>
    <dgm:pt modelId="{C5A6D320-2E87-43C2-B212-539C3A18F5B0}" type="pres">
      <dgm:prSet presAssocID="{C9B51437-8214-4FAC-8FDC-B89E3BB7D701}" presName="spaceB" presStyleCnt="0"/>
      <dgm:spPr/>
    </dgm:pt>
    <dgm:pt modelId="{BD06C51E-AEDD-4047-8015-B0412EBA6290}" type="pres">
      <dgm:prSet presAssocID="{84EE3A5F-2016-4243-BCF6-35E61FC6BF27}" presName="space" presStyleCnt="0"/>
      <dgm:spPr/>
    </dgm:pt>
    <dgm:pt modelId="{AC3EFCA2-F8F7-411C-8EFE-C567198F67B4}" type="pres">
      <dgm:prSet presAssocID="{7E7DDB82-FDA2-4E7B-803F-F0227049944E}" presName="compositeA" presStyleCnt="0"/>
      <dgm:spPr/>
    </dgm:pt>
    <dgm:pt modelId="{C3D7851F-9BD9-4C60-8A64-040DCB207641}" type="pres">
      <dgm:prSet presAssocID="{7E7DDB82-FDA2-4E7B-803F-F0227049944E}" presName="textA" presStyleLbl="revTx" presStyleIdx="6" presStyleCnt="7">
        <dgm:presLayoutVars>
          <dgm:bulletEnabled val="1"/>
        </dgm:presLayoutVars>
      </dgm:prSet>
      <dgm:spPr/>
    </dgm:pt>
    <dgm:pt modelId="{E323C5E4-FEBA-4964-A5CA-07CD68793A65}" type="pres">
      <dgm:prSet presAssocID="{7E7DDB82-FDA2-4E7B-803F-F0227049944E}" presName="circleA" presStyleLbl="node1" presStyleIdx="6" presStyleCnt="7"/>
      <dgm:spPr/>
    </dgm:pt>
    <dgm:pt modelId="{CFCCB970-F33D-47C2-8C25-5F967F3DAD96}" type="pres">
      <dgm:prSet presAssocID="{7E7DDB82-FDA2-4E7B-803F-F0227049944E}" presName="spaceA" presStyleCnt="0"/>
      <dgm:spPr/>
    </dgm:pt>
  </dgm:ptLst>
  <dgm:cxnLst>
    <dgm:cxn modelId="{35FAB000-A7FD-4377-923D-E6A742FC2C80}" srcId="{3210B53A-A316-44C5-ABD6-E75F2518C79C}" destId="{7E7DDB82-FDA2-4E7B-803F-F0227049944E}" srcOrd="6" destOrd="0" parTransId="{0B0BB30E-9331-4550-BC31-21013D242C1E}" sibTransId="{0D81A5BB-210D-4BC0-9163-5599CE3E4E37}"/>
    <dgm:cxn modelId="{0FC41404-610A-4006-BC2C-22A3010D4098}" type="presOf" srcId="{9A192568-F3DF-42D7-B918-3EFBD00E8EC6}" destId="{79B1FB5E-BD0F-46BC-BDDA-C1BFA31651E4}" srcOrd="0" destOrd="0" presId="urn:microsoft.com/office/officeart/2005/8/layout/hProcess11"/>
    <dgm:cxn modelId="{4D30E510-BDC2-4D77-B475-DAF26AE6D3F5}" srcId="{3210B53A-A316-44C5-ABD6-E75F2518C79C}" destId="{DA41DDE3-3F5C-4BC8-A2FC-52F892349AB3}" srcOrd="1" destOrd="0" parTransId="{CF58984B-C164-42B3-922F-B37E0DF0DD0A}" sibTransId="{B0BC68AE-62DA-4CC5-8112-678AD9CF0C85}"/>
    <dgm:cxn modelId="{E72A6821-DCB3-48DB-A32F-A79F8DEEE17C}" type="presOf" srcId="{C9B51437-8214-4FAC-8FDC-B89E3BB7D701}" destId="{F42B1800-7323-4127-BA0B-2B4516A3DD6E}" srcOrd="0" destOrd="0" presId="urn:microsoft.com/office/officeart/2005/8/layout/hProcess11"/>
    <dgm:cxn modelId="{6AD47B24-597A-439A-9C41-5BB5AFAF8B79}" type="presOf" srcId="{DA41DDE3-3F5C-4BC8-A2FC-52F892349AB3}" destId="{A1D58824-2295-45FF-9DC4-8B91DA7F6E86}" srcOrd="0" destOrd="0" presId="urn:microsoft.com/office/officeart/2005/8/layout/hProcess11"/>
    <dgm:cxn modelId="{F5A8196F-76B7-4C6E-8245-0EA57F782B0F}" type="presOf" srcId="{7E7DDB82-FDA2-4E7B-803F-F0227049944E}" destId="{C3D7851F-9BD9-4C60-8A64-040DCB207641}" srcOrd="0" destOrd="0" presId="urn:microsoft.com/office/officeart/2005/8/layout/hProcess11"/>
    <dgm:cxn modelId="{A3352572-8522-4068-94BE-31D335EEB2CC}" type="presOf" srcId="{B6C27FF7-6381-4DD4-807A-5EEA712CA886}" destId="{E1CA0241-F901-4FFA-8478-B53759CC7CBB}" srcOrd="0" destOrd="0" presId="urn:microsoft.com/office/officeart/2005/8/layout/hProcess11"/>
    <dgm:cxn modelId="{65D77E82-5EB0-4C49-A77E-5614B04D0AE5}" srcId="{3210B53A-A316-44C5-ABD6-E75F2518C79C}" destId="{B6C27FF7-6381-4DD4-807A-5EEA712CA886}" srcOrd="4" destOrd="0" parTransId="{E0B64B15-4822-403D-AF0F-80D446D5F109}" sibTransId="{80E3E48A-1CAB-4EE8-8350-1792FFB3C5BD}"/>
    <dgm:cxn modelId="{B666608E-5F7F-4298-955F-C252BC2664C8}" srcId="{3210B53A-A316-44C5-ABD6-E75F2518C79C}" destId="{2CE53067-BCAA-4253-9088-E4687521DED2}" srcOrd="3" destOrd="0" parTransId="{0EB8423A-EED2-4080-83B4-BDDF7A20694E}" sibTransId="{7FAD94A8-C44A-4983-9DC4-6264A25A66AE}"/>
    <dgm:cxn modelId="{870CD394-E737-4BEF-9E84-9637758DF026}" type="presOf" srcId="{FC1EB4E4-BDEB-41A5-B30E-A4B3A0A09E5C}" destId="{23D755A7-5F70-478C-BB88-85947456DE2E}" srcOrd="0" destOrd="0" presId="urn:microsoft.com/office/officeart/2005/8/layout/hProcess11"/>
    <dgm:cxn modelId="{FA34F4C9-B740-4996-BA9F-9E0845B9641E}" type="presOf" srcId="{3210B53A-A316-44C5-ABD6-E75F2518C79C}" destId="{041CFB7A-3D17-4C11-A39F-41CD54010CC3}" srcOrd="0" destOrd="0" presId="urn:microsoft.com/office/officeart/2005/8/layout/hProcess11"/>
    <dgm:cxn modelId="{CC2116DC-8CBB-4437-95AD-95282C598899}" srcId="{3210B53A-A316-44C5-ABD6-E75F2518C79C}" destId="{C9B51437-8214-4FAC-8FDC-B89E3BB7D701}" srcOrd="5" destOrd="0" parTransId="{D6C3A761-AD1B-4E5E-8E92-C5A0CA7F482D}" sibTransId="{84EE3A5F-2016-4243-BCF6-35E61FC6BF27}"/>
    <dgm:cxn modelId="{E2DA71ED-989D-4082-89B6-D8A545945C70}" type="presOf" srcId="{2CE53067-BCAA-4253-9088-E4687521DED2}" destId="{33E9CACC-A837-499A-9A01-CC9D7D48CAD4}" srcOrd="0" destOrd="0" presId="urn:microsoft.com/office/officeart/2005/8/layout/hProcess11"/>
    <dgm:cxn modelId="{E65B62EE-251F-4795-B880-91B3A8FFB4F9}" srcId="{3210B53A-A316-44C5-ABD6-E75F2518C79C}" destId="{9A192568-F3DF-42D7-B918-3EFBD00E8EC6}" srcOrd="2" destOrd="0" parTransId="{77C585FC-2C44-4CC9-86EA-9134259A88F0}" sibTransId="{C1FE78AB-92AC-4EAE-9AB1-D90EC2EA99EE}"/>
    <dgm:cxn modelId="{EE4F31F8-7BF9-40E9-A768-F91300675AF7}" srcId="{3210B53A-A316-44C5-ABD6-E75F2518C79C}" destId="{FC1EB4E4-BDEB-41A5-B30E-A4B3A0A09E5C}" srcOrd="0" destOrd="0" parTransId="{79A36DC5-FE0F-4314-AB9B-731ED39F5994}" sibTransId="{FE3EC927-AFC8-4AA3-8650-452DE5680554}"/>
    <dgm:cxn modelId="{007562A0-433F-4950-A095-C4AAD22B3C5B}" type="presParOf" srcId="{041CFB7A-3D17-4C11-A39F-41CD54010CC3}" destId="{02BE118E-1E5B-4911-ABB2-C0F66666EEB6}" srcOrd="0" destOrd="0" presId="urn:microsoft.com/office/officeart/2005/8/layout/hProcess11"/>
    <dgm:cxn modelId="{2BD6BC2F-923C-4072-81B8-D11FEBF7AB02}" type="presParOf" srcId="{041CFB7A-3D17-4C11-A39F-41CD54010CC3}" destId="{E7531D18-7848-43CB-888E-2D059317A541}" srcOrd="1" destOrd="0" presId="urn:microsoft.com/office/officeart/2005/8/layout/hProcess11"/>
    <dgm:cxn modelId="{1DEDCA8F-9B57-4CCC-8498-D52220747B77}" type="presParOf" srcId="{E7531D18-7848-43CB-888E-2D059317A541}" destId="{30F317A3-0637-4D7B-A879-FADED0C2ECB0}" srcOrd="0" destOrd="0" presId="urn:microsoft.com/office/officeart/2005/8/layout/hProcess11"/>
    <dgm:cxn modelId="{0B6E885A-BD86-4E88-807E-E405CFD7BDFD}" type="presParOf" srcId="{30F317A3-0637-4D7B-A879-FADED0C2ECB0}" destId="{23D755A7-5F70-478C-BB88-85947456DE2E}" srcOrd="0" destOrd="0" presId="urn:microsoft.com/office/officeart/2005/8/layout/hProcess11"/>
    <dgm:cxn modelId="{839122F4-4A81-4A91-B356-D6AD214F857D}" type="presParOf" srcId="{30F317A3-0637-4D7B-A879-FADED0C2ECB0}" destId="{0A80104D-931E-4631-9D7C-78DD31EF8F4C}" srcOrd="1" destOrd="0" presId="urn:microsoft.com/office/officeart/2005/8/layout/hProcess11"/>
    <dgm:cxn modelId="{F9F9380A-7A3E-419F-B196-567E21739E9C}" type="presParOf" srcId="{30F317A3-0637-4D7B-A879-FADED0C2ECB0}" destId="{35138BA1-EFC9-4D9C-A826-44DB2A2671D6}" srcOrd="2" destOrd="0" presId="urn:microsoft.com/office/officeart/2005/8/layout/hProcess11"/>
    <dgm:cxn modelId="{1C61074F-A7DF-42BF-B404-D9223731E4AA}" type="presParOf" srcId="{E7531D18-7848-43CB-888E-2D059317A541}" destId="{E797DCE5-9ED0-42BB-A5E5-AB319C082CC7}" srcOrd="1" destOrd="0" presId="urn:microsoft.com/office/officeart/2005/8/layout/hProcess11"/>
    <dgm:cxn modelId="{278354A1-6F92-4CDB-BCFC-FCC26342E059}" type="presParOf" srcId="{E7531D18-7848-43CB-888E-2D059317A541}" destId="{F02F48EE-14A5-452E-88ED-5C401E7BBEF2}" srcOrd="2" destOrd="0" presId="urn:microsoft.com/office/officeart/2005/8/layout/hProcess11"/>
    <dgm:cxn modelId="{3C837892-4237-4B70-AE3E-19F30E5877F5}" type="presParOf" srcId="{F02F48EE-14A5-452E-88ED-5C401E7BBEF2}" destId="{A1D58824-2295-45FF-9DC4-8B91DA7F6E86}" srcOrd="0" destOrd="0" presId="urn:microsoft.com/office/officeart/2005/8/layout/hProcess11"/>
    <dgm:cxn modelId="{8C453984-F2DC-4421-9EA6-AD50BBBCFF9D}" type="presParOf" srcId="{F02F48EE-14A5-452E-88ED-5C401E7BBEF2}" destId="{A4FA4F9D-2A70-4728-8B14-627DA450D8E8}" srcOrd="1" destOrd="0" presId="urn:microsoft.com/office/officeart/2005/8/layout/hProcess11"/>
    <dgm:cxn modelId="{6D1AF2BA-10F8-4149-ADBE-7306294150DF}" type="presParOf" srcId="{F02F48EE-14A5-452E-88ED-5C401E7BBEF2}" destId="{86326C27-801E-406B-89E2-8DD26D2E7047}" srcOrd="2" destOrd="0" presId="urn:microsoft.com/office/officeart/2005/8/layout/hProcess11"/>
    <dgm:cxn modelId="{891F1D34-CFDE-49F3-904C-C2424DAE4671}" type="presParOf" srcId="{E7531D18-7848-43CB-888E-2D059317A541}" destId="{9E82A357-5F9C-417D-8684-EDE58C724E12}" srcOrd="3" destOrd="0" presId="urn:microsoft.com/office/officeart/2005/8/layout/hProcess11"/>
    <dgm:cxn modelId="{6263A674-18F6-4663-8ED4-90252C40B5F1}" type="presParOf" srcId="{E7531D18-7848-43CB-888E-2D059317A541}" destId="{2BCE5139-E13C-4912-B0DB-4D269916310D}" srcOrd="4" destOrd="0" presId="urn:microsoft.com/office/officeart/2005/8/layout/hProcess11"/>
    <dgm:cxn modelId="{6ADECD74-16E7-4C13-9610-F7D8D5B1F750}" type="presParOf" srcId="{2BCE5139-E13C-4912-B0DB-4D269916310D}" destId="{79B1FB5E-BD0F-46BC-BDDA-C1BFA31651E4}" srcOrd="0" destOrd="0" presId="urn:microsoft.com/office/officeart/2005/8/layout/hProcess11"/>
    <dgm:cxn modelId="{3E5761BD-817E-4CE7-B2B8-2BC9C1E0D9D6}" type="presParOf" srcId="{2BCE5139-E13C-4912-B0DB-4D269916310D}" destId="{D4EBDE6B-7D85-47B4-9323-BC205197BC3D}" srcOrd="1" destOrd="0" presId="urn:microsoft.com/office/officeart/2005/8/layout/hProcess11"/>
    <dgm:cxn modelId="{405322EF-61D4-4301-8FBA-62D96298BFDE}" type="presParOf" srcId="{2BCE5139-E13C-4912-B0DB-4D269916310D}" destId="{1D5E685B-30C8-4DC8-B0F3-986DAD2C6E96}" srcOrd="2" destOrd="0" presId="urn:microsoft.com/office/officeart/2005/8/layout/hProcess11"/>
    <dgm:cxn modelId="{37EFCE48-5386-42B7-BC36-011921E04727}" type="presParOf" srcId="{E7531D18-7848-43CB-888E-2D059317A541}" destId="{BB9DFA63-D17F-4BDD-BD61-7134BC15FE34}" srcOrd="5" destOrd="0" presId="urn:microsoft.com/office/officeart/2005/8/layout/hProcess11"/>
    <dgm:cxn modelId="{6EF31A79-0E18-4A78-8BC9-6DF3BB7989BB}" type="presParOf" srcId="{E7531D18-7848-43CB-888E-2D059317A541}" destId="{0BE96090-333A-4FDD-94CF-C5EA0305C3DE}" srcOrd="6" destOrd="0" presId="urn:microsoft.com/office/officeart/2005/8/layout/hProcess11"/>
    <dgm:cxn modelId="{A88B597C-DA86-46C6-B70D-25264A02B1FD}" type="presParOf" srcId="{0BE96090-333A-4FDD-94CF-C5EA0305C3DE}" destId="{33E9CACC-A837-499A-9A01-CC9D7D48CAD4}" srcOrd="0" destOrd="0" presId="urn:microsoft.com/office/officeart/2005/8/layout/hProcess11"/>
    <dgm:cxn modelId="{A437B0DC-6B78-478F-92BE-0A44C69C6731}" type="presParOf" srcId="{0BE96090-333A-4FDD-94CF-C5EA0305C3DE}" destId="{4BA8A387-244B-40A0-BF31-2D9311C7799D}" srcOrd="1" destOrd="0" presId="urn:microsoft.com/office/officeart/2005/8/layout/hProcess11"/>
    <dgm:cxn modelId="{0848E99E-5103-4A67-8CE9-74516739B294}" type="presParOf" srcId="{0BE96090-333A-4FDD-94CF-C5EA0305C3DE}" destId="{FE7028CA-753C-4EB0-B9BD-1AE3CCBF7A51}" srcOrd="2" destOrd="0" presId="urn:microsoft.com/office/officeart/2005/8/layout/hProcess11"/>
    <dgm:cxn modelId="{A63BF7FB-4E31-452E-A28C-4C6ADEB00B91}" type="presParOf" srcId="{E7531D18-7848-43CB-888E-2D059317A541}" destId="{4B3C062E-2615-4508-942C-D54EB5B0771E}" srcOrd="7" destOrd="0" presId="urn:microsoft.com/office/officeart/2005/8/layout/hProcess11"/>
    <dgm:cxn modelId="{C61A7C07-788C-4581-B8A3-63F3241DF572}" type="presParOf" srcId="{E7531D18-7848-43CB-888E-2D059317A541}" destId="{27A8ABBF-6A1E-4E37-941B-34DFE8905FDB}" srcOrd="8" destOrd="0" presId="urn:microsoft.com/office/officeart/2005/8/layout/hProcess11"/>
    <dgm:cxn modelId="{AEFE9865-97B7-4EAF-A577-933835A7573F}" type="presParOf" srcId="{27A8ABBF-6A1E-4E37-941B-34DFE8905FDB}" destId="{E1CA0241-F901-4FFA-8478-B53759CC7CBB}" srcOrd="0" destOrd="0" presId="urn:microsoft.com/office/officeart/2005/8/layout/hProcess11"/>
    <dgm:cxn modelId="{7A02D154-4765-4F83-B5B0-D7A95DEA493E}" type="presParOf" srcId="{27A8ABBF-6A1E-4E37-941B-34DFE8905FDB}" destId="{2D3B8FC6-3466-4444-853F-F8C65674772F}" srcOrd="1" destOrd="0" presId="urn:microsoft.com/office/officeart/2005/8/layout/hProcess11"/>
    <dgm:cxn modelId="{45A7F165-2C48-4999-8467-52F26437E8D2}" type="presParOf" srcId="{27A8ABBF-6A1E-4E37-941B-34DFE8905FDB}" destId="{0F130316-4897-4743-BCDA-85BD4F81A5B2}" srcOrd="2" destOrd="0" presId="urn:microsoft.com/office/officeart/2005/8/layout/hProcess11"/>
    <dgm:cxn modelId="{DACEF083-2B7E-4982-BE3B-2CBFCA8E45CF}" type="presParOf" srcId="{E7531D18-7848-43CB-888E-2D059317A541}" destId="{01E9916C-A14A-4CD5-B596-4528F72E3001}" srcOrd="9" destOrd="0" presId="urn:microsoft.com/office/officeart/2005/8/layout/hProcess11"/>
    <dgm:cxn modelId="{009D1DE9-061B-440B-BBEA-F8B3C1E88E54}" type="presParOf" srcId="{E7531D18-7848-43CB-888E-2D059317A541}" destId="{5DC8166B-0E58-4943-890C-37689D443F80}" srcOrd="10" destOrd="0" presId="urn:microsoft.com/office/officeart/2005/8/layout/hProcess11"/>
    <dgm:cxn modelId="{2938F115-DD43-4D67-BA48-4B99F1CF593D}" type="presParOf" srcId="{5DC8166B-0E58-4943-890C-37689D443F80}" destId="{F42B1800-7323-4127-BA0B-2B4516A3DD6E}" srcOrd="0" destOrd="0" presId="urn:microsoft.com/office/officeart/2005/8/layout/hProcess11"/>
    <dgm:cxn modelId="{4C98B0DE-CEEE-4164-8EBD-46803B59EDF5}" type="presParOf" srcId="{5DC8166B-0E58-4943-890C-37689D443F80}" destId="{7F4F055E-A32D-443B-9BB0-170D52287B68}" srcOrd="1" destOrd="0" presId="urn:microsoft.com/office/officeart/2005/8/layout/hProcess11"/>
    <dgm:cxn modelId="{78C28CE8-655F-435D-8090-9FCC5B05785B}" type="presParOf" srcId="{5DC8166B-0E58-4943-890C-37689D443F80}" destId="{C5A6D320-2E87-43C2-B212-539C3A18F5B0}" srcOrd="2" destOrd="0" presId="urn:microsoft.com/office/officeart/2005/8/layout/hProcess11"/>
    <dgm:cxn modelId="{BB6366A6-7AC8-4E06-B7CB-C579E9C1CD84}" type="presParOf" srcId="{E7531D18-7848-43CB-888E-2D059317A541}" destId="{BD06C51E-AEDD-4047-8015-B0412EBA6290}" srcOrd="11" destOrd="0" presId="urn:microsoft.com/office/officeart/2005/8/layout/hProcess11"/>
    <dgm:cxn modelId="{C2F98508-0CC0-44EF-8043-6942DF83374D}" type="presParOf" srcId="{E7531D18-7848-43CB-888E-2D059317A541}" destId="{AC3EFCA2-F8F7-411C-8EFE-C567198F67B4}" srcOrd="12" destOrd="0" presId="urn:microsoft.com/office/officeart/2005/8/layout/hProcess11"/>
    <dgm:cxn modelId="{8F71DB60-340B-470E-9B91-B64BE378CF47}" type="presParOf" srcId="{AC3EFCA2-F8F7-411C-8EFE-C567198F67B4}" destId="{C3D7851F-9BD9-4C60-8A64-040DCB207641}" srcOrd="0" destOrd="0" presId="urn:microsoft.com/office/officeart/2005/8/layout/hProcess11"/>
    <dgm:cxn modelId="{8F703A1D-25AD-4EB2-9BBD-C17CC17859E3}" type="presParOf" srcId="{AC3EFCA2-F8F7-411C-8EFE-C567198F67B4}" destId="{E323C5E4-FEBA-4964-A5CA-07CD68793A65}" srcOrd="1" destOrd="0" presId="urn:microsoft.com/office/officeart/2005/8/layout/hProcess11"/>
    <dgm:cxn modelId="{345B5CE3-8AEC-474D-A38C-54C80ECCD808}" type="presParOf" srcId="{AC3EFCA2-F8F7-411C-8EFE-C567198F67B4}" destId="{CFCCB970-F33D-47C2-8C25-5F967F3DAD9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F0871C-9172-4619-874F-4CE7119C38E5}">
      <dsp:nvSpPr>
        <dsp:cNvPr id="0" name=""/>
        <dsp:cNvSpPr/>
      </dsp:nvSpPr>
      <dsp:spPr>
        <a:xfrm>
          <a:off x="86839" y="61382"/>
          <a:ext cx="1380968" cy="73877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85000"/>
                  <a:lumOff val="15000"/>
                </a:schemeClr>
              </a:solidFill>
            </a:rPr>
            <a:t>Farmer Product. Product Details</a:t>
          </a:r>
          <a:endParaRPr lang="en-IN" sz="14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108477" y="83020"/>
        <a:ext cx="1337692" cy="695499"/>
      </dsp:txXfrm>
    </dsp:sp>
    <dsp:sp modelId="{4805B698-1A1F-435F-A1EE-5572BE5801F6}">
      <dsp:nvSpPr>
        <dsp:cNvPr id="0" name=""/>
        <dsp:cNvSpPr/>
      </dsp:nvSpPr>
      <dsp:spPr>
        <a:xfrm>
          <a:off x="1578883" y="257771"/>
          <a:ext cx="243114" cy="30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578883" y="318843"/>
        <a:ext cx="170180" cy="183216"/>
      </dsp:txXfrm>
    </dsp:sp>
    <dsp:sp modelId="{0E3F383F-3256-4262-A154-B1120A7573F4}">
      <dsp:nvSpPr>
        <dsp:cNvPr id="0" name=""/>
        <dsp:cNvSpPr/>
      </dsp:nvSpPr>
      <dsp:spPr>
        <a:xfrm>
          <a:off x="1926514" y="61382"/>
          <a:ext cx="1474731" cy="73877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85000"/>
                  <a:lumOff val="15000"/>
                </a:schemeClr>
              </a:solidFill>
            </a:rPr>
            <a:t>Data entry on Blockchain(origin,details,Quality )</a:t>
          </a:r>
          <a:endParaRPr lang="en-IN" sz="14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1948152" y="83020"/>
        <a:ext cx="1431455" cy="695499"/>
      </dsp:txXfrm>
    </dsp:sp>
    <dsp:sp modelId="{C53DF23E-5920-4943-B716-C35203AD85EF}">
      <dsp:nvSpPr>
        <dsp:cNvPr id="0" name=""/>
        <dsp:cNvSpPr/>
      </dsp:nvSpPr>
      <dsp:spPr>
        <a:xfrm>
          <a:off x="3521265" y="278090"/>
          <a:ext cx="289139" cy="30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3521265" y="339162"/>
        <a:ext cx="202397" cy="183216"/>
      </dsp:txXfrm>
    </dsp:sp>
    <dsp:sp modelId="{899020E8-405F-4041-9624-49C96D952AE9}">
      <dsp:nvSpPr>
        <dsp:cNvPr id="0" name=""/>
        <dsp:cNvSpPr/>
      </dsp:nvSpPr>
      <dsp:spPr>
        <a:xfrm>
          <a:off x="3946791" y="61382"/>
          <a:ext cx="1401432" cy="73877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>
                  <a:lumMod val="85000"/>
                  <a:lumOff val="15000"/>
                </a:schemeClr>
              </a:solidFill>
            </a:rPr>
            <a:t>Processing / Packaging    (Batch Info, Date)</a:t>
          </a:r>
        </a:p>
      </dsp:txBody>
      <dsp:txXfrm>
        <a:off x="3968429" y="83020"/>
        <a:ext cx="1358156" cy="695499"/>
      </dsp:txXfrm>
    </dsp:sp>
    <dsp:sp modelId="{57012018-08B2-4266-815E-32B3FD06240B}">
      <dsp:nvSpPr>
        <dsp:cNvPr id="0" name=""/>
        <dsp:cNvSpPr/>
      </dsp:nvSpPr>
      <dsp:spPr>
        <a:xfrm rot="5400000">
          <a:off x="4436251" y="1021144"/>
          <a:ext cx="401714" cy="30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200" kern="1200" dirty="0"/>
        </a:p>
      </dsp:txBody>
      <dsp:txXfrm rot="-5400000">
        <a:off x="4545500" y="972967"/>
        <a:ext cx="183216" cy="310106"/>
      </dsp:txXfrm>
    </dsp:sp>
    <dsp:sp modelId="{2858BA94-00F5-4B37-8A66-01790244BC3A}">
      <dsp:nvSpPr>
        <dsp:cNvPr id="0" name=""/>
        <dsp:cNvSpPr/>
      </dsp:nvSpPr>
      <dsp:spPr>
        <a:xfrm>
          <a:off x="3957839" y="1422400"/>
          <a:ext cx="1337356" cy="726120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>
                  <a:lumMod val="85000"/>
                  <a:lumOff val="15000"/>
                </a:schemeClr>
              </a:solidFill>
            </a:rPr>
            <a:t>Distribution &amp; Logistics,Orders (Transport )</a:t>
          </a:r>
        </a:p>
      </dsp:txBody>
      <dsp:txXfrm>
        <a:off x="3979106" y="1443667"/>
        <a:ext cx="1294822" cy="683586"/>
      </dsp:txXfrm>
    </dsp:sp>
    <dsp:sp modelId="{6A73BB07-9045-400A-88AD-871FB0C4F06E}">
      <dsp:nvSpPr>
        <dsp:cNvPr id="0" name=""/>
        <dsp:cNvSpPr/>
      </dsp:nvSpPr>
      <dsp:spPr>
        <a:xfrm rot="10800000">
          <a:off x="3588451" y="1632780"/>
          <a:ext cx="261034" cy="30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3666761" y="1693852"/>
        <a:ext cx="182724" cy="183216"/>
      </dsp:txXfrm>
    </dsp:sp>
    <dsp:sp modelId="{76266439-8BE1-406F-8627-23A5C5239264}">
      <dsp:nvSpPr>
        <dsp:cNvPr id="0" name=""/>
        <dsp:cNvSpPr/>
      </dsp:nvSpPr>
      <dsp:spPr>
        <a:xfrm>
          <a:off x="2266313" y="1232265"/>
          <a:ext cx="1199008" cy="1106390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>
                  <a:lumMod val="85000"/>
                  <a:lumOff val="15000"/>
                </a:schemeClr>
              </a:solidFill>
            </a:rPr>
            <a:t>Retail (Inventory Entry, QR Code for Consumers)</a:t>
          </a:r>
        </a:p>
      </dsp:txBody>
      <dsp:txXfrm>
        <a:off x="2298718" y="1264670"/>
        <a:ext cx="1134198" cy="1041580"/>
      </dsp:txXfrm>
    </dsp:sp>
    <dsp:sp modelId="{C82078AC-9165-44A7-AD17-B8F666676F68}">
      <dsp:nvSpPr>
        <dsp:cNvPr id="0" name=""/>
        <dsp:cNvSpPr/>
      </dsp:nvSpPr>
      <dsp:spPr>
        <a:xfrm rot="10800000">
          <a:off x="1896926" y="1632780"/>
          <a:ext cx="261034" cy="30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10800000">
        <a:off x="1975236" y="1693852"/>
        <a:ext cx="182724" cy="183216"/>
      </dsp:txXfrm>
    </dsp:sp>
    <dsp:sp modelId="{75E1E4E8-9770-45B9-8379-325C2EDFE383}">
      <dsp:nvSpPr>
        <dsp:cNvPr id="0" name=""/>
        <dsp:cNvSpPr/>
      </dsp:nvSpPr>
      <dsp:spPr>
        <a:xfrm>
          <a:off x="542504" y="1416073"/>
          <a:ext cx="1231292" cy="73877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>
                  <a:lumMod val="85000"/>
                  <a:lumOff val="15000"/>
                </a:schemeClr>
              </a:solidFill>
            </a:rPr>
            <a:t>Consumer Scans QR   Code (Mobile App)</a:t>
          </a:r>
        </a:p>
      </dsp:txBody>
      <dsp:txXfrm>
        <a:off x="564142" y="1437711"/>
        <a:ext cx="1188016" cy="695499"/>
      </dsp:txXfrm>
    </dsp:sp>
    <dsp:sp modelId="{6392729E-199F-43BF-8799-A6B11760ABF2}">
      <dsp:nvSpPr>
        <dsp:cNvPr id="0" name=""/>
        <dsp:cNvSpPr/>
      </dsp:nvSpPr>
      <dsp:spPr>
        <a:xfrm rot="5400000">
          <a:off x="990794" y="2312702"/>
          <a:ext cx="271242" cy="305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-5400000">
        <a:off x="1034807" y="2329762"/>
        <a:ext cx="183216" cy="189869"/>
      </dsp:txXfrm>
    </dsp:sp>
    <dsp:sp modelId="{784CE4A2-7FE0-4C43-BFCC-F84179EABAAD}">
      <dsp:nvSpPr>
        <dsp:cNvPr id="0" name=""/>
        <dsp:cNvSpPr/>
      </dsp:nvSpPr>
      <dsp:spPr>
        <a:xfrm>
          <a:off x="550963" y="2653305"/>
          <a:ext cx="1790250" cy="738775"/>
        </a:xfrm>
        <a:prstGeom prst="roundRect">
          <a:avLst>
            <a:gd name="adj" fmla="val 10000"/>
          </a:avLst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tx1">
                  <a:lumMod val="85000"/>
                  <a:lumOff val="15000"/>
                </a:schemeClr>
              </a:solidFill>
            </a:rPr>
            <a:t>Transparent &amp;  Trustworthy Food  Authentication</a:t>
          </a:r>
        </a:p>
      </dsp:txBody>
      <dsp:txXfrm>
        <a:off x="572601" y="2674943"/>
        <a:ext cx="1746974" cy="695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E118E-1E5B-4911-ABB2-C0F66666EEB6}">
      <dsp:nvSpPr>
        <dsp:cNvPr id="0" name=""/>
        <dsp:cNvSpPr/>
      </dsp:nvSpPr>
      <dsp:spPr>
        <a:xfrm>
          <a:off x="0" y="717220"/>
          <a:ext cx="5862008" cy="93259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755A7-5F70-478C-BB88-85947456DE2E}">
      <dsp:nvSpPr>
        <dsp:cNvPr id="0" name=""/>
        <dsp:cNvSpPr/>
      </dsp:nvSpPr>
      <dsp:spPr>
        <a:xfrm>
          <a:off x="450" y="0"/>
          <a:ext cx="722589" cy="93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Farmer</a:t>
          </a:r>
        </a:p>
      </dsp:txBody>
      <dsp:txXfrm>
        <a:off x="450" y="0"/>
        <a:ext cx="722589" cy="932593"/>
      </dsp:txXfrm>
    </dsp:sp>
    <dsp:sp modelId="{0A80104D-931E-4631-9D7C-78DD31EF8F4C}">
      <dsp:nvSpPr>
        <dsp:cNvPr id="0" name=""/>
        <dsp:cNvSpPr/>
      </dsp:nvSpPr>
      <dsp:spPr>
        <a:xfrm>
          <a:off x="245171" y="1049167"/>
          <a:ext cx="233148" cy="2331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58824-2295-45FF-9DC4-8B91DA7F6E86}">
      <dsp:nvSpPr>
        <dsp:cNvPr id="0" name=""/>
        <dsp:cNvSpPr/>
      </dsp:nvSpPr>
      <dsp:spPr>
        <a:xfrm>
          <a:off x="759170" y="1398890"/>
          <a:ext cx="722589" cy="93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Blockchain Entry </a:t>
          </a:r>
        </a:p>
      </dsp:txBody>
      <dsp:txXfrm>
        <a:off x="759170" y="1398890"/>
        <a:ext cx="722589" cy="932593"/>
      </dsp:txXfrm>
    </dsp:sp>
    <dsp:sp modelId="{A4FA4F9D-2A70-4728-8B14-627DA450D8E8}">
      <dsp:nvSpPr>
        <dsp:cNvPr id="0" name=""/>
        <dsp:cNvSpPr/>
      </dsp:nvSpPr>
      <dsp:spPr>
        <a:xfrm>
          <a:off x="1003890" y="1049167"/>
          <a:ext cx="233148" cy="2331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1FB5E-BD0F-46BC-BDDA-C1BFA31651E4}">
      <dsp:nvSpPr>
        <dsp:cNvPr id="0" name=""/>
        <dsp:cNvSpPr/>
      </dsp:nvSpPr>
      <dsp:spPr>
        <a:xfrm>
          <a:off x="1517889" y="0"/>
          <a:ext cx="722589" cy="93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Distributor Update </a:t>
          </a:r>
        </a:p>
      </dsp:txBody>
      <dsp:txXfrm>
        <a:off x="1517889" y="0"/>
        <a:ext cx="722589" cy="932593"/>
      </dsp:txXfrm>
    </dsp:sp>
    <dsp:sp modelId="{D4EBDE6B-7D85-47B4-9323-BC205197BC3D}">
      <dsp:nvSpPr>
        <dsp:cNvPr id="0" name=""/>
        <dsp:cNvSpPr/>
      </dsp:nvSpPr>
      <dsp:spPr>
        <a:xfrm>
          <a:off x="1762610" y="1049167"/>
          <a:ext cx="233148" cy="2331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9CACC-A837-499A-9A01-CC9D7D48CAD4}">
      <dsp:nvSpPr>
        <dsp:cNvPr id="0" name=""/>
        <dsp:cNvSpPr/>
      </dsp:nvSpPr>
      <dsp:spPr>
        <a:xfrm>
          <a:off x="2276608" y="1398890"/>
          <a:ext cx="722589" cy="93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Retailer</a:t>
          </a:r>
        </a:p>
      </dsp:txBody>
      <dsp:txXfrm>
        <a:off x="2276608" y="1398890"/>
        <a:ext cx="722589" cy="932593"/>
      </dsp:txXfrm>
    </dsp:sp>
    <dsp:sp modelId="{4BA8A387-244B-40A0-BF31-2D9311C7799D}">
      <dsp:nvSpPr>
        <dsp:cNvPr id="0" name=""/>
        <dsp:cNvSpPr/>
      </dsp:nvSpPr>
      <dsp:spPr>
        <a:xfrm>
          <a:off x="2521329" y="1049167"/>
          <a:ext cx="233148" cy="2331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A0241-F901-4FFA-8478-B53759CC7CBB}">
      <dsp:nvSpPr>
        <dsp:cNvPr id="0" name=""/>
        <dsp:cNvSpPr/>
      </dsp:nvSpPr>
      <dsp:spPr>
        <a:xfrm>
          <a:off x="3035327" y="0"/>
          <a:ext cx="722589" cy="93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Update</a:t>
          </a:r>
        </a:p>
      </dsp:txBody>
      <dsp:txXfrm>
        <a:off x="3035327" y="0"/>
        <a:ext cx="722589" cy="932593"/>
      </dsp:txXfrm>
    </dsp:sp>
    <dsp:sp modelId="{2D3B8FC6-3466-4444-853F-F8C65674772F}">
      <dsp:nvSpPr>
        <dsp:cNvPr id="0" name=""/>
        <dsp:cNvSpPr/>
      </dsp:nvSpPr>
      <dsp:spPr>
        <a:xfrm>
          <a:off x="3280048" y="1049167"/>
          <a:ext cx="233148" cy="2331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B1800-7323-4127-BA0B-2B4516A3DD6E}">
      <dsp:nvSpPr>
        <dsp:cNvPr id="0" name=""/>
        <dsp:cNvSpPr/>
      </dsp:nvSpPr>
      <dsp:spPr>
        <a:xfrm>
          <a:off x="3794047" y="1398890"/>
          <a:ext cx="722589" cy="93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Consumer Scan QR</a:t>
          </a:r>
        </a:p>
      </dsp:txBody>
      <dsp:txXfrm>
        <a:off x="3794047" y="1398890"/>
        <a:ext cx="722589" cy="932593"/>
      </dsp:txXfrm>
    </dsp:sp>
    <dsp:sp modelId="{7F4F055E-A32D-443B-9BB0-170D52287B68}">
      <dsp:nvSpPr>
        <dsp:cNvPr id="0" name=""/>
        <dsp:cNvSpPr/>
      </dsp:nvSpPr>
      <dsp:spPr>
        <a:xfrm>
          <a:off x="4038767" y="1049167"/>
          <a:ext cx="233148" cy="2331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7851F-9BD9-4C60-8A64-040DCB207641}">
      <dsp:nvSpPr>
        <dsp:cNvPr id="0" name=""/>
        <dsp:cNvSpPr/>
      </dsp:nvSpPr>
      <dsp:spPr>
        <a:xfrm>
          <a:off x="4552766" y="0"/>
          <a:ext cx="722589" cy="932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b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/>
            <a:t>View Complete History</a:t>
          </a:r>
        </a:p>
      </dsp:txBody>
      <dsp:txXfrm>
        <a:off x="4552766" y="0"/>
        <a:ext cx="722589" cy="932593"/>
      </dsp:txXfrm>
    </dsp:sp>
    <dsp:sp modelId="{E323C5E4-FEBA-4964-A5CA-07CD68793A65}">
      <dsp:nvSpPr>
        <dsp:cNvPr id="0" name=""/>
        <dsp:cNvSpPr/>
      </dsp:nvSpPr>
      <dsp:spPr>
        <a:xfrm>
          <a:off x="4797487" y="1049167"/>
          <a:ext cx="233148" cy="2331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jp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0.jp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ewayhertz.com/blockchain-in-agriculture/#Updated:BLOCKCHAININAGRICULTURE%E2%80%93IMPROVINGAGRICULTURALTECHNIQUES-UseCase1:CropandFoodProduction" TargetMode="External"/><Relationship Id="rId3" Type="http://schemas.openxmlformats.org/officeDocument/2006/relationships/image" Target="../media/image22.jpg"/><Relationship Id="rId7" Type="http://schemas.openxmlformats.org/officeDocument/2006/relationships/hyperlink" Target="https://agriculture.vikaspedia.in/viewcontent/agriculture/ict-applications-in-agriculture/blockchain-in-agriculture?lgn=e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are.google/tyFSBbyPnUhvmR7M6" TargetMode="External"/><Relationship Id="rId5" Type="http://schemas.openxmlformats.org/officeDocument/2006/relationships/hyperlink" Target="https://www.researchgate.net/publication/348812149_Applying_Blockchain_in_Agriculture_A_Study_on_Blockchain_Technology_Benefits_and_Challenges" TargetMode="External"/><Relationship Id="rId10" Type="http://schemas.openxmlformats.org/officeDocument/2006/relationships/hyperlink" Target="https://www.linkedin.com/pulse/future-indian-agriculture-powered-blockchain-hegde-subbarao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fao.org/familyfarming/detail/en/c/120009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8988491" y="1435245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82726" y="-569659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4607" y="353038"/>
            <a:ext cx="9053506" cy="3997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25045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000" dirty="0"/>
              <a:t>Blockchain-Based Supply Chain Transparency for Agricultural Produce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2000" dirty="0"/>
              <a:t>Agriculture, Food Tech &amp; Rural Development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195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: Hack Morph</a:t>
            </a: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996DA9-DBE0-5EBC-5111-E42F1A2FA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81472"/>
              </p:ext>
            </p:extLst>
          </p:nvPr>
        </p:nvGraphicFramePr>
        <p:xfrm>
          <a:off x="457494" y="4549764"/>
          <a:ext cx="8331004" cy="177515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195501">
                  <a:extLst>
                    <a:ext uri="{9D8B030D-6E8A-4147-A177-3AD203B41FA5}">
                      <a16:colId xmlns:a16="http://schemas.microsoft.com/office/drawing/2014/main" val="422140"/>
                    </a:ext>
                  </a:extLst>
                </a:gridCol>
                <a:gridCol w="4135503">
                  <a:extLst>
                    <a:ext uri="{9D8B030D-6E8A-4147-A177-3AD203B41FA5}">
                      <a16:colId xmlns:a16="http://schemas.microsoft.com/office/drawing/2014/main" val="2497243081"/>
                    </a:ext>
                  </a:extLst>
                </a:gridCol>
              </a:tblGrid>
              <a:tr h="459106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Members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6290"/>
                  </a:ext>
                </a:extLst>
              </a:tr>
              <a:tr h="4386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Omkar </a:t>
                      </a:r>
                      <a:r>
                        <a:rPr lang="en-US" dirty="0" err="1"/>
                        <a:t>Gulve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Mahesh </a:t>
                      </a:r>
                      <a:r>
                        <a:rPr lang="en-US" dirty="0" err="1"/>
                        <a:t>Khose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677642"/>
                  </a:ext>
                </a:extLst>
              </a:tr>
              <a:tr h="4386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Jay </a:t>
                      </a:r>
                      <a:r>
                        <a:rPr lang="en-US" dirty="0" err="1"/>
                        <a:t>Matere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Apurva Patil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40900"/>
                  </a:ext>
                </a:extLst>
              </a:tr>
              <a:tr h="43868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Sarthak </a:t>
                      </a:r>
                      <a:r>
                        <a:rPr lang="en-US" dirty="0" err="1"/>
                        <a:t>Salokhe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Viraj Patil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0105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B687D98-E7EB-ECA2-9206-01DAF0E8D7C7}"/>
              </a:ext>
            </a:extLst>
          </p:cNvPr>
          <p:cNvSpPr/>
          <p:nvPr/>
        </p:nvSpPr>
        <p:spPr>
          <a:xfrm>
            <a:off x="6223519" y="4769330"/>
            <a:ext cx="5636250" cy="15361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50"/>
              </a:spcBef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50"/>
              </a:spcBef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Improvements:</a:t>
            </a:r>
          </a:p>
          <a:p>
            <a:pPr marL="342900" indent="-34290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Blockchain-based system to verify 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authenticity 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images and Q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QR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/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NFC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tags for traceability from farm to customer .</a:t>
            </a:r>
          </a:p>
          <a:p>
            <a:pPr marL="342900" indent="-34290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AI-chat Bot for Farmers to help the user to guide the farmer.</a:t>
            </a:r>
          </a:p>
          <a:p>
            <a:pPr marL="342900" indent="-34290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Prize prediction model.</a:t>
            </a:r>
          </a:p>
          <a:p>
            <a:pPr marL="342900" indent="-342900"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Graphical representation for better understanding.</a:t>
            </a:r>
          </a:p>
          <a:p>
            <a:pPr marL="342900" indent="-342900">
              <a:spcBef>
                <a:spcPts val="5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>
              <a:spcBef>
                <a:spcPts val="50"/>
              </a:spcBef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178001-BF1F-C4A7-4B61-0CBC6FDA5082}"/>
              </a:ext>
            </a:extLst>
          </p:cNvPr>
          <p:cNvSpPr/>
          <p:nvPr/>
        </p:nvSpPr>
        <p:spPr>
          <a:xfrm>
            <a:off x="116120" y="933701"/>
            <a:ext cx="5617668" cy="3447869"/>
          </a:xfrm>
          <a:prstGeom prst="rect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-6836" y="5867421"/>
            <a:ext cx="6058888" cy="703293"/>
          </a:xfrm>
        </p:spPr>
        <p:txBody>
          <a:bodyPr/>
          <a:lstStyle/>
          <a:p>
            <a:pPr eaLnBrk="1" hangingPunct="1"/>
            <a:br>
              <a:rPr lang="en-US" sz="1500" b="1" dirty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</a:br>
            <a:r>
              <a:rPr lang="en-US" sz="15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Blockchain based food authentication and supply chain transparency</a:t>
            </a:r>
            <a:br>
              <a:rPr lang="en-US" sz="15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</a:br>
            <a:endParaRPr lang="en-US" sz="1500" b="1" dirty="0"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7874" y="91732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Hack Morph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F498C417-7E52-6163-A98C-7C58B7EF6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1023067"/>
              </p:ext>
            </p:extLst>
          </p:nvPr>
        </p:nvGraphicFramePr>
        <p:xfrm>
          <a:off x="47874" y="899066"/>
          <a:ext cx="5348224" cy="3570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8E2B42B-4F35-BF5C-F9F2-24962E055A2D}"/>
              </a:ext>
            </a:extLst>
          </p:cNvPr>
          <p:cNvSpPr/>
          <p:nvPr/>
        </p:nvSpPr>
        <p:spPr>
          <a:xfrm>
            <a:off x="2847968" y="3609701"/>
            <a:ext cx="2029968" cy="612968"/>
          </a:xfrm>
          <a:prstGeom prst="roundRect">
            <a:avLst>
              <a:gd name="adj" fmla="val 50000"/>
            </a:avLst>
          </a:prstGeom>
          <a:ln w="127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Workflow</a:t>
            </a:r>
            <a:endParaRPr lang="en-IN" dirty="0"/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13894E36-8B4E-5B50-18B9-394896FA4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501" y="748257"/>
            <a:ext cx="5954486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Overview:</a:t>
            </a:r>
            <a:endParaRPr lang="en-US" altLang="en-US" sz="1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1.Lack of transparency in food supply chains leads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Farmer exploitation (low payouts)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inflation at consumer end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 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Misinformation about food origin and quality.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2.Manual record-keeping enables fraud, inefficiencies, and lack of trust.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221EA7D-624E-C624-A3CF-D8C00E486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501" y="2098586"/>
            <a:ext cx="580028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Proposed Solution: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Public Ledger</a:t>
            </a: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(accessible to all)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1.A blockchain-based system that tracks agricultural produce from farm to </a:t>
            </a:r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customer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ensuring all stakeholders have real-time access to verified,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immutable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dashboard for farmers and Consumers.</a:t>
            </a:r>
          </a:p>
          <a:p>
            <a:pPr lvl="0" defTabSz="914400" eaLnBrk="0" hangingPunct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3.Ledger is a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blockchain-based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digital platform that enables transparent, tamper-proof, and real-time tracking of agricultural produce from the point of harvest (farm) to the point of sale (consumer). </a:t>
            </a:r>
          </a:p>
          <a:p>
            <a:pPr lvl="0" defTabSz="914400" eaLnBrk="0" hangingPunct="0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4.This system is designed to empower farmers,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trust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among stakeholders, and reduce inefficiencies and scams in the agricultural supply chain.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82326-338C-F24B-67AF-A0213B6FB976}"/>
              </a:ext>
            </a:extLst>
          </p:cNvPr>
          <p:cNvSpPr txBox="1"/>
          <p:nvPr/>
        </p:nvSpPr>
        <p:spPr>
          <a:xfrm>
            <a:off x="3496396" y="465721"/>
            <a:ext cx="5275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Empowering farmers with blockchain, sustainable agriculture</a:t>
            </a:r>
            <a:endParaRPr lang="en-IN" sz="16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D344B38-A8EB-CB71-49AE-485BB34BA4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7777883"/>
              </p:ext>
            </p:extLst>
          </p:nvPr>
        </p:nvGraphicFramePr>
        <p:xfrm>
          <a:off x="47874" y="4191303"/>
          <a:ext cx="5862008" cy="2331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F4A29FB5-5C35-DF15-1D6D-3882EBD7DC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57968" y="-921395"/>
            <a:ext cx="2931101" cy="25132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39A9D26-F908-7BA4-C5DF-123B46AC4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5513" y="5577318"/>
            <a:ext cx="1064221" cy="794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CB30EA-5A3C-481B-80CA-51A779714D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627" t="29927" r="4775" b="24848"/>
          <a:stretch>
            <a:fillRect/>
          </a:stretch>
        </p:blipFill>
        <p:spPr>
          <a:xfrm>
            <a:off x="9802123" y="4891950"/>
            <a:ext cx="1491386" cy="77885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67AF339-CAAB-CB1A-E3FF-7455ADD21D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411" b="22238"/>
          <a:stretch>
            <a:fillRect/>
          </a:stretch>
        </p:blipFill>
        <p:spPr>
          <a:xfrm>
            <a:off x="9942565" y="2584981"/>
            <a:ext cx="1925731" cy="11676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473ECF4-6BE9-40F3-CEE2-6C18A30B3F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07" y="887945"/>
            <a:ext cx="7251092" cy="3523834"/>
          </a:xfrm>
          <a:prstGeom prst="rect">
            <a:avLst/>
          </a:prstGeom>
        </p:spPr>
      </p:pic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C7D21D17-0428-D8B4-E01B-A0358D9A8276}"/>
              </a:ext>
            </a:extLst>
          </p:cNvPr>
          <p:cNvSpPr/>
          <p:nvPr/>
        </p:nvSpPr>
        <p:spPr>
          <a:xfrm>
            <a:off x="62266" y="4445461"/>
            <a:ext cx="9530287" cy="1849715"/>
          </a:xfrm>
          <a:prstGeom prst="flowChartAlternateProcess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38561"/>
            <a:ext cx="10972800" cy="807335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62267" y="2102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Hack Morph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16850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E34E29-6E34-9AB7-2FE5-798A8582E882}"/>
              </a:ext>
            </a:extLst>
          </p:cNvPr>
          <p:cNvSpPr txBox="1"/>
          <p:nvPr/>
        </p:nvSpPr>
        <p:spPr>
          <a:xfrm>
            <a:off x="2001920" y="887945"/>
            <a:ext cx="2534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Program Architecture </a:t>
            </a:r>
          </a:p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A3598A-B87E-96E9-EBC7-F47007472DE3}"/>
              </a:ext>
            </a:extLst>
          </p:cNvPr>
          <p:cNvSpPr txBox="1"/>
          <p:nvPr/>
        </p:nvSpPr>
        <p:spPr>
          <a:xfrm>
            <a:off x="1612392" y="4124460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Technology Used</a:t>
            </a:r>
            <a:endParaRPr lang="en-IN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DB51B5-86C1-C6C0-E12A-982A2BD48A9D}"/>
              </a:ext>
            </a:extLst>
          </p:cNvPr>
          <p:cNvSpPr txBox="1"/>
          <p:nvPr/>
        </p:nvSpPr>
        <p:spPr>
          <a:xfrm>
            <a:off x="200871" y="4371867"/>
            <a:ext cx="9533376" cy="2156083"/>
          </a:xfrm>
          <a:prstGeom prst="roundRect">
            <a:avLst>
              <a:gd name="adj" fmla="val 26232"/>
            </a:avLst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"/>
              </a:spcBef>
              <a:spcAft>
                <a:spcPts val="120"/>
              </a:spcAft>
            </a:pPr>
            <a:r>
              <a:rPr lang="en-US" sz="1500" dirty="0">
                <a:solidFill>
                  <a:srgbClr val="0070C0"/>
                </a:solidFill>
              </a:rPr>
              <a:t>Polygon(Blockchain)</a:t>
            </a:r>
            <a:r>
              <a:rPr lang="en-US" sz="1500" dirty="0"/>
              <a:t>:We are suing polygon to create QR code for the Block of product in the blockchain.</a:t>
            </a:r>
          </a:p>
          <a:p>
            <a:pPr>
              <a:spcBef>
                <a:spcPts val="120"/>
              </a:spcBef>
              <a:spcAft>
                <a:spcPts val="120"/>
              </a:spcAft>
            </a:pPr>
            <a:r>
              <a:rPr lang="en-US" sz="1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Hyperledger: </a:t>
            </a:r>
            <a: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Using this technology to create blockchain for the products info. </a:t>
            </a:r>
            <a:endParaRPr lang="en-US" sz="15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spcBef>
                <a:spcPts val="120"/>
              </a:spcBef>
              <a:spcAft>
                <a:spcPts val="120"/>
              </a:spcAft>
            </a:pPr>
            <a:r>
              <a:rPr lang="en-US" sz="1500" dirty="0">
                <a:solidFill>
                  <a:srgbClr val="00B0F0"/>
                </a:solidFill>
              </a:rPr>
              <a:t>Frontend</a:t>
            </a:r>
            <a:r>
              <a:rPr lang="en-US" sz="1500" dirty="0"/>
              <a:t>: </a:t>
            </a:r>
            <a:r>
              <a:rPr lang="en-US" sz="1500" b="1" dirty="0"/>
              <a:t>HTML,CSS,JS </a:t>
            </a:r>
            <a:r>
              <a:rPr lang="en-US" sz="1500" dirty="0"/>
              <a:t>for the Interface. Frameworks like tailwind CSS, Bootstrap.</a:t>
            </a:r>
          </a:p>
          <a:p>
            <a:pPr>
              <a:spcBef>
                <a:spcPts val="120"/>
              </a:spcBef>
              <a:spcAft>
                <a:spcPts val="120"/>
              </a:spcAft>
            </a:pPr>
            <a:r>
              <a:rPr lang="en-US" sz="1500" dirty="0">
                <a:solidFill>
                  <a:srgbClr val="0070C0"/>
                </a:solidFill>
              </a:rPr>
              <a:t>Backend</a:t>
            </a:r>
            <a:r>
              <a:rPr lang="en-US" sz="1500" dirty="0"/>
              <a:t>: </a:t>
            </a:r>
            <a:r>
              <a:rPr lang="en-US" sz="1500" b="1" dirty="0"/>
              <a:t>MongoDB, react JS, </a:t>
            </a:r>
            <a:r>
              <a:rPr lang="en-IN" sz="1500" b="1" dirty="0"/>
              <a:t>PostgreSQL </a:t>
            </a:r>
            <a:r>
              <a:rPr lang="en-IN" sz="1500" dirty="0"/>
              <a:t>to power the backend and to store the Data.</a:t>
            </a:r>
            <a:endParaRPr lang="en-US" sz="1500" dirty="0"/>
          </a:p>
          <a:p>
            <a:pPr>
              <a:spcBef>
                <a:spcPts val="120"/>
              </a:spcBef>
              <a:spcAft>
                <a:spcPts val="120"/>
              </a:spcAft>
            </a:pPr>
            <a:r>
              <a:rPr lang="en-US" sz="1500" dirty="0">
                <a:solidFill>
                  <a:srgbClr val="00B0F0"/>
                </a:solidFill>
              </a:rPr>
              <a:t>QR Code Generation: </a:t>
            </a:r>
            <a:r>
              <a:rPr lang="en-US" sz="1500" b="1" dirty="0"/>
              <a:t>Python Node.js</a:t>
            </a:r>
            <a:r>
              <a:rPr lang="en-US" sz="1500" dirty="0"/>
              <a:t> .Use to generate the QR code so  that it will become easy to </a:t>
            </a:r>
            <a:r>
              <a:rPr lang="en-US" sz="1500" b="1" dirty="0"/>
              <a:t>Track</a:t>
            </a:r>
            <a:r>
              <a:rPr lang="en-US" sz="1500" dirty="0"/>
              <a:t> the product details and enhances </a:t>
            </a:r>
            <a:r>
              <a:rPr lang="en-US" sz="1500" b="1" dirty="0"/>
              <a:t>Transparency</a:t>
            </a:r>
            <a:r>
              <a:rPr lang="en-US" sz="1500" dirty="0"/>
              <a:t>. </a:t>
            </a:r>
          </a:p>
          <a:p>
            <a:pPr>
              <a:spcBef>
                <a:spcPts val="120"/>
              </a:spcBef>
              <a:spcAft>
                <a:spcPts val="120"/>
              </a:spcAft>
            </a:pPr>
            <a:r>
              <a:rPr lang="en-IN" sz="1500" dirty="0">
                <a:solidFill>
                  <a:srgbClr val="002060"/>
                </a:solidFill>
              </a:rPr>
              <a:t>We are also planning for a prize prediction model using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B58B22E-5EBB-CF1F-15CB-E6F2961562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1984" y="1074328"/>
            <a:ext cx="2539921" cy="95440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A6D9188-36B5-6CA0-7308-29652CCB01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43528" y="4283352"/>
            <a:ext cx="689337" cy="59498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0A5B41-5119-7954-E4F9-4775C7B9E1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8146461" y="3111629"/>
            <a:ext cx="959865" cy="95986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BD5BA3C-0B00-157B-1F72-B659FF3471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2553" y="1897016"/>
            <a:ext cx="1395347" cy="144563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62804B7-32C9-A334-10BE-621C17B920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71630" y="4209405"/>
            <a:ext cx="778856" cy="77885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17CDF27-65CF-6BA3-8EC2-FF9E72350B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08494" y="1500692"/>
            <a:ext cx="1283481" cy="59895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F71714B-9B26-75BA-3F9F-14E5BD8A66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58430" y="2373858"/>
            <a:ext cx="807336" cy="807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5E8983-24E6-D89A-9D2C-ECEF060BA1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73526" y="2214024"/>
            <a:ext cx="807336" cy="8073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56C876-3408-FDEE-C256-3D52D90B97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38298" y="3431161"/>
            <a:ext cx="2606040" cy="13041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Hack Morph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323758-412D-2A8B-A1A0-B454F5D33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35813"/>
              </p:ext>
            </p:extLst>
          </p:nvPr>
        </p:nvGraphicFramePr>
        <p:xfrm>
          <a:off x="691921" y="1320399"/>
          <a:ext cx="5169353" cy="3983753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607811">
                  <a:extLst>
                    <a:ext uri="{9D8B030D-6E8A-4147-A177-3AD203B41FA5}">
                      <a16:colId xmlns:a16="http://schemas.microsoft.com/office/drawing/2014/main" val="3675699194"/>
                    </a:ext>
                  </a:extLst>
                </a:gridCol>
                <a:gridCol w="2561542">
                  <a:extLst>
                    <a:ext uri="{9D8B030D-6E8A-4147-A177-3AD203B41FA5}">
                      <a16:colId xmlns:a16="http://schemas.microsoft.com/office/drawing/2014/main" val="2478691708"/>
                    </a:ext>
                  </a:extLst>
                </a:gridCol>
              </a:tblGrid>
              <a:tr h="7387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b="1" dirty="0">
                          <a:solidFill>
                            <a:schemeClr val="accent2"/>
                          </a:solidFill>
                        </a:rPr>
                        <a:t>Potential Risks</a:t>
                      </a:r>
                      <a:endParaRPr lang="en-IN" sz="16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b="1" dirty="0">
                          <a:solidFill>
                            <a:srgbClr val="00B050"/>
                          </a:solidFill>
                        </a:rPr>
                        <a:t>Strategies</a:t>
                      </a:r>
                      <a:endParaRPr lang="en-IN" sz="160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669597"/>
                  </a:ext>
                </a:extLst>
              </a:tr>
              <a:tr h="8112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dirty="0"/>
                        <a:t>Low farmer digital literacy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dirty="0"/>
                        <a:t>Regional language app + voice assistant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686589"/>
                  </a:ext>
                </a:extLst>
              </a:tr>
              <a:tr h="8112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dirty="0"/>
                        <a:t>Poor internet in villages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/>
                        <a:t>Offline-first app + hybrid blockchain storage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668421"/>
                  </a:ext>
                </a:extLst>
              </a:tr>
              <a:tr h="8112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dirty="0"/>
                        <a:t>Data security concerns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dirty="0"/>
                        <a:t>AES + RBAC + permissioned blockchain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935644"/>
                  </a:ext>
                </a:extLst>
              </a:tr>
              <a:tr h="8112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dirty="0"/>
                        <a:t>Middlemen resistance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dirty="0"/>
                        <a:t>NGO/government incentives + consumer demand</a:t>
                      </a: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127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700F5C-F50B-EEF6-01F7-8E13CB4C0982}"/>
              </a:ext>
            </a:extLst>
          </p:cNvPr>
          <p:cNvSpPr txBox="1"/>
          <p:nvPr/>
        </p:nvSpPr>
        <p:spPr>
          <a:xfrm>
            <a:off x="6251870" y="923129"/>
            <a:ext cx="561035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Blockchain + cloud + containerization ensures seamless growth as farmer participation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Accuracy: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Smart contracts guarantee tamper-proof records of pricing, origin, and logistics.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Proven Technology: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Built on frameworks like Polygon already tested in supply chains.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User Adoption: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Mobile-first design, QR scanning, and local language support encourage farmer and consumer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Data Security: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Encrypted records + immutable blockchain ledger ensure protection against fraud.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Operational Scalability: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Fits into existing FPO (Farmer Producer Org.) and mandi workflows with minimal disruption.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1374D6-8619-94E2-9286-576B13C6BBE3}"/>
              </a:ext>
            </a:extLst>
          </p:cNvPr>
          <p:cNvSpPr txBox="1"/>
          <p:nvPr/>
        </p:nvSpPr>
        <p:spPr>
          <a:xfrm>
            <a:off x="6330727" y="4028615"/>
            <a:ext cx="5861272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Scalable Infrastructure: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Optimized for cloud + low-cost hardware (Raspberry Pi at rural hubs).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Lower Costs: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Reduces middlemen exploitation → ensures higher income share for farmers.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Data Insights: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Enables government &amp; NGOs to analyse pricing, demand, and logistics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National Standardization: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Can scale into a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nationwide traceability framework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aligned with “Digital India” &amp; “One Nation, One Market.”</a:t>
            </a: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A8A2F564-20F3-AC05-EDF8-7BE30E9E0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DD4F2FB-05FB-DFEC-C649-B699DDB0A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591" y="720088"/>
            <a:ext cx="608012" cy="60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6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1479BE-B150-80CE-BAE0-45C37B547D63}"/>
              </a:ext>
            </a:extLst>
          </p:cNvPr>
          <p:cNvSpPr/>
          <p:nvPr/>
        </p:nvSpPr>
        <p:spPr>
          <a:xfrm>
            <a:off x="2726321" y="443308"/>
            <a:ext cx="1930400" cy="4763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5E36B6-C246-5ADC-19C8-30792C6B0A45}"/>
              </a:ext>
            </a:extLst>
          </p:cNvPr>
          <p:cNvSpPr/>
          <p:nvPr/>
        </p:nvSpPr>
        <p:spPr>
          <a:xfrm>
            <a:off x="2717800" y="4354467"/>
            <a:ext cx="1930400" cy="4763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E81759-E641-D682-544B-C6DADBB16A8E}"/>
              </a:ext>
            </a:extLst>
          </p:cNvPr>
          <p:cNvSpPr txBox="1"/>
          <p:nvPr/>
        </p:nvSpPr>
        <p:spPr>
          <a:xfrm>
            <a:off x="312611" y="974757"/>
            <a:ext cx="101420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1. Transparent Transactions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Payments to farmers are automatically initiated through smart contracts using recorded delivery and quality data.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No scope for manipulation; every transaction is time-stamped and can be verified.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2. Pricing Control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Farmers can price their products and post them directly on the blockchain marketplace.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Buyers view real-time prices and grades, skipping intermediaries and markups.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3. Bargaining Power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With visibility into blockchain-based market data (such as demand patterns, average prices, and buying habits), farmers are more empowered in negotiations.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Traceability verifies product quality and origin, enhancing credibility with high-end buyers.</a:t>
            </a: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4. Reduced Cost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No requirement for third-party verification brokers or agencies.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Automation lowers paperwork and administrative expense.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Streamlined logistics due to real-time data sharing.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197119" y="177736"/>
            <a:ext cx="6106161" cy="382377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 BENEFITS</a:t>
            </a:r>
            <a:b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5731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Hack Morph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53B352-43F2-38A7-4E19-85400EA6C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259" y="4117899"/>
            <a:ext cx="792269" cy="7922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FCB7B6-83DA-FB93-A256-95B15C40C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5784" y="4959840"/>
            <a:ext cx="727184" cy="5832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9A6D9C-FD38-E58E-6F75-DF60A28E3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521" y="5504171"/>
            <a:ext cx="685607" cy="6856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51DCF6-3FB4-579B-F65F-8E966BB02F08}"/>
              </a:ext>
            </a:extLst>
          </p:cNvPr>
          <p:cNvSpPr txBox="1"/>
          <p:nvPr/>
        </p:nvSpPr>
        <p:spPr>
          <a:xfrm>
            <a:off x="3105914" y="4388395"/>
            <a:ext cx="1404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IMPACTS: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564C2-A0E5-3A87-2E08-ECDD87BD2E4A}"/>
              </a:ext>
            </a:extLst>
          </p:cNvPr>
          <p:cNvSpPr txBox="1"/>
          <p:nvPr/>
        </p:nvSpPr>
        <p:spPr>
          <a:xfrm>
            <a:off x="2996121" y="506350"/>
            <a:ext cx="1624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BENEFITS:</a:t>
            </a:r>
            <a:endParaRPr lang="en-IN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D0E99-6D16-7EF5-73EA-72A3B10F0602}"/>
              </a:ext>
            </a:extLst>
          </p:cNvPr>
          <p:cNvSpPr txBox="1"/>
          <p:nvPr/>
        </p:nvSpPr>
        <p:spPr>
          <a:xfrm>
            <a:off x="396624" y="4844344"/>
            <a:ext cx="7455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 Real-World Impact: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1.The smallholder farmer makes more than standard models as a result of direct sales.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Consumers trust the provenance and quality, paying premiums for third-party-verified organic or fair-trade product.</a:t>
            </a:r>
          </a:p>
          <a:p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2.Spoilage and fraud reduce with open monitoring and accountability.</a:t>
            </a: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https://www.sih.gov.in/img1/SIH-Logo.png">
            <a:extLst>
              <a:ext uri="{FF2B5EF4-FFF2-40B4-BE49-F238E27FC236}">
                <a16:creationId xmlns:a16="http://schemas.microsoft.com/office/drawing/2014/main" id="{E050E93E-997D-8457-BF52-BFF67EB6B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BC6C0C-C0E9-FD01-B7CC-4659CC6FF0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8555" y="3056925"/>
            <a:ext cx="1252170" cy="118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3FD7654-D0FE-8C7D-144A-CFB70F5A4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511" y="4098456"/>
            <a:ext cx="3083710" cy="20544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Hack Morph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E63E9A-9AA4-061A-49EC-C5BAA93621EF}"/>
              </a:ext>
            </a:extLst>
          </p:cNvPr>
          <p:cNvSpPr txBox="1"/>
          <p:nvPr/>
        </p:nvSpPr>
        <p:spPr>
          <a:xfrm>
            <a:off x="808779" y="4675922"/>
            <a:ext cx="5487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Prototype-Link/Video-</a:t>
            </a:r>
          </a:p>
          <a:p>
            <a:endParaRPr lang="en-US" dirty="0"/>
          </a:p>
          <a:p>
            <a:r>
              <a:rPr lang="en-US" dirty="0"/>
              <a:t>Report-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29EF4-EC5E-4606-B3E3-5EDBDC58FB40}"/>
              </a:ext>
            </a:extLst>
          </p:cNvPr>
          <p:cNvSpPr txBox="1"/>
          <p:nvPr/>
        </p:nvSpPr>
        <p:spPr>
          <a:xfrm>
            <a:off x="1305013" y="892812"/>
            <a:ext cx="471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 Papers:-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8F12A-D758-C4AF-0C81-6A3A7B08EDE7}"/>
              </a:ext>
            </a:extLst>
          </p:cNvPr>
          <p:cNvSpPr txBox="1"/>
          <p:nvPr/>
        </p:nvSpPr>
        <p:spPr>
          <a:xfrm>
            <a:off x="1168534" y="1259987"/>
            <a:ext cx="971845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hlinkClick r:id="rId5"/>
              </a:rPr>
              <a:t>(PDF) Applying Blockchain in Agriculture: A Study on</a:t>
            </a:r>
          </a:p>
          <a:p>
            <a:r>
              <a:rPr lang="en-US" sz="1600" dirty="0">
                <a:hlinkClick r:id="rId5"/>
              </a:rPr>
              <a:t>Blockchain Technology, Benefits, and Challenges </a:t>
            </a:r>
            <a:endParaRPr lang="en-US" sz="1600" dirty="0"/>
          </a:p>
          <a:p>
            <a:r>
              <a:rPr lang="en-IN" sz="1600" dirty="0"/>
              <a:t>2. </a:t>
            </a:r>
            <a:r>
              <a:rPr lang="en-IN" sz="1600" dirty="0">
                <a:hlinkClick r:id="rId6"/>
              </a:rPr>
              <a:t>https://share.google/tyFSBbyPnUhvmR7M6</a:t>
            </a:r>
            <a:endParaRPr lang="en-IN" sz="1600" dirty="0"/>
          </a:p>
          <a:p>
            <a:r>
              <a:rPr lang="en-IN" sz="1600" dirty="0"/>
              <a:t>3.</a:t>
            </a:r>
            <a:r>
              <a:rPr lang="en-IN" sz="1600" dirty="0">
                <a:hlinkClick r:id="rId7"/>
              </a:rPr>
              <a:t>https://agriculture.vikaspedia.in/viewcontent/agriculture/ict-applications-in-agriculture/blockchain-in-agriculture?lgn=</a:t>
            </a:r>
            <a:r>
              <a:rPr lang="en-IN" sz="1600" dirty="0" err="1">
                <a:hlinkClick r:id="rId7"/>
              </a:rPr>
              <a:t>en</a:t>
            </a:r>
            <a:endParaRPr lang="en-IN" sz="1600" dirty="0"/>
          </a:p>
          <a:p>
            <a:r>
              <a:rPr lang="en-IN" sz="1600" dirty="0"/>
              <a:t>4. </a:t>
            </a:r>
            <a:r>
              <a:rPr lang="en-IN" sz="1600" dirty="0">
                <a:hlinkClick r:id="rId8"/>
              </a:rPr>
              <a:t>https://www.leewayhertz.com/blockchain-in-agriculture/#Updated:BLOCKCHAININAGRICULTURE%E2%80%93IMPROVINGAGRICULTURALTECHNIQUES-UseCase1:CropandFoodProduction</a:t>
            </a:r>
            <a:endParaRPr lang="en-IN" sz="1600" dirty="0"/>
          </a:p>
          <a:p>
            <a:r>
              <a:rPr lang="en-IN" sz="1600" dirty="0"/>
              <a:t>5. </a:t>
            </a:r>
            <a:r>
              <a:rPr lang="en-IN" sz="1600" dirty="0">
                <a:hlinkClick r:id="rId9"/>
              </a:rPr>
              <a:t>https://www.fao.org/familyfarming/detail/en/c/1200090/</a:t>
            </a:r>
            <a:endParaRPr lang="en-IN" sz="1600" dirty="0"/>
          </a:p>
          <a:p>
            <a:r>
              <a:rPr lang="en-IN" sz="1600" dirty="0"/>
              <a:t>6. </a:t>
            </a:r>
            <a:r>
              <a:rPr lang="en-IN" sz="1600" dirty="0">
                <a:hlinkClick r:id="rId10"/>
              </a:rPr>
              <a:t>https://www.linkedin.com/pulse/future-indian-agriculture-powered-blockchain-hegde-subbarao</a:t>
            </a:r>
            <a:endParaRPr lang="en-IN" sz="1600" dirty="0"/>
          </a:p>
          <a:p>
            <a:r>
              <a:rPr lang="en-IN" sz="1600" dirty="0"/>
              <a:t>7. Data set-https://www.agmarknet.gov.in/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11352</TotalTime>
  <Words>1029</Words>
  <Application>Microsoft Office PowerPoint</Application>
  <PresentationFormat>Widescreen</PresentationFormat>
  <Paragraphs>138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Blockchain based food authentication and supply chain transparency </vt:lpstr>
      <vt:lpstr>TECHNICAL APPROACH</vt:lpstr>
      <vt:lpstr>FEASIBILITY AND VIABILITY</vt:lpstr>
      <vt:lpstr>IMPACT  BENEFITS 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_viraj Patil</cp:lastModifiedBy>
  <cp:revision>153</cp:revision>
  <dcterms:created xsi:type="dcterms:W3CDTF">2013-12-12T18:46:50Z</dcterms:created>
  <dcterms:modified xsi:type="dcterms:W3CDTF">2025-09-18T03:21:16Z</dcterms:modified>
  <cp:category/>
</cp:coreProperties>
</file>