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89213" y="608526"/>
            <a:ext cx="8915399" cy="2262781"/>
          </a:xfrm>
        </p:spPr>
        <p:txBody>
          <a:bodyPr/>
          <a:lstStyle/>
          <a:p>
            <a:r>
              <a:rPr lang="pt-BR" dirty="0"/>
              <a:t>Visitas </a:t>
            </a:r>
            <a:r>
              <a:rPr lang="pt-BR" dirty="0" err="1"/>
              <a:t>PET’s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881872" y="4238451"/>
            <a:ext cx="9946268" cy="2619549"/>
          </a:xfrm>
        </p:spPr>
        <p:txBody>
          <a:bodyPr>
            <a:normAutofit/>
          </a:bodyPr>
          <a:lstStyle/>
          <a:p>
            <a:r>
              <a:rPr lang="pt-BR" dirty="0"/>
              <a:t>Integrantes: Guilherme </a:t>
            </a:r>
          </a:p>
          <a:p>
            <a:r>
              <a:rPr lang="pt-BR" dirty="0"/>
              <a:t>                        Igor</a:t>
            </a:r>
          </a:p>
          <a:p>
            <a:r>
              <a:rPr lang="pt-BR" dirty="0"/>
              <a:t>                        Jayme</a:t>
            </a:r>
          </a:p>
          <a:p>
            <a:r>
              <a:rPr lang="pt-BR" dirty="0"/>
              <a:t>                        </a:t>
            </a:r>
            <a:r>
              <a:rPr lang="pt-BR" dirty="0" err="1"/>
              <a:t>Welton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5505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852710"/>
            <a:ext cx="8911687" cy="1280890"/>
          </a:xfrm>
        </p:spPr>
        <p:txBody>
          <a:bodyPr/>
          <a:lstStyle/>
          <a:p>
            <a:r>
              <a:rPr lang="pt-BR" dirty="0" smtClean="0"/>
              <a:t>PET – Engenharia Química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01325" y="2133600"/>
            <a:ext cx="8915400" cy="3777622"/>
          </a:xfrm>
        </p:spPr>
        <p:txBody>
          <a:bodyPr>
            <a:normAutofit/>
          </a:bodyPr>
          <a:lstStyle/>
          <a:p>
            <a:r>
              <a:rPr lang="pt-BR" sz="2400" dirty="0" smtClean="0"/>
              <a:t>Reuniões</a:t>
            </a:r>
          </a:p>
          <a:p>
            <a:endParaRPr lang="pt-BR" sz="2400" dirty="0" smtClean="0"/>
          </a:p>
          <a:p>
            <a:r>
              <a:rPr lang="pt-BR" sz="2400" dirty="0" smtClean="0"/>
              <a:t>Integrantes</a:t>
            </a:r>
          </a:p>
          <a:p>
            <a:endParaRPr lang="pt-BR" sz="2400" dirty="0" smtClean="0"/>
          </a:p>
          <a:p>
            <a:r>
              <a:rPr lang="pt-BR" sz="2400" dirty="0" smtClean="0"/>
              <a:t>Organização: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	- Departamentos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	- Coordenadorias</a:t>
            </a:r>
          </a:p>
          <a:p>
            <a:pPr marL="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231710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68678" y="623037"/>
            <a:ext cx="8911687" cy="1280890"/>
          </a:xfrm>
        </p:spPr>
        <p:txBody>
          <a:bodyPr/>
          <a:lstStyle/>
          <a:p>
            <a:pPr algn="ctr"/>
            <a:r>
              <a:rPr lang="pt-BR" dirty="0" smtClean="0"/>
              <a:t>Departamentos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52841" y="1903927"/>
            <a:ext cx="8915400" cy="377762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2400" dirty="0" smtClean="0"/>
          </a:p>
          <a:p>
            <a:r>
              <a:rPr lang="pt-BR" sz="2400" dirty="0" smtClean="0"/>
              <a:t>Comunicação </a:t>
            </a:r>
          </a:p>
          <a:p>
            <a:endParaRPr lang="pt-BR" sz="2400" dirty="0" smtClean="0"/>
          </a:p>
          <a:p>
            <a:r>
              <a:rPr lang="pt-BR" sz="2400" dirty="0" smtClean="0"/>
              <a:t>Documentação e organização política</a:t>
            </a:r>
          </a:p>
          <a:p>
            <a:endParaRPr lang="pt-BR" sz="2400" dirty="0" smtClean="0"/>
          </a:p>
          <a:p>
            <a:r>
              <a:rPr lang="pt-BR" sz="2400" dirty="0" smtClean="0"/>
              <a:t>Infraestrutura </a:t>
            </a:r>
          </a:p>
          <a:p>
            <a:endParaRPr lang="pt-BR" sz="2400" dirty="0" smtClean="0"/>
          </a:p>
          <a:p>
            <a:r>
              <a:rPr lang="pt-BR" sz="2400" dirty="0" smtClean="0"/>
              <a:t>Gestão de pessoas 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220696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7009" y="585474"/>
            <a:ext cx="8911687" cy="1280890"/>
          </a:xfrm>
        </p:spPr>
        <p:txBody>
          <a:bodyPr/>
          <a:lstStyle/>
          <a:p>
            <a:pPr algn="ctr"/>
            <a:r>
              <a:rPr lang="pt-BR" dirty="0" smtClean="0"/>
              <a:t>Coordenadorias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5263" y="2288147"/>
            <a:ext cx="8915400" cy="3777622"/>
          </a:xfrm>
        </p:spPr>
        <p:txBody>
          <a:bodyPr/>
          <a:lstStyle/>
          <a:p>
            <a:r>
              <a:rPr lang="pt-BR" sz="2400" dirty="0"/>
              <a:t>Mini cursos – DIASPEN / CFX / PLANILHAS(EXCEL) / SILAB / </a:t>
            </a:r>
            <a:r>
              <a:rPr lang="pt-BR" sz="2400" dirty="0" smtClean="0"/>
              <a:t>Org. da semana acadêmica </a:t>
            </a:r>
            <a:endParaRPr lang="pt-BR" sz="2400" dirty="0"/>
          </a:p>
          <a:p>
            <a:r>
              <a:rPr lang="pt-BR" sz="2400" dirty="0" smtClean="0"/>
              <a:t>Projeto ensino médio e meio ambiente</a:t>
            </a:r>
            <a:endParaRPr lang="pt-BR" sz="2400" dirty="0"/>
          </a:p>
          <a:p>
            <a:r>
              <a:rPr lang="pt-BR" sz="2400" dirty="0"/>
              <a:t>Visitas técnicas a empresas </a:t>
            </a:r>
          </a:p>
          <a:p>
            <a:r>
              <a:rPr lang="pt-BR" sz="2400" dirty="0"/>
              <a:t>Ciclo de palestras (palestrantes são profissionais formado)</a:t>
            </a:r>
          </a:p>
          <a:p>
            <a:r>
              <a:rPr lang="pt-BR" sz="2400" dirty="0" err="1"/>
              <a:t>Bookcrossing</a:t>
            </a:r>
            <a:r>
              <a:rPr lang="pt-BR" sz="2400" dirty="0"/>
              <a:t>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9487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Sistema de pontuação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permanecer no PET é necessário atingir a pontuação mínima</a:t>
            </a:r>
          </a:p>
          <a:p>
            <a:r>
              <a:rPr lang="pt-BR" dirty="0" smtClean="0"/>
              <a:t>Para conseguir pontos é necessário assumir algumas coordenadorias </a:t>
            </a:r>
          </a:p>
          <a:p>
            <a:r>
              <a:rPr lang="pt-BR" dirty="0" smtClean="0"/>
              <a:t>Os pontos equivalentes a cada coordenadoria são estipulados de acordo com a dificuldade dos projetos </a:t>
            </a:r>
          </a:p>
          <a:p>
            <a:r>
              <a:rPr lang="pt-BR" dirty="0" smtClean="0"/>
              <a:t>Consequências por não atingir as metas: Conversa com o departamento de gestão de pessoas (fazer parte dos departamentos não acumula pontos)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0633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PET - Psicologia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Punição</a:t>
            </a:r>
          </a:p>
          <a:p>
            <a:r>
              <a:rPr lang="pt-BR" dirty="0" smtClean="0"/>
              <a:t>Planejamento </a:t>
            </a:r>
            <a:r>
              <a:rPr lang="pt-BR" dirty="0"/>
              <a:t>Anual</a:t>
            </a:r>
          </a:p>
          <a:p>
            <a:r>
              <a:rPr lang="pt-BR" dirty="0" smtClean="0"/>
              <a:t>Presença</a:t>
            </a:r>
            <a:endParaRPr lang="pt-BR" dirty="0"/>
          </a:p>
          <a:p>
            <a:r>
              <a:rPr lang="pt-BR" dirty="0" smtClean="0"/>
              <a:t>Setores</a:t>
            </a:r>
            <a:endParaRPr lang="pt-BR" dirty="0"/>
          </a:p>
          <a:p>
            <a:r>
              <a:rPr lang="pt-BR" dirty="0" smtClean="0"/>
              <a:t>Processo </a:t>
            </a:r>
            <a:r>
              <a:rPr lang="pt-BR" dirty="0"/>
              <a:t>seletivo</a:t>
            </a:r>
          </a:p>
          <a:p>
            <a:r>
              <a:rPr lang="pt-BR" dirty="0" smtClean="0"/>
              <a:t>Amostra </a:t>
            </a:r>
            <a:r>
              <a:rPr lang="pt-BR" dirty="0"/>
              <a:t>de estágio</a:t>
            </a:r>
          </a:p>
          <a:p>
            <a:r>
              <a:rPr lang="pt-BR" dirty="0" smtClean="0"/>
              <a:t>Média </a:t>
            </a:r>
            <a:r>
              <a:rPr lang="pt-BR" dirty="0"/>
              <a:t>de estabilidade</a:t>
            </a:r>
          </a:p>
          <a:p>
            <a:r>
              <a:rPr lang="pt-BR" dirty="0" smtClean="0"/>
              <a:t>Adaptar </a:t>
            </a:r>
            <a:r>
              <a:rPr lang="pt-BR" dirty="0"/>
              <a:t>estratégia prêmio SIEPE</a:t>
            </a:r>
          </a:p>
          <a:p>
            <a:r>
              <a:rPr lang="pt-BR" dirty="0" smtClean="0"/>
              <a:t>Comparecimento</a:t>
            </a:r>
            <a:endParaRPr lang="pt-BR" dirty="0"/>
          </a:p>
          <a:p>
            <a:r>
              <a:rPr lang="pt-BR" dirty="0" smtClean="0"/>
              <a:t>Exclusão </a:t>
            </a:r>
            <a:r>
              <a:rPr lang="pt-BR" dirty="0"/>
              <a:t>do PET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6939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Organização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ponto interessante é a cultura do grupo, uma vez que o PET era de uma</a:t>
            </a:r>
          </a:p>
          <a:p>
            <a:r>
              <a:rPr lang="pt-BR" dirty="0"/>
              <a:t>maneira ele será passado da mesma maneira</a:t>
            </a:r>
          </a:p>
          <a:p>
            <a:r>
              <a:rPr lang="pt-BR" dirty="0" smtClean="0"/>
              <a:t>Não </a:t>
            </a:r>
            <a:r>
              <a:rPr lang="pt-BR" dirty="0"/>
              <a:t>tem comparecimento todos os dias, apenas em reuniões</a:t>
            </a:r>
          </a:p>
          <a:p>
            <a:r>
              <a:rPr lang="pt-BR" dirty="0" smtClean="0"/>
              <a:t>Constrangimento </a:t>
            </a:r>
            <a:r>
              <a:rPr lang="pt-BR" dirty="0"/>
              <a:t>social “olhar da tutora”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4100646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170</TotalTime>
  <Words>193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Cacho</vt:lpstr>
      <vt:lpstr>Visitas PET’s</vt:lpstr>
      <vt:lpstr>PET – Engenharia Química </vt:lpstr>
      <vt:lpstr>Departamentos</vt:lpstr>
      <vt:lpstr>Coordenadorias</vt:lpstr>
      <vt:lpstr>Sistema de pontuação</vt:lpstr>
      <vt:lpstr>PET - Psicologia</vt:lpstr>
      <vt:lpstr>Organização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Visitas PET’s</dc:title>
  <dc:creator>Igor Holtrup Horrocks</dc:creator>
  <cp:lastModifiedBy>Igor Holtrup Horrocks</cp:lastModifiedBy>
  <cp:revision>6</cp:revision>
  <dcterms:created xsi:type="dcterms:W3CDTF">2016-10-13T19:20:19Z</dcterms:created>
  <dcterms:modified xsi:type="dcterms:W3CDTF">2016-10-14T20:38:48Z</dcterms:modified>
</cp:coreProperties>
</file>