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Título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projeto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Autor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março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X% na porção de teste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Conclui-se que …</a:t>
            </a:r>
          </a:p>
          <a:p>
            <a:pPr lvl="0" marL="0" indent="0">
              <a:buNone/>
            </a:pPr>
            <a:r>
              <a:rPr/>
              <a:t>Aprendemos que …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Mostre aqui seu desenvolvimento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Estudar o fenômeno X</a:t>
            </a:r>
          </a:p>
          <a:p>
            <a:pPr lvl="1"/>
            <a:r>
              <a:rPr/>
              <a:t>Aumentar as vendas as empresa 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Hipótese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Existe uma relação entre X e Y</a:t>
            </a:r>
          </a:p>
          <a:p>
            <a:pPr lvl="0" marL="0" indent="0">
              <a:buNone/>
            </a:pPr>
            <a:r>
              <a:rPr/>
              <a:t>ou</a:t>
            </a:r>
          </a:p>
          <a:p>
            <a:pPr lvl="0" marL="1270000" indent="0">
              <a:buNone/>
            </a:pPr>
            <a:r>
              <a:rPr sz="2000"/>
              <a:t>É possível prever Z dados os fatores x, y, z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Ferramentas</a:t>
            </a:r>
            <a:r>
              <a:rPr/>
              <a:t> </a:t>
            </a:r>
            <a:r>
              <a:rPr/>
              <a:t>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Linguagens de programação</a:t>
            </a:r>
          </a:p>
          <a:p>
            <a:pPr lvl="1"/>
            <a:r>
              <a:rPr/>
              <a:t>Software X e Y</a:t>
            </a:r>
          </a:p>
          <a:p>
            <a:pPr lvl="1"/>
            <a:r>
              <a:rPr/>
              <a:t>Bibliotecas a, b e 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Coleta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Utilizou-se a base de dados disponível em [inserir link] ou uma descrição textual dos dados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Análise</a:t>
            </a:r>
            <a:r>
              <a:rPr/>
              <a:t> </a:t>
            </a:r>
            <a:r>
              <a:rPr/>
              <a:t>exploratória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Entre uma e três figuras informativas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Pré</a:t>
            </a:r>
            <a:r>
              <a:rPr/>
              <a:t> </a:t>
            </a:r>
            <a:r>
              <a:rPr/>
              <a:t>processamento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Remoção de dados por causa de X e Y</a:t>
            </a:r>
          </a:p>
          <a:p>
            <a:pPr lvl="1">
              <a:buAutoNum type="arabicPeriod"/>
            </a:pPr>
            <a:r>
              <a:rPr/>
              <a:t>Substituição de nulos nas colunas A, B e C por valores Z</a:t>
            </a:r>
          </a:p>
          <a:p>
            <a:pPr lvl="1">
              <a:buAutoNum type="arabicPeriod"/>
            </a:pPr>
            <a:r>
              <a:rPr/>
              <a:t>Normalização ou outros cálculos nas colunas</a:t>
            </a:r>
          </a:p>
          <a:p>
            <a:pPr lvl="1">
              <a:buAutoNum type="arabicPeriod"/>
            </a:pPr>
            <a:r>
              <a:rPr/>
              <a:t>Transformação de F, G, H em outros valores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Modelos</a:t>
            </a:r>
            <a:r>
              <a:rPr/>
              <a:t> </a:t>
            </a:r>
            <a:r>
              <a:rPr/>
              <a:t>utilizados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X</a:t>
            </a:r>
          </a:p>
          <a:p>
            <a:pPr lvl="1"/>
            <a:r>
              <a:rPr/>
              <a:t>Y</a:t>
            </a:r>
          </a:p>
          <a:p>
            <a:pPr lvl="1"/>
            <a:r>
              <a:rPr/>
              <a:t>Z</a:t>
            </a:r>
          </a:p>
          <a:p>
            <a:pPr lvl="0" marL="0" indent="0">
              <a:buNone/>
            </a:pPr>
            <a:r>
              <a:rPr/>
              <a:t>Porque [razões]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Estratégia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validação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Separação em X dobras </a:t>
            </a:r>
            <a:r>
              <a:rPr i="1"/>
              <a:t>porque</a:t>
            </a:r>
            <a:r>
              <a:rPr/>
              <a:t> …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projeto</dc:title>
  <dc:creator>Autor</dc:creator>
  <cp:keywords/>
  <dcterms:created xsi:type="dcterms:W3CDTF">2021-02-21T14:27:08Z</dcterms:created>
  <dcterms:modified xsi:type="dcterms:W3CDTF">2021-02-21T14:27:08Z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 de março de 2021</vt:lpwstr>
  </property>
</Properties>
</file>