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Lead Scoring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Potential Customers for X Education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</a:t>
            </a:r>
          </a:p>
          <a:p>
            <a:r>
              <a:t>- X Education's current lead conversion rate is approximately 30%.</a:t>
            </a:r>
          </a:p>
          <a:p>
            <a:r>
              <a:t>Objective:</a:t>
            </a:r>
          </a:p>
          <a:p>
            <a:r>
              <a:t>- Develop a logistic regression model to assign a lead score (0-100) to each lead, indicating their likelihood of conversion.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</a:t>
            </a:r>
          </a:p>
          <a:p>
            <a:r>
              <a:t>- ~9,000 leads with attributes such as Lead Source, Total Time Spent on Website, Total Visits, Last Activity, etc.</a:t>
            </a:r>
          </a:p>
          <a:p>
            <a:r>
              <a:t>Target Variable:</a:t>
            </a:r>
          </a:p>
          <a:p>
            <a:r>
              <a:t>- 'Converted' (1: Lead converted; 0: Lead not converted)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- Handled missing values and categorical variables.</a:t>
            </a:r>
          </a:p>
          <a:p>
            <a:r>
              <a:t>- Performed exploratory data analysis to understand variable distributions.</a:t>
            </a:r>
          </a:p>
          <a:p>
            <a:r>
              <a:t>- Created dummy variables for categorical data.</a:t>
            </a:r>
          </a:p>
          <a:p>
            <a:r>
              <a:t>- Scaled numerical features for model compatibility.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Used:</a:t>
            </a:r>
          </a:p>
          <a:p>
            <a:r>
              <a:t>- Logistic Regression</a:t>
            </a:r>
          </a:p>
          <a:p>
            <a:r>
              <a:t>Feature Selection:</a:t>
            </a:r>
          </a:p>
          <a:p>
            <a:r>
              <a:t>- Recursive Feature Elimination (RFE) to identify significant predictors.</a:t>
            </a:r>
          </a:p>
          <a:p>
            <a:r>
              <a:t>Model Evaluation Metrics:</a:t>
            </a:r>
          </a:p>
          <a:p>
            <a:r>
              <a:t>- Accuracy, Sensitivity (Recall), Specificity, Precision, ROC-AUC Curve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Training Set Results:</a:t>
            </a:r>
          </a:p>
          <a:p>
            <a:r>
              <a:t>- Accuracy: 79.5%</a:t>
            </a:r>
          </a:p>
          <a:p>
            <a:r>
              <a:t>- Sensitivity: 80.2%</a:t>
            </a:r>
          </a:p>
          <a:p>
            <a:r>
              <a:t>- Specificity: 78.9%</a:t>
            </a:r>
          </a:p>
          <a:p>
            <a:r>
              <a:t>Test Set Results:</a:t>
            </a:r>
          </a:p>
          <a:p>
            <a:r>
              <a:t>- Accuracy: 78.8%</a:t>
            </a:r>
          </a:p>
          <a:p>
            <a:r>
              <a:t>- Sensitivity: 79.5%</a:t>
            </a:r>
          </a:p>
          <a:p>
            <a:r>
              <a:t>- Specificity: 78.2%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Scoring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Lead Score Calculation:</a:t>
            </a:r>
          </a:p>
          <a:p>
            <a:r>
              <a:t>- Model assigns a probability score (0-1) to each lead, multiplied by 100 to get a lead score between 0 and 100.</a:t>
            </a:r>
          </a:p>
          <a:p>
            <a:r>
              <a:t>Interpretation:</a:t>
            </a:r>
          </a:p>
          <a:p>
            <a:r>
              <a:t>- Higher scores indicate a greater likelihood of conversion, enabling the sales team to prioritize efforts.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Improved Efficiency:</a:t>
            </a:r>
          </a:p>
          <a:p>
            <a:r>
              <a:t>- By focusing on leads with higher scores, the sales team can allocate resources more effectively.</a:t>
            </a:r>
          </a:p>
          <a:p>
            <a:r>
              <a:t>Potential Increase in Conversion Rate:</a:t>
            </a:r>
          </a:p>
          <a:p>
            <a:r>
              <a:t>- Targeting 'hot' leads could elevate the conversion rate towards the desired 80%.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The logistic regression model provides a systematic approach to scoring leads, assisting X Education in identifying and prioritizing potential customers.</a:t>
            </a:r>
          </a:p>
          <a:p>
            <a:r>
              <a:t>Next Steps:</a:t>
            </a:r>
          </a:p>
          <a:p>
            <a:r>
              <a:t>- Implement the model in the sales process and monitor performance to make data-driven adjustments.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