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9871F-4058-42E9-8A26-0C183694B11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54110A-7F80-4DCB-B3C2-1328F40B586B}">
      <dgm:prSet/>
      <dgm:spPr/>
      <dgm:t>
        <a:bodyPr/>
        <a:lstStyle/>
        <a:p>
          <a:r>
            <a:rPr lang="en-US"/>
            <a:t>Neighborhood names obtained from Wikipedia</a:t>
          </a:r>
        </a:p>
      </dgm:t>
    </dgm:pt>
    <dgm:pt modelId="{FD91C6FF-2F48-4199-83A4-F8BE6A2E38A5}" type="parTrans" cxnId="{5E5A80AB-96B9-4116-8BDC-F5FB874B4E87}">
      <dgm:prSet/>
      <dgm:spPr/>
      <dgm:t>
        <a:bodyPr/>
        <a:lstStyle/>
        <a:p>
          <a:endParaRPr lang="en-US"/>
        </a:p>
      </dgm:t>
    </dgm:pt>
    <dgm:pt modelId="{F35E68E7-7B03-4017-A28D-CA0EDE329442}" type="sibTrans" cxnId="{5E5A80AB-96B9-4116-8BDC-F5FB874B4E87}">
      <dgm:prSet/>
      <dgm:spPr/>
      <dgm:t>
        <a:bodyPr/>
        <a:lstStyle/>
        <a:p>
          <a:endParaRPr lang="en-US"/>
        </a:p>
      </dgm:t>
    </dgm:pt>
    <dgm:pt modelId="{6D9CCE30-1E0E-41C2-B884-989B64919C59}">
      <dgm:prSet/>
      <dgm:spPr/>
      <dgm:t>
        <a:bodyPr/>
        <a:lstStyle/>
        <a:p>
          <a:r>
            <a:rPr lang="en-US"/>
            <a:t>Manually added latitude &amp; longitude (Geocoder did not work)</a:t>
          </a:r>
        </a:p>
      </dgm:t>
    </dgm:pt>
    <dgm:pt modelId="{531B9EC6-207A-47CD-81B7-59064CA3FA00}" type="parTrans" cxnId="{DF75E173-D401-4F0E-A8C9-B718E7DAFE51}">
      <dgm:prSet/>
      <dgm:spPr/>
      <dgm:t>
        <a:bodyPr/>
        <a:lstStyle/>
        <a:p>
          <a:endParaRPr lang="en-US"/>
        </a:p>
      </dgm:t>
    </dgm:pt>
    <dgm:pt modelId="{C753CB18-3FC0-4ED2-8610-3FB8AB177CC4}" type="sibTrans" cxnId="{DF75E173-D401-4F0E-A8C9-B718E7DAFE51}">
      <dgm:prSet/>
      <dgm:spPr/>
      <dgm:t>
        <a:bodyPr/>
        <a:lstStyle/>
        <a:p>
          <a:endParaRPr lang="en-US"/>
        </a:p>
      </dgm:t>
    </dgm:pt>
    <dgm:pt modelId="{6E76C84C-8FCE-439B-A978-8DB6370DF7FD}">
      <dgm:prSet/>
      <dgm:spPr/>
      <dgm:t>
        <a:bodyPr/>
        <a:lstStyle/>
        <a:p>
          <a:r>
            <a:rPr lang="en-US"/>
            <a:t>Resulting dataframe has 3 columns &amp; 30 rows</a:t>
          </a:r>
        </a:p>
      </dgm:t>
    </dgm:pt>
    <dgm:pt modelId="{062F5A7C-B46E-40B8-8611-5D40B19BA6D5}" type="parTrans" cxnId="{9436E60C-9D37-4AD7-AE36-D8A3AFF6BB32}">
      <dgm:prSet/>
      <dgm:spPr/>
      <dgm:t>
        <a:bodyPr/>
        <a:lstStyle/>
        <a:p>
          <a:endParaRPr lang="en-US"/>
        </a:p>
      </dgm:t>
    </dgm:pt>
    <dgm:pt modelId="{FF5685FA-9D89-4BF7-B7A9-0E08753FFA8C}" type="sibTrans" cxnId="{9436E60C-9D37-4AD7-AE36-D8A3AFF6BB32}">
      <dgm:prSet/>
      <dgm:spPr/>
      <dgm:t>
        <a:bodyPr/>
        <a:lstStyle/>
        <a:p>
          <a:endParaRPr lang="en-US"/>
        </a:p>
      </dgm:t>
    </dgm:pt>
    <dgm:pt modelId="{FC573A74-DAF1-4421-9CD6-5567643EE0F4}" type="pres">
      <dgm:prSet presAssocID="{8B79871F-4058-42E9-8A26-0C183694B112}" presName="linear" presStyleCnt="0">
        <dgm:presLayoutVars>
          <dgm:animLvl val="lvl"/>
          <dgm:resizeHandles val="exact"/>
        </dgm:presLayoutVars>
      </dgm:prSet>
      <dgm:spPr/>
    </dgm:pt>
    <dgm:pt modelId="{9F80D77A-7545-49F5-87C8-7E4CC6FD7DDF}" type="pres">
      <dgm:prSet presAssocID="{DD54110A-7F80-4DCB-B3C2-1328F40B58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DE4FD4-5B62-460C-9ACF-7F79E6FE477B}" type="pres">
      <dgm:prSet presAssocID="{F35E68E7-7B03-4017-A28D-CA0EDE329442}" presName="spacer" presStyleCnt="0"/>
      <dgm:spPr/>
    </dgm:pt>
    <dgm:pt modelId="{1ADDEC59-094A-4540-9CD7-B0896C017271}" type="pres">
      <dgm:prSet presAssocID="{6D9CCE30-1E0E-41C2-B884-989B64919C5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F49123-8EE8-4070-B1A2-F1AD4B72EF35}" type="pres">
      <dgm:prSet presAssocID="{C753CB18-3FC0-4ED2-8610-3FB8AB177CC4}" presName="spacer" presStyleCnt="0"/>
      <dgm:spPr/>
    </dgm:pt>
    <dgm:pt modelId="{269356AC-5C34-43E5-9E6A-835E63895991}" type="pres">
      <dgm:prSet presAssocID="{6E76C84C-8FCE-439B-A978-8DB6370DF7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36E60C-9D37-4AD7-AE36-D8A3AFF6BB32}" srcId="{8B79871F-4058-42E9-8A26-0C183694B112}" destId="{6E76C84C-8FCE-439B-A978-8DB6370DF7FD}" srcOrd="2" destOrd="0" parTransId="{062F5A7C-B46E-40B8-8611-5D40B19BA6D5}" sibTransId="{FF5685FA-9D89-4BF7-B7A9-0E08753FFA8C}"/>
    <dgm:cxn modelId="{6B74776A-B2A3-43A8-88C4-FA9213EFCD71}" type="presOf" srcId="{8B79871F-4058-42E9-8A26-0C183694B112}" destId="{FC573A74-DAF1-4421-9CD6-5567643EE0F4}" srcOrd="0" destOrd="0" presId="urn:microsoft.com/office/officeart/2005/8/layout/vList2"/>
    <dgm:cxn modelId="{DF75E173-D401-4F0E-A8C9-B718E7DAFE51}" srcId="{8B79871F-4058-42E9-8A26-0C183694B112}" destId="{6D9CCE30-1E0E-41C2-B884-989B64919C59}" srcOrd="1" destOrd="0" parTransId="{531B9EC6-207A-47CD-81B7-59064CA3FA00}" sibTransId="{C753CB18-3FC0-4ED2-8610-3FB8AB177CC4}"/>
    <dgm:cxn modelId="{E6323C7E-9605-4836-B08E-348C5261AB73}" type="presOf" srcId="{DD54110A-7F80-4DCB-B3C2-1328F40B586B}" destId="{9F80D77A-7545-49F5-87C8-7E4CC6FD7DDF}" srcOrd="0" destOrd="0" presId="urn:microsoft.com/office/officeart/2005/8/layout/vList2"/>
    <dgm:cxn modelId="{5E5A80AB-96B9-4116-8BDC-F5FB874B4E87}" srcId="{8B79871F-4058-42E9-8A26-0C183694B112}" destId="{DD54110A-7F80-4DCB-B3C2-1328F40B586B}" srcOrd="0" destOrd="0" parTransId="{FD91C6FF-2F48-4199-83A4-F8BE6A2E38A5}" sibTransId="{F35E68E7-7B03-4017-A28D-CA0EDE329442}"/>
    <dgm:cxn modelId="{C49FBFAD-815B-43D8-91A7-C9515D5163FB}" type="presOf" srcId="{6E76C84C-8FCE-439B-A978-8DB6370DF7FD}" destId="{269356AC-5C34-43E5-9E6A-835E63895991}" srcOrd="0" destOrd="0" presId="urn:microsoft.com/office/officeart/2005/8/layout/vList2"/>
    <dgm:cxn modelId="{279F88BF-DB8C-427F-A049-CB032B53BE14}" type="presOf" srcId="{6D9CCE30-1E0E-41C2-B884-989B64919C59}" destId="{1ADDEC59-094A-4540-9CD7-B0896C017271}" srcOrd="0" destOrd="0" presId="urn:microsoft.com/office/officeart/2005/8/layout/vList2"/>
    <dgm:cxn modelId="{F4B06ABD-BAB7-447E-A041-44ADD8D9B0E8}" type="presParOf" srcId="{FC573A74-DAF1-4421-9CD6-5567643EE0F4}" destId="{9F80D77A-7545-49F5-87C8-7E4CC6FD7DDF}" srcOrd="0" destOrd="0" presId="urn:microsoft.com/office/officeart/2005/8/layout/vList2"/>
    <dgm:cxn modelId="{64F098A7-4720-4A3E-BE18-9B328BBE2679}" type="presParOf" srcId="{FC573A74-DAF1-4421-9CD6-5567643EE0F4}" destId="{CDDE4FD4-5B62-460C-9ACF-7F79E6FE477B}" srcOrd="1" destOrd="0" presId="urn:microsoft.com/office/officeart/2005/8/layout/vList2"/>
    <dgm:cxn modelId="{183EC90C-F643-44F9-B971-8995F5A70A0F}" type="presParOf" srcId="{FC573A74-DAF1-4421-9CD6-5567643EE0F4}" destId="{1ADDEC59-094A-4540-9CD7-B0896C017271}" srcOrd="2" destOrd="0" presId="urn:microsoft.com/office/officeart/2005/8/layout/vList2"/>
    <dgm:cxn modelId="{42DDCE52-E013-4D54-A7AF-DD65DF9106E4}" type="presParOf" srcId="{FC573A74-DAF1-4421-9CD6-5567643EE0F4}" destId="{8BF49123-8EE8-4070-B1A2-F1AD4B72EF35}" srcOrd="3" destOrd="0" presId="urn:microsoft.com/office/officeart/2005/8/layout/vList2"/>
    <dgm:cxn modelId="{69D94504-4727-47CF-B0A2-E3FE5EE5F3F9}" type="presParOf" srcId="{FC573A74-DAF1-4421-9CD6-5567643EE0F4}" destId="{269356AC-5C34-43E5-9E6A-835E638959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C0117-1427-4F62-A800-1EBFBB46ADF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D08737-F205-4D82-AD50-015592AAF6CB}">
      <dgm:prSet/>
      <dgm:spPr/>
      <dgm:t>
        <a:bodyPr/>
        <a:lstStyle/>
        <a:p>
          <a:r>
            <a:rPr lang="en-US"/>
            <a:t>Downtown</a:t>
          </a:r>
        </a:p>
      </dgm:t>
    </dgm:pt>
    <dgm:pt modelId="{C3712484-7928-4803-9F94-8F2049A08C94}" type="parTrans" cxnId="{C22D456A-A49C-48D7-B92A-F2F87DC6066F}">
      <dgm:prSet/>
      <dgm:spPr/>
      <dgm:t>
        <a:bodyPr/>
        <a:lstStyle/>
        <a:p>
          <a:endParaRPr lang="en-US"/>
        </a:p>
      </dgm:t>
    </dgm:pt>
    <dgm:pt modelId="{97D93497-F05A-4B9F-880E-72861A8644A1}" type="sibTrans" cxnId="{C22D456A-A49C-48D7-B92A-F2F87DC6066F}">
      <dgm:prSet/>
      <dgm:spPr/>
      <dgm:t>
        <a:bodyPr/>
        <a:lstStyle/>
        <a:p>
          <a:endParaRPr lang="en-US"/>
        </a:p>
      </dgm:t>
    </dgm:pt>
    <dgm:pt modelId="{5680FDBC-99A0-4C82-88B7-DF4EE02E92E1}">
      <dgm:prSet/>
      <dgm:spPr/>
      <dgm:t>
        <a:bodyPr/>
        <a:lstStyle/>
        <a:p>
          <a:r>
            <a:rPr lang="en-US"/>
            <a:t>Spanish Town</a:t>
          </a:r>
        </a:p>
      </dgm:t>
    </dgm:pt>
    <dgm:pt modelId="{D2ACAD93-F424-402D-87BA-BD9D024807AE}" type="parTrans" cxnId="{F7E8DAFB-03ED-4128-B512-5FDE06E7359C}">
      <dgm:prSet/>
      <dgm:spPr/>
      <dgm:t>
        <a:bodyPr/>
        <a:lstStyle/>
        <a:p>
          <a:endParaRPr lang="en-US"/>
        </a:p>
      </dgm:t>
    </dgm:pt>
    <dgm:pt modelId="{8605C6BA-D72C-48F3-A957-86EBB3952460}" type="sibTrans" cxnId="{F7E8DAFB-03ED-4128-B512-5FDE06E7359C}">
      <dgm:prSet/>
      <dgm:spPr/>
      <dgm:t>
        <a:bodyPr/>
        <a:lstStyle/>
        <a:p>
          <a:endParaRPr lang="en-US"/>
        </a:p>
      </dgm:t>
    </dgm:pt>
    <dgm:pt modelId="{A8D9A992-16A4-4508-A5A7-A8BECA930FB3}">
      <dgm:prSet/>
      <dgm:spPr/>
      <dgm:t>
        <a:bodyPr/>
        <a:lstStyle/>
        <a:p>
          <a:r>
            <a:rPr lang="en-US"/>
            <a:t>Beauregard Town</a:t>
          </a:r>
        </a:p>
      </dgm:t>
    </dgm:pt>
    <dgm:pt modelId="{BEB69139-DB30-44AB-B485-69A5C26CDB50}" type="parTrans" cxnId="{2A9CF93D-8239-4F58-83EB-B895C485DFE4}">
      <dgm:prSet/>
      <dgm:spPr/>
      <dgm:t>
        <a:bodyPr/>
        <a:lstStyle/>
        <a:p>
          <a:endParaRPr lang="en-US"/>
        </a:p>
      </dgm:t>
    </dgm:pt>
    <dgm:pt modelId="{E913363F-0A00-47DE-93AF-A421057C3C60}" type="sibTrans" cxnId="{2A9CF93D-8239-4F58-83EB-B895C485DFE4}">
      <dgm:prSet/>
      <dgm:spPr/>
      <dgm:t>
        <a:bodyPr/>
        <a:lstStyle/>
        <a:p>
          <a:endParaRPr lang="en-US"/>
        </a:p>
      </dgm:t>
    </dgm:pt>
    <dgm:pt modelId="{8679A798-E88B-4770-B846-9D055381DA28}">
      <dgm:prSet/>
      <dgm:spPr/>
      <dgm:t>
        <a:bodyPr/>
        <a:lstStyle/>
        <a:p>
          <a:r>
            <a:rPr lang="en-US"/>
            <a:t>Garden District</a:t>
          </a:r>
        </a:p>
      </dgm:t>
    </dgm:pt>
    <dgm:pt modelId="{243A37B9-EE4E-4043-90B2-903E00B18017}" type="parTrans" cxnId="{8536433F-068A-4D0C-A061-EEC5A0425C54}">
      <dgm:prSet/>
      <dgm:spPr/>
      <dgm:t>
        <a:bodyPr/>
        <a:lstStyle/>
        <a:p>
          <a:endParaRPr lang="en-US"/>
        </a:p>
      </dgm:t>
    </dgm:pt>
    <dgm:pt modelId="{25EA28B9-48EA-47B2-9BBA-2358181FECC8}" type="sibTrans" cxnId="{8536433F-068A-4D0C-A061-EEC5A0425C54}">
      <dgm:prSet/>
      <dgm:spPr/>
      <dgm:t>
        <a:bodyPr/>
        <a:lstStyle/>
        <a:p>
          <a:endParaRPr lang="en-US"/>
        </a:p>
      </dgm:t>
    </dgm:pt>
    <dgm:pt modelId="{EA70F6FA-CDF9-4425-8A12-450DE032E432}">
      <dgm:prSet/>
      <dgm:spPr/>
      <dgm:t>
        <a:bodyPr/>
        <a:lstStyle/>
        <a:p>
          <a:r>
            <a:rPr lang="en-US"/>
            <a:t>Old South Baton Rouge</a:t>
          </a:r>
        </a:p>
      </dgm:t>
    </dgm:pt>
    <dgm:pt modelId="{5B0BA501-F2BD-42A3-A689-1236CE731B44}" type="parTrans" cxnId="{911E3857-41A4-4AF9-8D92-B841FD39B25F}">
      <dgm:prSet/>
      <dgm:spPr/>
      <dgm:t>
        <a:bodyPr/>
        <a:lstStyle/>
        <a:p>
          <a:endParaRPr lang="en-US"/>
        </a:p>
      </dgm:t>
    </dgm:pt>
    <dgm:pt modelId="{DEB0E1D1-14D9-4B81-9CD5-B7CB250BC724}" type="sibTrans" cxnId="{911E3857-41A4-4AF9-8D92-B841FD39B25F}">
      <dgm:prSet/>
      <dgm:spPr/>
      <dgm:t>
        <a:bodyPr/>
        <a:lstStyle/>
        <a:p>
          <a:endParaRPr lang="en-US"/>
        </a:p>
      </dgm:t>
    </dgm:pt>
    <dgm:pt modelId="{98DDAE6F-88EE-4763-9CA5-03237BC6D866}">
      <dgm:prSet/>
      <dgm:spPr/>
      <dgm:t>
        <a:bodyPr/>
        <a:lstStyle/>
        <a:p>
          <a:r>
            <a:rPr lang="en-US"/>
            <a:t>LSU/Lakeshore</a:t>
          </a:r>
        </a:p>
      </dgm:t>
    </dgm:pt>
    <dgm:pt modelId="{FCF7465F-ED3A-48D9-816C-66CB0F41D9BB}" type="parTrans" cxnId="{2A21260E-DE98-4057-8826-FFDD34928017}">
      <dgm:prSet/>
      <dgm:spPr/>
      <dgm:t>
        <a:bodyPr/>
        <a:lstStyle/>
        <a:p>
          <a:endParaRPr lang="en-US"/>
        </a:p>
      </dgm:t>
    </dgm:pt>
    <dgm:pt modelId="{FEEBF0FF-1AFD-4D0F-96FC-BE87C83DD95C}" type="sibTrans" cxnId="{2A21260E-DE98-4057-8826-FFDD34928017}">
      <dgm:prSet/>
      <dgm:spPr/>
      <dgm:t>
        <a:bodyPr/>
        <a:lstStyle/>
        <a:p>
          <a:endParaRPr lang="en-US"/>
        </a:p>
      </dgm:t>
    </dgm:pt>
    <dgm:pt modelId="{ECF83A8C-5620-4DD7-9A5D-F5875A0C5A01}">
      <dgm:prSet/>
      <dgm:spPr/>
      <dgm:t>
        <a:bodyPr/>
        <a:lstStyle/>
        <a:p>
          <a:r>
            <a:rPr lang="en-US"/>
            <a:t>Mid-City</a:t>
          </a:r>
        </a:p>
      </dgm:t>
    </dgm:pt>
    <dgm:pt modelId="{30F4DC82-8551-47DF-BCA3-DA10BFAD6B52}" type="parTrans" cxnId="{2F72E536-EAF4-42F7-9322-FBC54714EFCB}">
      <dgm:prSet/>
      <dgm:spPr/>
      <dgm:t>
        <a:bodyPr/>
        <a:lstStyle/>
        <a:p>
          <a:endParaRPr lang="en-US"/>
        </a:p>
      </dgm:t>
    </dgm:pt>
    <dgm:pt modelId="{9FCA0E22-4120-4BD9-BDB1-E71685DA6691}" type="sibTrans" cxnId="{2F72E536-EAF4-42F7-9322-FBC54714EFCB}">
      <dgm:prSet/>
      <dgm:spPr/>
      <dgm:t>
        <a:bodyPr/>
        <a:lstStyle/>
        <a:p>
          <a:endParaRPr lang="en-US"/>
        </a:p>
      </dgm:t>
    </dgm:pt>
    <dgm:pt modelId="{6E1E935E-C59A-4D90-99F0-F2623AE2F38D}">
      <dgm:prSet/>
      <dgm:spPr/>
      <dgm:t>
        <a:bodyPr/>
        <a:lstStyle/>
        <a:p>
          <a:r>
            <a:rPr lang="en-US"/>
            <a:t>McDonald Land</a:t>
          </a:r>
        </a:p>
      </dgm:t>
    </dgm:pt>
    <dgm:pt modelId="{729D72AB-0642-4533-8B4F-FA8CD0111523}" type="parTrans" cxnId="{F61DEC94-B3C7-4187-AFCF-41ABE78D730E}">
      <dgm:prSet/>
      <dgm:spPr/>
      <dgm:t>
        <a:bodyPr/>
        <a:lstStyle/>
        <a:p>
          <a:endParaRPr lang="en-US"/>
        </a:p>
      </dgm:t>
    </dgm:pt>
    <dgm:pt modelId="{383DFE25-C985-46B6-8537-5DAE87F0DE73}" type="sibTrans" cxnId="{F61DEC94-B3C7-4187-AFCF-41ABE78D730E}">
      <dgm:prSet/>
      <dgm:spPr/>
      <dgm:t>
        <a:bodyPr/>
        <a:lstStyle/>
        <a:p>
          <a:endParaRPr lang="en-US"/>
        </a:p>
      </dgm:t>
    </dgm:pt>
    <dgm:pt modelId="{C5746169-45DB-48B7-B113-18A9DB235981}">
      <dgm:prSet/>
      <dgm:spPr/>
      <dgm:t>
        <a:bodyPr/>
        <a:lstStyle/>
        <a:p>
          <a:r>
            <a:rPr lang="en-US"/>
            <a:t>Brookstown</a:t>
          </a:r>
        </a:p>
      </dgm:t>
    </dgm:pt>
    <dgm:pt modelId="{70D34590-E451-42AE-A599-7F3AFBCE7E49}" type="parTrans" cxnId="{C4800255-FE75-46AF-84F2-9713B1B12B9B}">
      <dgm:prSet/>
      <dgm:spPr/>
      <dgm:t>
        <a:bodyPr/>
        <a:lstStyle/>
        <a:p>
          <a:endParaRPr lang="en-US"/>
        </a:p>
      </dgm:t>
    </dgm:pt>
    <dgm:pt modelId="{A6F94672-A94E-42EF-8500-4D559458E8EF}" type="sibTrans" cxnId="{C4800255-FE75-46AF-84F2-9713B1B12B9B}">
      <dgm:prSet/>
      <dgm:spPr/>
      <dgm:t>
        <a:bodyPr/>
        <a:lstStyle/>
        <a:p>
          <a:endParaRPr lang="en-US"/>
        </a:p>
      </dgm:t>
    </dgm:pt>
    <dgm:pt modelId="{67008C2D-EE5E-4E42-ABFB-6B0A2564FAD2}">
      <dgm:prSet/>
      <dgm:spPr/>
      <dgm:t>
        <a:bodyPr/>
        <a:lstStyle/>
        <a:p>
          <a:r>
            <a:rPr lang="en-US"/>
            <a:t>Melrose Place</a:t>
          </a:r>
        </a:p>
      </dgm:t>
    </dgm:pt>
    <dgm:pt modelId="{A5650341-5DB6-4D87-B54C-B73B3EC0AD5A}" type="parTrans" cxnId="{D4C7E8E3-AF76-436C-A60C-D0CD13328DE3}">
      <dgm:prSet/>
      <dgm:spPr/>
      <dgm:t>
        <a:bodyPr/>
        <a:lstStyle/>
        <a:p>
          <a:endParaRPr lang="en-US"/>
        </a:p>
      </dgm:t>
    </dgm:pt>
    <dgm:pt modelId="{060F22F7-4856-479C-9A8A-5F4613255092}" type="sibTrans" cxnId="{D4C7E8E3-AF76-436C-A60C-D0CD13328DE3}">
      <dgm:prSet/>
      <dgm:spPr/>
      <dgm:t>
        <a:bodyPr/>
        <a:lstStyle/>
        <a:p>
          <a:endParaRPr lang="en-US"/>
        </a:p>
      </dgm:t>
    </dgm:pt>
    <dgm:pt modelId="{F899DEC7-EE57-46BA-8065-574E8D5F9478}">
      <dgm:prSet/>
      <dgm:spPr/>
      <dgm:t>
        <a:bodyPr/>
        <a:lstStyle/>
        <a:p>
          <a:r>
            <a:rPr lang="en-US"/>
            <a:t>Melrose East</a:t>
          </a:r>
        </a:p>
      </dgm:t>
    </dgm:pt>
    <dgm:pt modelId="{DF7C2C12-B5EE-49F2-A29C-3A7732C8B263}" type="parTrans" cxnId="{8C8A855C-F5D3-4339-9724-485DB9639D33}">
      <dgm:prSet/>
      <dgm:spPr/>
      <dgm:t>
        <a:bodyPr/>
        <a:lstStyle/>
        <a:p>
          <a:endParaRPr lang="en-US"/>
        </a:p>
      </dgm:t>
    </dgm:pt>
    <dgm:pt modelId="{2E3970CA-E764-49F1-8EEE-1135331EA269}" type="sibTrans" cxnId="{8C8A855C-F5D3-4339-9724-485DB9639D33}">
      <dgm:prSet/>
      <dgm:spPr/>
      <dgm:t>
        <a:bodyPr/>
        <a:lstStyle/>
        <a:p>
          <a:endParaRPr lang="en-US"/>
        </a:p>
      </dgm:t>
    </dgm:pt>
    <dgm:pt modelId="{675AD8D1-FA38-4C87-A130-7209C5EA23B3}">
      <dgm:prSet/>
      <dgm:spPr/>
      <dgm:t>
        <a:bodyPr/>
        <a:lstStyle/>
        <a:p>
          <a:r>
            <a:rPr lang="en-US"/>
            <a:t>Inniswold</a:t>
          </a:r>
        </a:p>
      </dgm:t>
    </dgm:pt>
    <dgm:pt modelId="{AEE09E7D-3CB3-4DA6-BD77-0CAF7B37F941}" type="parTrans" cxnId="{DD7C90B2-9425-465F-B038-6E5B9248C506}">
      <dgm:prSet/>
      <dgm:spPr/>
      <dgm:t>
        <a:bodyPr/>
        <a:lstStyle/>
        <a:p>
          <a:endParaRPr lang="en-US"/>
        </a:p>
      </dgm:t>
    </dgm:pt>
    <dgm:pt modelId="{13BCF4FD-11BE-48BA-96FA-B7BDEEA08DA4}" type="sibTrans" cxnId="{DD7C90B2-9425-465F-B038-6E5B9248C506}">
      <dgm:prSet/>
      <dgm:spPr/>
      <dgm:t>
        <a:bodyPr/>
        <a:lstStyle/>
        <a:p>
          <a:endParaRPr lang="en-US"/>
        </a:p>
      </dgm:t>
    </dgm:pt>
    <dgm:pt modelId="{40A96CF8-8CE1-4A5E-B32D-E40AEEC3B056}">
      <dgm:prSet/>
      <dgm:spPr/>
      <dgm:t>
        <a:bodyPr/>
        <a:lstStyle/>
        <a:p>
          <a:r>
            <a:rPr lang="en-US"/>
            <a:t>Goodwood</a:t>
          </a:r>
        </a:p>
      </dgm:t>
    </dgm:pt>
    <dgm:pt modelId="{2FEE5BE0-7C0B-40DE-98A5-4442228B2877}" type="parTrans" cxnId="{32529180-7009-4432-8656-9CDC477151AF}">
      <dgm:prSet/>
      <dgm:spPr/>
      <dgm:t>
        <a:bodyPr/>
        <a:lstStyle/>
        <a:p>
          <a:endParaRPr lang="en-US"/>
        </a:p>
      </dgm:t>
    </dgm:pt>
    <dgm:pt modelId="{0AF33331-231F-42F8-A58E-4C3A007A6C7A}" type="sibTrans" cxnId="{32529180-7009-4432-8656-9CDC477151AF}">
      <dgm:prSet/>
      <dgm:spPr/>
      <dgm:t>
        <a:bodyPr/>
        <a:lstStyle/>
        <a:p>
          <a:endParaRPr lang="en-US"/>
        </a:p>
      </dgm:t>
    </dgm:pt>
    <dgm:pt modelId="{6F2079A3-3B9A-48DC-B071-503A02C698DD}">
      <dgm:prSet/>
      <dgm:spPr/>
      <dgm:t>
        <a:bodyPr/>
        <a:lstStyle/>
        <a:p>
          <a:r>
            <a:rPr lang="en-US"/>
            <a:t>Hundred Oaks Addition</a:t>
          </a:r>
        </a:p>
      </dgm:t>
    </dgm:pt>
    <dgm:pt modelId="{B1991C3F-B680-47C5-BE22-24AADD6B2C6A}" type="parTrans" cxnId="{8E9CFB83-471C-43F7-85E5-A4C9B68A49A2}">
      <dgm:prSet/>
      <dgm:spPr/>
      <dgm:t>
        <a:bodyPr/>
        <a:lstStyle/>
        <a:p>
          <a:endParaRPr lang="en-US"/>
        </a:p>
      </dgm:t>
    </dgm:pt>
    <dgm:pt modelId="{68ACDCF5-BC92-4047-BEE5-1A8A09F1BA54}" type="sibTrans" cxnId="{8E9CFB83-471C-43F7-85E5-A4C9B68A49A2}">
      <dgm:prSet/>
      <dgm:spPr/>
      <dgm:t>
        <a:bodyPr/>
        <a:lstStyle/>
        <a:p>
          <a:endParaRPr lang="en-US"/>
        </a:p>
      </dgm:t>
    </dgm:pt>
    <dgm:pt modelId="{562681E8-9C23-40F3-BF0E-26AA53009949}">
      <dgm:prSet/>
      <dgm:spPr/>
      <dgm:t>
        <a:bodyPr/>
        <a:lstStyle/>
        <a:p>
          <a:r>
            <a:rPr lang="en-US"/>
            <a:t>Southdowns</a:t>
          </a:r>
        </a:p>
      </dgm:t>
    </dgm:pt>
    <dgm:pt modelId="{287E90A2-9638-47DC-85B5-9874E0D83B45}" type="parTrans" cxnId="{FA5AC8D3-7918-4DEF-A44A-247E6934CFC3}">
      <dgm:prSet/>
      <dgm:spPr/>
      <dgm:t>
        <a:bodyPr/>
        <a:lstStyle/>
        <a:p>
          <a:endParaRPr lang="en-US"/>
        </a:p>
      </dgm:t>
    </dgm:pt>
    <dgm:pt modelId="{D19CBD5B-A078-4A75-8E23-04F2C213F730}" type="sibTrans" cxnId="{FA5AC8D3-7918-4DEF-A44A-247E6934CFC3}">
      <dgm:prSet/>
      <dgm:spPr/>
      <dgm:t>
        <a:bodyPr/>
        <a:lstStyle/>
        <a:p>
          <a:endParaRPr lang="en-US"/>
        </a:p>
      </dgm:t>
    </dgm:pt>
    <dgm:pt modelId="{7B36934F-55C5-406A-AC49-DDAC2902F8F7}">
      <dgm:prSet/>
      <dgm:spPr/>
      <dgm:t>
        <a:bodyPr/>
        <a:lstStyle/>
        <a:p>
          <a:r>
            <a:rPr lang="en-US"/>
            <a:t>Gardere</a:t>
          </a:r>
        </a:p>
      </dgm:t>
    </dgm:pt>
    <dgm:pt modelId="{3D287180-997B-42BC-98D3-D42137447287}" type="parTrans" cxnId="{9A3C2FA6-07E1-42D8-A4AD-94C1E3EB8C6D}">
      <dgm:prSet/>
      <dgm:spPr/>
      <dgm:t>
        <a:bodyPr/>
        <a:lstStyle/>
        <a:p>
          <a:endParaRPr lang="en-US"/>
        </a:p>
      </dgm:t>
    </dgm:pt>
    <dgm:pt modelId="{D0A170AC-DC57-465C-A3BA-C1CD4DECBD39}" type="sibTrans" cxnId="{9A3C2FA6-07E1-42D8-A4AD-94C1E3EB8C6D}">
      <dgm:prSet/>
      <dgm:spPr/>
      <dgm:t>
        <a:bodyPr/>
        <a:lstStyle/>
        <a:p>
          <a:endParaRPr lang="en-US"/>
        </a:p>
      </dgm:t>
    </dgm:pt>
    <dgm:pt modelId="{B206B591-6C50-4352-94A3-41E3E5E82CB3}">
      <dgm:prSet/>
      <dgm:spPr/>
      <dgm:t>
        <a:bodyPr/>
        <a:lstStyle/>
        <a:p>
          <a:r>
            <a:rPr lang="en-US"/>
            <a:t>Westminster</a:t>
          </a:r>
        </a:p>
      </dgm:t>
    </dgm:pt>
    <dgm:pt modelId="{9E2CED85-D728-4274-B24E-066BC5DAFE06}" type="parTrans" cxnId="{BCBC2303-DF67-4474-B83C-A20C6A91162E}">
      <dgm:prSet/>
      <dgm:spPr/>
      <dgm:t>
        <a:bodyPr/>
        <a:lstStyle/>
        <a:p>
          <a:endParaRPr lang="en-US"/>
        </a:p>
      </dgm:t>
    </dgm:pt>
    <dgm:pt modelId="{9FB45DDA-1D44-4CE3-8144-AE8460613BEC}" type="sibTrans" cxnId="{BCBC2303-DF67-4474-B83C-A20C6A91162E}">
      <dgm:prSet/>
      <dgm:spPr/>
      <dgm:t>
        <a:bodyPr/>
        <a:lstStyle/>
        <a:p>
          <a:endParaRPr lang="en-US"/>
        </a:p>
      </dgm:t>
    </dgm:pt>
    <dgm:pt modelId="{EBEDB8B5-AF38-4211-94D4-21FBD20974EF}">
      <dgm:prSet/>
      <dgm:spPr/>
      <dgm:t>
        <a:bodyPr/>
        <a:lstStyle/>
        <a:p>
          <a:r>
            <a:rPr lang="en-US"/>
            <a:t>Oak Hills Place</a:t>
          </a:r>
        </a:p>
      </dgm:t>
    </dgm:pt>
    <dgm:pt modelId="{38EB5146-C7A4-4DE7-B195-C2C85910DD1F}" type="parTrans" cxnId="{69F841AB-06B2-42F4-8B9B-6BE0EC02BAF2}">
      <dgm:prSet/>
      <dgm:spPr/>
      <dgm:t>
        <a:bodyPr/>
        <a:lstStyle/>
        <a:p>
          <a:endParaRPr lang="en-US"/>
        </a:p>
      </dgm:t>
    </dgm:pt>
    <dgm:pt modelId="{3273B158-5B40-4BFA-ADEF-6D6EC2E00285}" type="sibTrans" cxnId="{69F841AB-06B2-42F4-8B9B-6BE0EC02BAF2}">
      <dgm:prSet/>
      <dgm:spPr/>
      <dgm:t>
        <a:bodyPr/>
        <a:lstStyle/>
        <a:p>
          <a:endParaRPr lang="en-US"/>
        </a:p>
      </dgm:t>
    </dgm:pt>
    <dgm:pt modelId="{DE47573E-B727-44B0-913C-3E0C06B00735}">
      <dgm:prSet/>
      <dgm:spPr/>
      <dgm:t>
        <a:bodyPr/>
        <a:lstStyle/>
        <a:p>
          <a:r>
            <a:rPr lang="en-US"/>
            <a:t>Scotlandville</a:t>
          </a:r>
        </a:p>
      </dgm:t>
    </dgm:pt>
    <dgm:pt modelId="{A2CBB2F5-5A9F-4D58-A394-1393211EED49}" type="parTrans" cxnId="{4B1E2BD1-BDA6-4162-BE10-8044BC8B624C}">
      <dgm:prSet/>
      <dgm:spPr/>
      <dgm:t>
        <a:bodyPr/>
        <a:lstStyle/>
        <a:p>
          <a:endParaRPr lang="en-US"/>
        </a:p>
      </dgm:t>
    </dgm:pt>
    <dgm:pt modelId="{B240529C-3858-4C5F-AEB1-3290CA8A8673}" type="sibTrans" cxnId="{4B1E2BD1-BDA6-4162-BE10-8044BC8B624C}">
      <dgm:prSet/>
      <dgm:spPr/>
      <dgm:t>
        <a:bodyPr/>
        <a:lstStyle/>
        <a:p>
          <a:endParaRPr lang="en-US"/>
        </a:p>
      </dgm:t>
    </dgm:pt>
    <dgm:pt modelId="{FD562C8F-69C5-45B1-8C49-135B2BAB5BF4}">
      <dgm:prSet/>
      <dgm:spPr/>
      <dgm:t>
        <a:bodyPr/>
        <a:lstStyle/>
        <a:p>
          <a:r>
            <a:rPr lang="en-US"/>
            <a:t>Shenandoah</a:t>
          </a:r>
        </a:p>
      </dgm:t>
    </dgm:pt>
    <dgm:pt modelId="{10071A80-50E8-49C7-B989-E5370E40D84B}" type="parTrans" cxnId="{C37237BF-A328-43D7-8F32-049A7153ACAC}">
      <dgm:prSet/>
      <dgm:spPr/>
      <dgm:t>
        <a:bodyPr/>
        <a:lstStyle/>
        <a:p>
          <a:endParaRPr lang="en-US"/>
        </a:p>
      </dgm:t>
    </dgm:pt>
    <dgm:pt modelId="{5907AFAD-EC05-4146-A18E-22284DF09E9F}" type="sibTrans" cxnId="{C37237BF-A328-43D7-8F32-049A7153ACAC}">
      <dgm:prSet/>
      <dgm:spPr/>
      <dgm:t>
        <a:bodyPr/>
        <a:lstStyle/>
        <a:p>
          <a:endParaRPr lang="en-US"/>
        </a:p>
      </dgm:t>
    </dgm:pt>
    <dgm:pt modelId="{9DB1A075-8837-45FB-82EC-7A374C78AE9A}">
      <dgm:prSet/>
      <dgm:spPr/>
      <dgm:t>
        <a:bodyPr/>
        <a:lstStyle/>
        <a:p>
          <a:r>
            <a:rPr lang="en-US"/>
            <a:t>Sherwood Forest</a:t>
          </a:r>
        </a:p>
      </dgm:t>
    </dgm:pt>
    <dgm:pt modelId="{5D318E4D-6A59-421F-8C2C-71253FDC4AE2}" type="parTrans" cxnId="{BF8CEA93-CE44-4059-AAB0-335AE22AA0F2}">
      <dgm:prSet/>
      <dgm:spPr/>
      <dgm:t>
        <a:bodyPr/>
        <a:lstStyle/>
        <a:p>
          <a:endParaRPr lang="en-US"/>
        </a:p>
      </dgm:t>
    </dgm:pt>
    <dgm:pt modelId="{B8DA91A7-FD6E-47CB-869C-6F6C16BBB11A}" type="sibTrans" cxnId="{BF8CEA93-CE44-4059-AAB0-335AE22AA0F2}">
      <dgm:prSet/>
      <dgm:spPr/>
      <dgm:t>
        <a:bodyPr/>
        <a:lstStyle/>
        <a:p>
          <a:endParaRPr lang="en-US"/>
        </a:p>
      </dgm:t>
    </dgm:pt>
    <dgm:pt modelId="{7B9A89B3-25E5-4E8F-B114-5A49E6FECB9B}">
      <dgm:prSet/>
      <dgm:spPr/>
      <dgm:t>
        <a:bodyPr/>
        <a:lstStyle/>
        <a:p>
          <a:r>
            <a:rPr lang="en-US"/>
            <a:t>Brownfields</a:t>
          </a:r>
        </a:p>
      </dgm:t>
    </dgm:pt>
    <dgm:pt modelId="{17D17D0F-C465-4FD5-809D-9CFB169544C1}" type="parTrans" cxnId="{96D30E1E-DA6B-482B-B7C9-9793FBC8B16E}">
      <dgm:prSet/>
      <dgm:spPr/>
      <dgm:t>
        <a:bodyPr/>
        <a:lstStyle/>
        <a:p>
          <a:endParaRPr lang="en-US"/>
        </a:p>
      </dgm:t>
    </dgm:pt>
    <dgm:pt modelId="{BAAE1F6E-720D-443E-AF2F-6288893D7296}" type="sibTrans" cxnId="{96D30E1E-DA6B-482B-B7C9-9793FBC8B16E}">
      <dgm:prSet/>
      <dgm:spPr/>
      <dgm:t>
        <a:bodyPr/>
        <a:lstStyle/>
        <a:p>
          <a:endParaRPr lang="en-US"/>
        </a:p>
      </dgm:t>
    </dgm:pt>
    <dgm:pt modelId="{C6D56CCE-82F9-46AE-B336-08D604AF94CA}">
      <dgm:prSet/>
      <dgm:spPr/>
      <dgm:t>
        <a:bodyPr/>
        <a:lstStyle/>
        <a:p>
          <a:r>
            <a:rPr lang="en-US"/>
            <a:t>Zion City</a:t>
          </a:r>
        </a:p>
      </dgm:t>
    </dgm:pt>
    <dgm:pt modelId="{858F2B7B-4528-48B5-B483-382749F41352}" type="parTrans" cxnId="{3B804827-412E-415C-80CD-FC78B186E3E6}">
      <dgm:prSet/>
      <dgm:spPr/>
      <dgm:t>
        <a:bodyPr/>
        <a:lstStyle/>
        <a:p>
          <a:endParaRPr lang="en-US"/>
        </a:p>
      </dgm:t>
    </dgm:pt>
    <dgm:pt modelId="{C697D8A6-6ED4-439F-B2C4-AF8B07EDEAF9}" type="sibTrans" cxnId="{3B804827-412E-415C-80CD-FC78B186E3E6}">
      <dgm:prSet/>
      <dgm:spPr/>
      <dgm:t>
        <a:bodyPr/>
        <a:lstStyle/>
        <a:p>
          <a:endParaRPr lang="en-US"/>
        </a:p>
      </dgm:t>
    </dgm:pt>
    <dgm:pt modelId="{BD10A910-7CBC-4AC7-852E-CC7B99732F35}">
      <dgm:prSet/>
      <dgm:spPr/>
      <dgm:t>
        <a:bodyPr/>
        <a:lstStyle/>
        <a:p>
          <a:r>
            <a:rPr lang="en-US"/>
            <a:t>Monticello</a:t>
          </a:r>
        </a:p>
      </dgm:t>
    </dgm:pt>
    <dgm:pt modelId="{33D90B7E-0F99-4D8D-BBDE-08487FB65FE8}" type="parTrans" cxnId="{B054FBC9-4C2B-4D7D-BF50-D82F04EEA6AA}">
      <dgm:prSet/>
      <dgm:spPr/>
      <dgm:t>
        <a:bodyPr/>
        <a:lstStyle/>
        <a:p>
          <a:endParaRPr lang="en-US"/>
        </a:p>
      </dgm:t>
    </dgm:pt>
    <dgm:pt modelId="{502F1CD2-8917-409D-A7A3-845ADC1020FD}" type="sibTrans" cxnId="{B054FBC9-4C2B-4D7D-BF50-D82F04EEA6AA}">
      <dgm:prSet/>
      <dgm:spPr/>
      <dgm:t>
        <a:bodyPr/>
        <a:lstStyle/>
        <a:p>
          <a:endParaRPr lang="en-US"/>
        </a:p>
      </dgm:t>
    </dgm:pt>
    <dgm:pt modelId="{39F7F886-30A3-4E2E-AFB8-C2BD450915F6}">
      <dgm:prSet/>
      <dgm:spPr/>
      <dgm:t>
        <a:bodyPr/>
        <a:lstStyle/>
        <a:p>
          <a:r>
            <a:rPr lang="en-US"/>
            <a:t>Park Forest</a:t>
          </a:r>
        </a:p>
      </dgm:t>
    </dgm:pt>
    <dgm:pt modelId="{EA795BEF-6849-47E0-B7EB-C50737942722}" type="parTrans" cxnId="{7A3E208F-227A-4ED9-83AA-36DB779449BA}">
      <dgm:prSet/>
      <dgm:spPr/>
      <dgm:t>
        <a:bodyPr/>
        <a:lstStyle/>
        <a:p>
          <a:endParaRPr lang="en-US"/>
        </a:p>
      </dgm:t>
    </dgm:pt>
    <dgm:pt modelId="{1C48C949-BEDE-411B-843C-73D5AFC1CF8C}" type="sibTrans" cxnId="{7A3E208F-227A-4ED9-83AA-36DB779449BA}">
      <dgm:prSet/>
      <dgm:spPr/>
      <dgm:t>
        <a:bodyPr/>
        <a:lstStyle/>
        <a:p>
          <a:endParaRPr lang="en-US"/>
        </a:p>
      </dgm:t>
    </dgm:pt>
    <dgm:pt modelId="{70A5392E-61F4-4F1B-8DCD-A7A39A5E5049}">
      <dgm:prSet/>
      <dgm:spPr/>
      <dgm:t>
        <a:bodyPr/>
        <a:lstStyle/>
        <a:p>
          <a:r>
            <a:rPr lang="en-US"/>
            <a:t>Glen Oaks</a:t>
          </a:r>
        </a:p>
      </dgm:t>
    </dgm:pt>
    <dgm:pt modelId="{41EE4CE9-3EBB-4895-81C9-92F7DAD2C5E2}" type="parTrans" cxnId="{C536D81D-92A7-4CF0-B8F4-A65127FCB5FC}">
      <dgm:prSet/>
      <dgm:spPr/>
      <dgm:t>
        <a:bodyPr/>
        <a:lstStyle/>
        <a:p>
          <a:endParaRPr lang="en-US"/>
        </a:p>
      </dgm:t>
    </dgm:pt>
    <dgm:pt modelId="{6E78E03E-6AE0-4E80-9F95-EBD3FB690484}" type="sibTrans" cxnId="{C536D81D-92A7-4CF0-B8F4-A65127FCB5FC}">
      <dgm:prSet/>
      <dgm:spPr/>
      <dgm:t>
        <a:bodyPr/>
        <a:lstStyle/>
        <a:p>
          <a:endParaRPr lang="en-US"/>
        </a:p>
      </dgm:t>
    </dgm:pt>
    <dgm:pt modelId="{16E117C9-F205-4FF4-990A-C15E0620E2E3}">
      <dgm:prSet/>
      <dgm:spPr/>
      <dgm:t>
        <a:bodyPr/>
        <a:lstStyle/>
        <a:p>
          <a:r>
            <a:rPr lang="en-US"/>
            <a:t>University Club</a:t>
          </a:r>
        </a:p>
      </dgm:t>
    </dgm:pt>
    <dgm:pt modelId="{0A2B04CE-B2A3-4C29-A6F4-F4D41AF6EC93}" type="parTrans" cxnId="{41A8B56F-9ED6-414C-AA1B-F2F001BA7BA6}">
      <dgm:prSet/>
      <dgm:spPr/>
      <dgm:t>
        <a:bodyPr/>
        <a:lstStyle/>
        <a:p>
          <a:endParaRPr lang="en-US"/>
        </a:p>
      </dgm:t>
    </dgm:pt>
    <dgm:pt modelId="{584B05F6-4468-44FD-968F-121C629113D2}" type="sibTrans" cxnId="{41A8B56F-9ED6-414C-AA1B-F2F001BA7BA6}">
      <dgm:prSet/>
      <dgm:spPr/>
      <dgm:t>
        <a:bodyPr/>
        <a:lstStyle/>
        <a:p>
          <a:endParaRPr lang="en-US"/>
        </a:p>
      </dgm:t>
    </dgm:pt>
    <dgm:pt modelId="{8EC367D4-12AA-4C25-80CF-8348F9C63F2B}">
      <dgm:prSet/>
      <dgm:spPr/>
      <dgm:t>
        <a:bodyPr/>
        <a:lstStyle/>
        <a:p>
          <a:r>
            <a:rPr lang="en-US"/>
            <a:t>Centurion Place</a:t>
          </a:r>
        </a:p>
      </dgm:t>
    </dgm:pt>
    <dgm:pt modelId="{BCE97DD0-C94F-42F6-8238-544B8E34D5D4}" type="parTrans" cxnId="{E8926B18-CEF2-4F23-9EAC-61964FF6B5BB}">
      <dgm:prSet/>
      <dgm:spPr/>
      <dgm:t>
        <a:bodyPr/>
        <a:lstStyle/>
        <a:p>
          <a:endParaRPr lang="en-US"/>
        </a:p>
      </dgm:t>
    </dgm:pt>
    <dgm:pt modelId="{798AB6C0-E2A1-4190-BFA7-40DE7122E081}" type="sibTrans" cxnId="{E8926B18-CEF2-4F23-9EAC-61964FF6B5BB}">
      <dgm:prSet/>
      <dgm:spPr/>
      <dgm:t>
        <a:bodyPr/>
        <a:lstStyle/>
        <a:p>
          <a:endParaRPr lang="en-US"/>
        </a:p>
      </dgm:t>
    </dgm:pt>
    <dgm:pt modelId="{F233EFB2-868D-454D-A47C-8028B6A1806F}">
      <dgm:prSet/>
      <dgm:spPr/>
      <dgm:t>
        <a:bodyPr/>
        <a:lstStyle/>
        <a:p>
          <a:r>
            <a:rPr lang="en-US"/>
            <a:t>Northdale</a:t>
          </a:r>
        </a:p>
      </dgm:t>
    </dgm:pt>
    <dgm:pt modelId="{65C8F33A-7E28-43C8-AA53-937D109DC1E0}" type="parTrans" cxnId="{ECBD6724-60F3-48B5-8BC7-6F946DCE3A9F}">
      <dgm:prSet/>
      <dgm:spPr/>
      <dgm:t>
        <a:bodyPr/>
        <a:lstStyle/>
        <a:p>
          <a:endParaRPr lang="en-US"/>
        </a:p>
      </dgm:t>
    </dgm:pt>
    <dgm:pt modelId="{C46B9FAF-0BB7-44AC-B5FC-707CD4EF8CC6}" type="sibTrans" cxnId="{ECBD6724-60F3-48B5-8BC7-6F946DCE3A9F}">
      <dgm:prSet/>
      <dgm:spPr/>
      <dgm:t>
        <a:bodyPr/>
        <a:lstStyle/>
        <a:p>
          <a:endParaRPr lang="en-US"/>
        </a:p>
      </dgm:t>
    </dgm:pt>
    <dgm:pt modelId="{6EFCAC5C-0B2E-41F6-8A1B-63BDB9DDF0F1}">
      <dgm:prSet/>
      <dgm:spPr/>
      <dgm:t>
        <a:bodyPr/>
        <a:lstStyle/>
        <a:p>
          <a:r>
            <a:rPr lang="en-US"/>
            <a:t>Broadmoor</a:t>
          </a:r>
        </a:p>
      </dgm:t>
    </dgm:pt>
    <dgm:pt modelId="{53342E02-2835-4A96-8FF8-7751A0042A78}" type="parTrans" cxnId="{22EABE70-064B-4D92-BC39-CC7B6B027305}">
      <dgm:prSet/>
      <dgm:spPr/>
      <dgm:t>
        <a:bodyPr/>
        <a:lstStyle/>
        <a:p>
          <a:endParaRPr lang="en-US"/>
        </a:p>
      </dgm:t>
    </dgm:pt>
    <dgm:pt modelId="{7D94E3BD-4A39-4792-9244-C226D11BF159}" type="sibTrans" cxnId="{22EABE70-064B-4D92-BC39-CC7B6B027305}">
      <dgm:prSet/>
      <dgm:spPr/>
      <dgm:t>
        <a:bodyPr/>
        <a:lstStyle/>
        <a:p>
          <a:endParaRPr lang="en-US"/>
        </a:p>
      </dgm:t>
    </dgm:pt>
    <dgm:pt modelId="{15F66936-6553-49A6-84F5-9682F431A7E2}" type="pres">
      <dgm:prSet presAssocID="{401C0117-1427-4F62-A800-1EBFBB46ADF8}" presName="diagram" presStyleCnt="0">
        <dgm:presLayoutVars>
          <dgm:dir/>
          <dgm:resizeHandles val="exact"/>
        </dgm:presLayoutVars>
      </dgm:prSet>
      <dgm:spPr/>
    </dgm:pt>
    <dgm:pt modelId="{179654F0-9147-48CD-9CB7-5F42AE42D6CE}" type="pres">
      <dgm:prSet presAssocID="{A5D08737-F205-4D82-AD50-015592AAF6CB}" presName="node" presStyleLbl="node1" presStyleIdx="0" presStyleCnt="30">
        <dgm:presLayoutVars>
          <dgm:bulletEnabled val="1"/>
        </dgm:presLayoutVars>
      </dgm:prSet>
      <dgm:spPr/>
    </dgm:pt>
    <dgm:pt modelId="{00520038-F539-4E8A-B90D-9F5B2AFE55B4}" type="pres">
      <dgm:prSet presAssocID="{97D93497-F05A-4B9F-880E-72861A8644A1}" presName="sibTrans" presStyleCnt="0"/>
      <dgm:spPr/>
    </dgm:pt>
    <dgm:pt modelId="{D4D59AD4-2E91-4B72-8AA6-E383D6474031}" type="pres">
      <dgm:prSet presAssocID="{5680FDBC-99A0-4C82-88B7-DF4EE02E92E1}" presName="node" presStyleLbl="node1" presStyleIdx="1" presStyleCnt="30">
        <dgm:presLayoutVars>
          <dgm:bulletEnabled val="1"/>
        </dgm:presLayoutVars>
      </dgm:prSet>
      <dgm:spPr/>
    </dgm:pt>
    <dgm:pt modelId="{8DDBDF29-2B10-4A1F-BC4C-62601BFF5977}" type="pres">
      <dgm:prSet presAssocID="{8605C6BA-D72C-48F3-A957-86EBB3952460}" presName="sibTrans" presStyleCnt="0"/>
      <dgm:spPr/>
    </dgm:pt>
    <dgm:pt modelId="{6437895D-865F-4541-A3F8-8D881536B31E}" type="pres">
      <dgm:prSet presAssocID="{A8D9A992-16A4-4508-A5A7-A8BECA930FB3}" presName="node" presStyleLbl="node1" presStyleIdx="2" presStyleCnt="30">
        <dgm:presLayoutVars>
          <dgm:bulletEnabled val="1"/>
        </dgm:presLayoutVars>
      </dgm:prSet>
      <dgm:spPr/>
    </dgm:pt>
    <dgm:pt modelId="{C3D7D3CA-EF70-41EF-ACCC-4C0C6FCC5F68}" type="pres">
      <dgm:prSet presAssocID="{E913363F-0A00-47DE-93AF-A421057C3C60}" presName="sibTrans" presStyleCnt="0"/>
      <dgm:spPr/>
    </dgm:pt>
    <dgm:pt modelId="{E4A65F05-630D-4868-8AC7-297AA5B89CC4}" type="pres">
      <dgm:prSet presAssocID="{8679A798-E88B-4770-B846-9D055381DA28}" presName="node" presStyleLbl="node1" presStyleIdx="3" presStyleCnt="30">
        <dgm:presLayoutVars>
          <dgm:bulletEnabled val="1"/>
        </dgm:presLayoutVars>
      </dgm:prSet>
      <dgm:spPr/>
    </dgm:pt>
    <dgm:pt modelId="{8F9D9299-FE27-4EC8-A8FD-B7A2400A9C8A}" type="pres">
      <dgm:prSet presAssocID="{25EA28B9-48EA-47B2-9BBA-2358181FECC8}" presName="sibTrans" presStyleCnt="0"/>
      <dgm:spPr/>
    </dgm:pt>
    <dgm:pt modelId="{101C97E6-45D4-4BA8-A8C9-D6F1621A0739}" type="pres">
      <dgm:prSet presAssocID="{EA70F6FA-CDF9-4425-8A12-450DE032E432}" presName="node" presStyleLbl="node1" presStyleIdx="4" presStyleCnt="30">
        <dgm:presLayoutVars>
          <dgm:bulletEnabled val="1"/>
        </dgm:presLayoutVars>
      </dgm:prSet>
      <dgm:spPr/>
    </dgm:pt>
    <dgm:pt modelId="{09A1F02B-8537-4CEE-9F5E-3B0BA14A86AA}" type="pres">
      <dgm:prSet presAssocID="{DEB0E1D1-14D9-4B81-9CD5-B7CB250BC724}" presName="sibTrans" presStyleCnt="0"/>
      <dgm:spPr/>
    </dgm:pt>
    <dgm:pt modelId="{CD114679-23DB-4EA7-9E4D-30E90CDF7232}" type="pres">
      <dgm:prSet presAssocID="{98DDAE6F-88EE-4763-9CA5-03237BC6D866}" presName="node" presStyleLbl="node1" presStyleIdx="5" presStyleCnt="30">
        <dgm:presLayoutVars>
          <dgm:bulletEnabled val="1"/>
        </dgm:presLayoutVars>
      </dgm:prSet>
      <dgm:spPr/>
    </dgm:pt>
    <dgm:pt modelId="{55011E70-6E33-405F-AB8A-EF6219F0153F}" type="pres">
      <dgm:prSet presAssocID="{FEEBF0FF-1AFD-4D0F-96FC-BE87C83DD95C}" presName="sibTrans" presStyleCnt="0"/>
      <dgm:spPr/>
    </dgm:pt>
    <dgm:pt modelId="{7FE04D7F-C5B0-4F13-9DB5-32AF6B45FE5E}" type="pres">
      <dgm:prSet presAssocID="{ECF83A8C-5620-4DD7-9A5D-F5875A0C5A01}" presName="node" presStyleLbl="node1" presStyleIdx="6" presStyleCnt="30">
        <dgm:presLayoutVars>
          <dgm:bulletEnabled val="1"/>
        </dgm:presLayoutVars>
      </dgm:prSet>
      <dgm:spPr/>
    </dgm:pt>
    <dgm:pt modelId="{41FD5675-3F8B-4B85-B964-414BE46AA392}" type="pres">
      <dgm:prSet presAssocID="{9FCA0E22-4120-4BD9-BDB1-E71685DA6691}" presName="sibTrans" presStyleCnt="0"/>
      <dgm:spPr/>
    </dgm:pt>
    <dgm:pt modelId="{D7E04BB9-F578-4237-8F01-0C344CFA9C63}" type="pres">
      <dgm:prSet presAssocID="{6E1E935E-C59A-4D90-99F0-F2623AE2F38D}" presName="node" presStyleLbl="node1" presStyleIdx="7" presStyleCnt="30">
        <dgm:presLayoutVars>
          <dgm:bulletEnabled val="1"/>
        </dgm:presLayoutVars>
      </dgm:prSet>
      <dgm:spPr/>
    </dgm:pt>
    <dgm:pt modelId="{65A47CCB-5733-49C8-A798-34C63311BDDC}" type="pres">
      <dgm:prSet presAssocID="{383DFE25-C985-46B6-8537-5DAE87F0DE73}" presName="sibTrans" presStyleCnt="0"/>
      <dgm:spPr/>
    </dgm:pt>
    <dgm:pt modelId="{2B9F5B81-E4F7-4799-A6E8-46E01FE4999D}" type="pres">
      <dgm:prSet presAssocID="{C5746169-45DB-48B7-B113-18A9DB235981}" presName="node" presStyleLbl="node1" presStyleIdx="8" presStyleCnt="30">
        <dgm:presLayoutVars>
          <dgm:bulletEnabled val="1"/>
        </dgm:presLayoutVars>
      </dgm:prSet>
      <dgm:spPr/>
    </dgm:pt>
    <dgm:pt modelId="{3733AB8A-8C35-41DC-BC8D-949478B6C537}" type="pres">
      <dgm:prSet presAssocID="{A6F94672-A94E-42EF-8500-4D559458E8EF}" presName="sibTrans" presStyleCnt="0"/>
      <dgm:spPr/>
    </dgm:pt>
    <dgm:pt modelId="{3EE8FC08-B83B-4B53-A842-D99BB3B568CF}" type="pres">
      <dgm:prSet presAssocID="{67008C2D-EE5E-4E42-ABFB-6B0A2564FAD2}" presName="node" presStyleLbl="node1" presStyleIdx="9" presStyleCnt="30">
        <dgm:presLayoutVars>
          <dgm:bulletEnabled val="1"/>
        </dgm:presLayoutVars>
      </dgm:prSet>
      <dgm:spPr/>
    </dgm:pt>
    <dgm:pt modelId="{2303FAA9-A902-4E11-AB5A-E83339BA1091}" type="pres">
      <dgm:prSet presAssocID="{060F22F7-4856-479C-9A8A-5F4613255092}" presName="sibTrans" presStyleCnt="0"/>
      <dgm:spPr/>
    </dgm:pt>
    <dgm:pt modelId="{0AF6807E-5A50-4465-BA84-2D2A51CE232C}" type="pres">
      <dgm:prSet presAssocID="{F899DEC7-EE57-46BA-8065-574E8D5F9478}" presName="node" presStyleLbl="node1" presStyleIdx="10" presStyleCnt="30">
        <dgm:presLayoutVars>
          <dgm:bulletEnabled val="1"/>
        </dgm:presLayoutVars>
      </dgm:prSet>
      <dgm:spPr/>
    </dgm:pt>
    <dgm:pt modelId="{2045F73D-A207-45F5-B516-59A278220F96}" type="pres">
      <dgm:prSet presAssocID="{2E3970CA-E764-49F1-8EEE-1135331EA269}" presName="sibTrans" presStyleCnt="0"/>
      <dgm:spPr/>
    </dgm:pt>
    <dgm:pt modelId="{E61CF926-CE54-417C-9B95-3C2700EE68E0}" type="pres">
      <dgm:prSet presAssocID="{675AD8D1-FA38-4C87-A130-7209C5EA23B3}" presName="node" presStyleLbl="node1" presStyleIdx="11" presStyleCnt="30">
        <dgm:presLayoutVars>
          <dgm:bulletEnabled val="1"/>
        </dgm:presLayoutVars>
      </dgm:prSet>
      <dgm:spPr/>
    </dgm:pt>
    <dgm:pt modelId="{37D00B7E-D1D5-4D59-8A1C-F5325A1AEF17}" type="pres">
      <dgm:prSet presAssocID="{13BCF4FD-11BE-48BA-96FA-B7BDEEA08DA4}" presName="sibTrans" presStyleCnt="0"/>
      <dgm:spPr/>
    </dgm:pt>
    <dgm:pt modelId="{2CFD48EB-41E8-40C6-98A7-7285963E06DC}" type="pres">
      <dgm:prSet presAssocID="{40A96CF8-8CE1-4A5E-B32D-E40AEEC3B056}" presName="node" presStyleLbl="node1" presStyleIdx="12" presStyleCnt="30">
        <dgm:presLayoutVars>
          <dgm:bulletEnabled val="1"/>
        </dgm:presLayoutVars>
      </dgm:prSet>
      <dgm:spPr/>
    </dgm:pt>
    <dgm:pt modelId="{48F7BCB0-5C00-49FC-B751-DA49B906D026}" type="pres">
      <dgm:prSet presAssocID="{0AF33331-231F-42F8-A58E-4C3A007A6C7A}" presName="sibTrans" presStyleCnt="0"/>
      <dgm:spPr/>
    </dgm:pt>
    <dgm:pt modelId="{054FD323-81E1-4315-9755-81E654A5E71B}" type="pres">
      <dgm:prSet presAssocID="{6F2079A3-3B9A-48DC-B071-503A02C698DD}" presName="node" presStyleLbl="node1" presStyleIdx="13" presStyleCnt="30">
        <dgm:presLayoutVars>
          <dgm:bulletEnabled val="1"/>
        </dgm:presLayoutVars>
      </dgm:prSet>
      <dgm:spPr/>
    </dgm:pt>
    <dgm:pt modelId="{2052D7AA-D2FC-4F6A-9579-CC15F10A28D5}" type="pres">
      <dgm:prSet presAssocID="{68ACDCF5-BC92-4047-BEE5-1A8A09F1BA54}" presName="sibTrans" presStyleCnt="0"/>
      <dgm:spPr/>
    </dgm:pt>
    <dgm:pt modelId="{4311D04F-C0F9-4413-ABE3-19D149BC0547}" type="pres">
      <dgm:prSet presAssocID="{562681E8-9C23-40F3-BF0E-26AA53009949}" presName="node" presStyleLbl="node1" presStyleIdx="14" presStyleCnt="30">
        <dgm:presLayoutVars>
          <dgm:bulletEnabled val="1"/>
        </dgm:presLayoutVars>
      </dgm:prSet>
      <dgm:spPr/>
    </dgm:pt>
    <dgm:pt modelId="{CB2EE821-02A2-4AB5-8560-932B38100616}" type="pres">
      <dgm:prSet presAssocID="{D19CBD5B-A078-4A75-8E23-04F2C213F730}" presName="sibTrans" presStyleCnt="0"/>
      <dgm:spPr/>
    </dgm:pt>
    <dgm:pt modelId="{35AFE1A3-5D48-4CFB-B50D-0A74F3F3EA32}" type="pres">
      <dgm:prSet presAssocID="{7B36934F-55C5-406A-AC49-DDAC2902F8F7}" presName="node" presStyleLbl="node1" presStyleIdx="15" presStyleCnt="30">
        <dgm:presLayoutVars>
          <dgm:bulletEnabled val="1"/>
        </dgm:presLayoutVars>
      </dgm:prSet>
      <dgm:spPr/>
    </dgm:pt>
    <dgm:pt modelId="{00B8D7C8-F2D8-40E9-A778-D66BCEEE9368}" type="pres">
      <dgm:prSet presAssocID="{D0A170AC-DC57-465C-A3BA-C1CD4DECBD39}" presName="sibTrans" presStyleCnt="0"/>
      <dgm:spPr/>
    </dgm:pt>
    <dgm:pt modelId="{EB545888-4231-45FC-A8F7-E7EA60E8874D}" type="pres">
      <dgm:prSet presAssocID="{B206B591-6C50-4352-94A3-41E3E5E82CB3}" presName="node" presStyleLbl="node1" presStyleIdx="16" presStyleCnt="30">
        <dgm:presLayoutVars>
          <dgm:bulletEnabled val="1"/>
        </dgm:presLayoutVars>
      </dgm:prSet>
      <dgm:spPr/>
    </dgm:pt>
    <dgm:pt modelId="{97439F8C-6CB8-428B-B176-02D649741E26}" type="pres">
      <dgm:prSet presAssocID="{9FB45DDA-1D44-4CE3-8144-AE8460613BEC}" presName="sibTrans" presStyleCnt="0"/>
      <dgm:spPr/>
    </dgm:pt>
    <dgm:pt modelId="{C3007EB8-FBFA-4DBF-A8F3-784C4B075BC6}" type="pres">
      <dgm:prSet presAssocID="{EBEDB8B5-AF38-4211-94D4-21FBD20974EF}" presName="node" presStyleLbl="node1" presStyleIdx="17" presStyleCnt="30">
        <dgm:presLayoutVars>
          <dgm:bulletEnabled val="1"/>
        </dgm:presLayoutVars>
      </dgm:prSet>
      <dgm:spPr/>
    </dgm:pt>
    <dgm:pt modelId="{181FC827-121C-4037-8AA2-227D95401824}" type="pres">
      <dgm:prSet presAssocID="{3273B158-5B40-4BFA-ADEF-6D6EC2E00285}" presName="sibTrans" presStyleCnt="0"/>
      <dgm:spPr/>
    </dgm:pt>
    <dgm:pt modelId="{E727F537-F8A5-49DF-A692-3E5E7B3E9094}" type="pres">
      <dgm:prSet presAssocID="{DE47573E-B727-44B0-913C-3E0C06B00735}" presName="node" presStyleLbl="node1" presStyleIdx="18" presStyleCnt="30">
        <dgm:presLayoutVars>
          <dgm:bulletEnabled val="1"/>
        </dgm:presLayoutVars>
      </dgm:prSet>
      <dgm:spPr/>
    </dgm:pt>
    <dgm:pt modelId="{4B9BD8C3-EBCA-43D6-A715-93378E02444D}" type="pres">
      <dgm:prSet presAssocID="{B240529C-3858-4C5F-AEB1-3290CA8A8673}" presName="sibTrans" presStyleCnt="0"/>
      <dgm:spPr/>
    </dgm:pt>
    <dgm:pt modelId="{E498E530-F752-4EB8-B187-FB6C77FD45E8}" type="pres">
      <dgm:prSet presAssocID="{FD562C8F-69C5-45B1-8C49-135B2BAB5BF4}" presName="node" presStyleLbl="node1" presStyleIdx="19" presStyleCnt="30">
        <dgm:presLayoutVars>
          <dgm:bulletEnabled val="1"/>
        </dgm:presLayoutVars>
      </dgm:prSet>
      <dgm:spPr/>
    </dgm:pt>
    <dgm:pt modelId="{C2F6D72C-F1E7-4CF1-81AF-27A47FB1432E}" type="pres">
      <dgm:prSet presAssocID="{5907AFAD-EC05-4146-A18E-22284DF09E9F}" presName="sibTrans" presStyleCnt="0"/>
      <dgm:spPr/>
    </dgm:pt>
    <dgm:pt modelId="{3F299918-141B-4FA8-8B65-E782C6E79C04}" type="pres">
      <dgm:prSet presAssocID="{9DB1A075-8837-45FB-82EC-7A374C78AE9A}" presName="node" presStyleLbl="node1" presStyleIdx="20" presStyleCnt="30">
        <dgm:presLayoutVars>
          <dgm:bulletEnabled val="1"/>
        </dgm:presLayoutVars>
      </dgm:prSet>
      <dgm:spPr/>
    </dgm:pt>
    <dgm:pt modelId="{ACC6B0FC-B829-4CFE-9379-28AB69C21268}" type="pres">
      <dgm:prSet presAssocID="{B8DA91A7-FD6E-47CB-869C-6F6C16BBB11A}" presName="sibTrans" presStyleCnt="0"/>
      <dgm:spPr/>
    </dgm:pt>
    <dgm:pt modelId="{716DEE04-B941-4729-9C53-26C693E4CF9C}" type="pres">
      <dgm:prSet presAssocID="{7B9A89B3-25E5-4E8F-B114-5A49E6FECB9B}" presName="node" presStyleLbl="node1" presStyleIdx="21" presStyleCnt="30">
        <dgm:presLayoutVars>
          <dgm:bulletEnabled val="1"/>
        </dgm:presLayoutVars>
      </dgm:prSet>
      <dgm:spPr/>
    </dgm:pt>
    <dgm:pt modelId="{7860DA28-619F-48A7-BB51-A591BF282C91}" type="pres">
      <dgm:prSet presAssocID="{BAAE1F6E-720D-443E-AF2F-6288893D7296}" presName="sibTrans" presStyleCnt="0"/>
      <dgm:spPr/>
    </dgm:pt>
    <dgm:pt modelId="{35F8B227-7217-47A8-9FF5-64E27A826D80}" type="pres">
      <dgm:prSet presAssocID="{C6D56CCE-82F9-46AE-B336-08D604AF94CA}" presName="node" presStyleLbl="node1" presStyleIdx="22" presStyleCnt="30">
        <dgm:presLayoutVars>
          <dgm:bulletEnabled val="1"/>
        </dgm:presLayoutVars>
      </dgm:prSet>
      <dgm:spPr/>
    </dgm:pt>
    <dgm:pt modelId="{2836FEC5-EAE5-4144-A656-9C9F01300461}" type="pres">
      <dgm:prSet presAssocID="{C697D8A6-6ED4-439F-B2C4-AF8B07EDEAF9}" presName="sibTrans" presStyleCnt="0"/>
      <dgm:spPr/>
    </dgm:pt>
    <dgm:pt modelId="{A1E33A0D-8A36-4D8C-9D41-E7A3046A2F9D}" type="pres">
      <dgm:prSet presAssocID="{BD10A910-7CBC-4AC7-852E-CC7B99732F35}" presName="node" presStyleLbl="node1" presStyleIdx="23" presStyleCnt="30">
        <dgm:presLayoutVars>
          <dgm:bulletEnabled val="1"/>
        </dgm:presLayoutVars>
      </dgm:prSet>
      <dgm:spPr/>
    </dgm:pt>
    <dgm:pt modelId="{1254EBC8-F814-4EA8-8C8C-EEE12C038D0D}" type="pres">
      <dgm:prSet presAssocID="{502F1CD2-8917-409D-A7A3-845ADC1020FD}" presName="sibTrans" presStyleCnt="0"/>
      <dgm:spPr/>
    </dgm:pt>
    <dgm:pt modelId="{60B76CE1-A2FE-4CFD-9D84-1DED402BA69C}" type="pres">
      <dgm:prSet presAssocID="{39F7F886-30A3-4E2E-AFB8-C2BD450915F6}" presName="node" presStyleLbl="node1" presStyleIdx="24" presStyleCnt="30">
        <dgm:presLayoutVars>
          <dgm:bulletEnabled val="1"/>
        </dgm:presLayoutVars>
      </dgm:prSet>
      <dgm:spPr/>
    </dgm:pt>
    <dgm:pt modelId="{BF9203A4-AAFE-4FAD-86F3-ED58375D26E7}" type="pres">
      <dgm:prSet presAssocID="{1C48C949-BEDE-411B-843C-73D5AFC1CF8C}" presName="sibTrans" presStyleCnt="0"/>
      <dgm:spPr/>
    </dgm:pt>
    <dgm:pt modelId="{CBF2FCF7-AE74-4150-BC5D-8319F2E3EC9B}" type="pres">
      <dgm:prSet presAssocID="{70A5392E-61F4-4F1B-8DCD-A7A39A5E5049}" presName="node" presStyleLbl="node1" presStyleIdx="25" presStyleCnt="30">
        <dgm:presLayoutVars>
          <dgm:bulletEnabled val="1"/>
        </dgm:presLayoutVars>
      </dgm:prSet>
      <dgm:spPr/>
    </dgm:pt>
    <dgm:pt modelId="{3F3D23EE-8ACC-474C-98D2-559A90564AB4}" type="pres">
      <dgm:prSet presAssocID="{6E78E03E-6AE0-4E80-9F95-EBD3FB690484}" presName="sibTrans" presStyleCnt="0"/>
      <dgm:spPr/>
    </dgm:pt>
    <dgm:pt modelId="{93D08739-6D1D-4316-866F-0CD092104B25}" type="pres">
      <dgm:prSet presAssocID="{16E117C9-F205-4FF4-990A-C15E0620E2E3}" presName="node" presStyleLbl="node1" presStyleIdx="26" presStyleCnt="30">
        <dgm:presLayoutVars>
          <dgm:bulletEnabled val="1"/>
        </dgm:presLayoutVars>
      </dgm:prSet>
      <dgm:spPr/>
    </dgm:pt>
    <dgm:pt modelId="{AAFBF763-C1A7-4046-A51F-01492D6EB034}" type="pres">
      <dgm:prSet presAssocID="{584B05F6-4468-44FD-968F-121C629113D2}" presName="sibTrans" presStyleCnt="0"/>
      <dgm:spPr/>
    </dgm:pt>
    <dgm:pt modelId="{5DC2178C-FA5F-49D9-B085-31F5955EE489}" type="pres">
      <dgm:prSet presAssocID="{8EC367D4-12AA-4C25-80CF-8348F9C63F2B}" presName="node" presStyleLbl="node1" presStyleIdx="27" presStyleCnt="30">
        <dgm:presLayoutVars>
          <dgm:bulletEnabled val="1"/>
        </dgm:presLayoutVars>
      </dgm:prSet>
      <dgm:spPr/>
    </dgm:pt>
    <dgm:pt modelId="{D5BE0DAE-BFF8-43C8-8E92-5B8F58B52198}" type="pres">
      <dgm:prSet presAssocID="{798AB6C0-E2A1-4190-BFA7-40DE7122E081}" presName="sibTrans" presStyleCnt="0"/>
      <dgm:spPr/>
    </dgm:pt>
    <dgm:pt modelId="{5E8B5CE3-610D-47B0-B1DA-1959DEA9B32A}" type="pres">
      <dgm:prSet presAssocID="{F233EFB2-868D-454D-A47C-8028B6A1806F}" presName="node" presStyleLbl="node1" presStyleIdx="28" presStyleCnt="30">
        <dgm:presLayoutVars>
          <dgm:bulletEnabled val="1"/>
        </dgm:presLayoutVars>
      </dgm:prSet>
      <dgm:spPr/>
    </dgm:pt>
    <dgm:pt modelId="{F2D9D365-24D0-4A02-B909-ACB9AAB2671A}" type="pres">
      <dgm:prSet presAssocID="{C46B9FAF-0BB7-44AC-B5FC-707CD4EF8CC6}" presName="sibTrans" presStyleCnt="0"/>
      <dgm:spPr/>
    </dgm:pt>
    <dgm:pt modelId="{A6E26AE5-28C4-4AF3-A118-D42692CF917B}" type="pres">
      <dgm:prSet presAssocID="{6EFCAC5C-0B2E-41F6-8A1B-63BDB9DDF0F1}" presName="node" presStyleLbl="node1" presStyleIdx="29" presStyleCnt="30">
        <dgm:presLayoutVars>
          <dgm:bulletEnabled val="1"/>
        </dgm:presLayoutVars>
      </dgm:prSet>
      <dgm:spPr/>
    </dgm:pt>
  </dgm:ptLst>
  <dgm:cxnLst>
    <dgm:cxn modelId="{AA867E01-FB77-416B-969E-FB2A5A54FD75}" type="presOf" srcId="{EA70F6FA-CDF9-4425-8A12-450DE032E432}" destId="{101C97E6-45D4-4BA8-A8C9-D6F1621A0739}" srcOrd="0" destOrd="0" presId="urn:microsoft.com/office/officeart/2005/8/layout/default"/>
    <dgm:cxn modelId="{1F7D2002-4541-4F4E-A038-B974F4BA1C69}" type="presOf" srcId="{8EC367D4-12AA-4C25-80CF-8348F9C63F2B}" destId="{5DC2178C-FA5F-49D9-B085-31F5955EE489}" srcOrd="0" destOrd="0" presId="urn:microsoft.com/office/officeart/2005/8/layout/default"/>
    <dgm:cxn modelId="{BCBC2303-DF67-4474-B83C-A20C6A91162E}" srcId="{401C0117-1427-4F62-A800-1EBFBB46ADF8}" destId="{B206B591-6C50-4352-94A3-41E3E5E82CB3}" srcOrd="16" destOrd="0" parTransId="{9E2CED85-D728-4274-B24E-066BC5DAFE06}" sibTransId="{9FB45DDA-1D44-4CE3-8144-AE8460613BEC}"/>
    <dgm:cxn modelId="{D080CD04-69A1-4975-81B5-2C303A83F26F}" type="presOf" srcId="{EBEDB8B5-AF38-4211-94D4-21FBD20974EF}" destId="{C3007EB8-FBFA-4DBF-A8F3-784C4B075BC6}" srcOrd="0" destOrd="0" presId="urn:microsoft.com/office/officeart/2005/8/layout/default"/>
    <dgm:cxn modelId="{4501E50B-75AB-4809-AEDB-22D5D6ADA933}" type="presOf" srcId="{F233EFB2-868D-454D-A47C-8028B6A1806F}" destId="{5E8B5CE3-610D-47B0-B1DA-1959DEA9B32A}" srcOrd="0" destOrd="0" presId="urn:microsoft.com/office/officeart/2005/8/layout/default"/>
    <dgm:cxn modelId="{2A21260E-DE98-4057-8826-FFDD34928017}" srcId="{401C0117-1427-4F62-A800-1EBFBB46ADF8}" destId="{98DDAE6F-88EE-4763-9CA5-03237BC6D866}" srcOrd="5" destOrd="0" parTransId="{FCF7465F-ED3A-48D9-816C-66CB0F41D9BB}" sibTransId="{FEEBF0FF-1AFD-4D0F-96FC-BE87C83DD95C}"/>
    <dgm:cxn modelId="{4EE0A50E-74FA-4076-8951-79F2577581B8}" type="presOf" srcId="{C6D56CCE-82F9-46AE-B336-08D604AF94CA}" destId="{35F8B227-7217-47A8-9FF5-64E27A826D80}" srcOrd="0" destOrd="0" presId="urn:microsoft.com/office/officeart/2005/8/layout/default"/>
    <dgm:cxn modelId="{5594EE11-E3A4-4C85-9A07-F32D5E33FC08}" type="presOf" srcId="{40A96CF8-8CE1-4A5E-B32D-E40AEEC3B056}" destId="{2CFD48EB-41E8-40C6-98A7-7285963E06DC}" srcOrd="0" destOrd="0" presId="urn:microsoft.com/office/officeart/2005/8/layout/default"/>
    <dgm:cxn modelId="{DD309412-CD75-4BAE-8ADF-0F46FE3AF011}" type="presOf" srcId="{562681E8-9C23-40F3-BF0E-26AA53009949}" destId="{4311D04F-C0F9-4413-ABE3-19D149BC0547}" srcOrd="0" destOrd="0" presId="urn:microsoft.com/office/officeart/2005/8/layout/default"/>
    <dgm:cxn modelId="{E8926B18-CEF2-4F23-9EAC-61964FF6B5BB}" srcId="{401C0117-1427-4F62-A800-1EBFBB46ADF8}" destId="{8EC367D4-12AA-4C25-80CF-8348F9C63F2B}" srcOrd="27" destOrd="0" parTransId="{BCE97DD0-C94F-42F6-8238-544B8E34D5D4}" sibTransId="{798AB6C0-E2A1-4190-BFA7-40DE7122E081}"/>
    <dgm:cxn modelId="{C536D81D-92A7-4CF0-B8F4-A65127FCB5FC}" srcId="{401C0117-1427-4F62-A800-1EBFBB46ADF8}" destId="{70A5392E-61F4-4F1B-8DCD-A7A39A5E5049}" srcOrd="25" destOrd="0" parTransId="{41EE4CE9-3EBB-4895-81C9-92F7DAD2C5E2}" sibTransId="{6E78E03E-6AE0-4E80-9F95-EBD3FB690484}"/>
    <dgm:cxn modelId="{96D30E1E-DA6B-482B-B7C9-9793FBC8B16E}" srcId="{401C0117-1427-4F62-A800-1EBFBB46ADF8}" destId="{7B9A89B3-25E5-4E8F-B114-5A49E6FECB9B}" srcOrd="21" destOrd="0" parTransId="{17D17D0F-C465-4FD5-809D-9CFB169544C1}" sibTransId="{BAAE1F6E-720D-443E-AF2F-6288893D7296}"/>
    <dgm:cxn modelId="{ECBD6724-60F3-48B5-8BC7-6F946DCE3A9F}" srcId="{401C0117-1427-4F62-A800-1EBFBB46ADF8}" destId="{F233EFB2-868D-454D-A47C-8028B6A1806F}" srcOrd="28" destOrd="0" parTransId="{65C8F33A-7E28-43C8-AA53-937D109DC1E0}" sibTransId="{C46B9FAF-0BB7-44AC-B5FC-707CD4EF8CC6}"/>
    <dgm:cxn modelId="{3B804827-412E-415C-80CD-FC78B186E3E6}" srcId="{401C0117-1427-4F62-A800-1EBFBB46ADF8}" destId="{C6D56CCE-82F9-46AE-B336-08D604AF94CA}" srcOrd="22" destOrd="0" parTransId="{858F2B7B-4528-48B5-B483-382749F41352}" sibTransId="{C697D8A6-6ED4-439F-B2C4-AF8B07EDEAF9}"/>
    <dgm:cxn modelId="{CBA4E92D-D784-4EEB-81AD-BCEB1B4C1B72}" type="presOf" srcId="{67008C2D-EE5E-4E42-ABFB-6B0A2564FAD2}" destId="{3EE8FC08-B83B-4B53-A842-D99BB3B568CF}" srcOrd="0" destOrd="0" presId="urn:microsoft.com/office/officeart/2005/8/layout/default"/>
    <dgm:cxn modelId="{8C9D7E33-D9E2-4970-AD0F-35220CE72531}" type="presOf" srcId="{A5D08737-F205-4D82-AD50-015592AAF6CB}" destId="{179654F0-9147-48CD-9CB7-5F42AE42D6CE}" srcOrd="0" destOrd="0" presId="urn:microsoft.com/office/officeart/2005/8/layout/default"/>
    <dgm:cxn modelId="{2F72E536-EAF4-42F7-9322-FBC54714EFCB}" srcId="{401C0117-1427-4F62-A800-1EBFBB46ADF8}" destId="{ECF83A8C-5620-4DD7-9A5D-F5875A0C5A01}" srcOrd="6" destOrd="0" parTransId="{30F4DC82-8551-47DF-BCA3-DA10BFAD6B52}" sibTransId="{9FCA0E22-4120-4BD9-BDB1-E71685DA6691}"/>
    <dgm:cxn modelId="{CF632A39-B106-4B0B-A0C4-4B1DC8D9AF69}" type="presOf" srcId="{6E1E935E-C59A-4D90-99F0-F2623AE2F38D}" destId="{D7E04BB9-F578-4237-8F01-0C344CFA9C63}" srcOrd="0" destOrd="0" presId="urn:microsoft.com/office/officeart/2005/8/layout/default"/>
    <dgm:cxn modelId="{14990F3C-FD1A-4926-886B-273D158F39D6}" type="presOf" srcId="{DE47573E-B727-44B0-913C-3E0C06B00735}" destId="{E727F537-F8A5-49DF-A692-3E5E7B3E9094}" srcOrd="0" destOrd="0" presId="urn:microsoft.com/office/officeart/2005/8/layout/default"/>
    <dgm:cxn modelId="{2A9CF93D-8239-4F58-83EB-B895C485DFE4}" srcId="{401C0117-1427-4F62-A800-1EBFBB46ADF8}" destId="{A8D9A992-16A4-4508-A5A7-A8BECA930FB3}" srcOrd="2" destOrd="0" parTransId="{BEB69139-DB30-44AB-B485-69A5C26CDB50}" sibTransId="{E913363F-0A00-47DE-93AF-A421057C3C60}"/>
    <dgm:cxn modelId="{8536433F-068A-4D0C-A061-EEC5A0425C54}" srcId="{401C0117-1427-4F62-A800-1EBFBB46ADF8}" destId="{8679A798-E88B-4770-B846-9D055381DA28}" srcOrd="3" destOrd="0" parTransId="{243A37B9-EE4E-4043-90B2-903E00B18017}" sibTransId="{25EA28B9-48EA-47B2-9BBA-2358181FECC8}"/>
    <dgm:cxn modelId="{E2A8F63F-9B43-448A-9CDE-38F490BD41F2}" type="presOf" srcId="{BD10A910-7CBC-4AC7-852E-CC7B99732F35}" destId="{A1E33A0D-8A36-4D8C-9D41-E7A3046A2F9D}" srcOrd="0" destOrd="0" presId="urn:microsoft.com/office/officeart/2005/8/layout/default"/>
    <dgm:cxn modelId="{8C8A855C-F5D3-4339-9724-485DB9639D33}" srcId="{401C0117-1427-4F62-A800-1EBFBB46ADF8}" destId="{F899DEC7-EE57-46BA-8065-574E8D5F9478}" srcOrd="10" destOrd="0" parTransId="{DF7C2C12-B5EE-49F2-A29C-3A7732C8B263}" sibTransId="{2E3970CA-E764-49F1-8EEE-1135331EA269}"/>
    <dgm:cxn modelId="{E2080C5E-FDE9-4B90-98EE-04AC1A90627E}" type="presOf" srcId="{39F7F886-30A3-4E2E-AFB8-C2BD450915F6}" destId="{60B76CE1-A2FE-4CFD-9D84-1DED402BA69C}" srcOrd="0" destOrd="0" presId="urn:microsoft.com/office/officeart/2005/8/layout/default"/>
    <dgm:cxn modelId="{D6AC205F-60FB-4199-99DE-E58F709ACA5E}" type="presOf" srcId="{9DB1A075-8837-45FB-82EC-7A374C78AE9A}" destId="{3F299918-141B-4FA8-8B65-E782C6E79C04}" srcOrd="0" destOrd="0" presId="urn:microsoft.com/office/officeart/2005/8/layout/default"/>
    <dgm:cxn modelId="{9E438F65-DCA0-4AA9-B7A8-FDFE97DB1D7F}" type="presOf" srcId="{ECF83A8C-5620-4DD7-9A5D-F5875A0C5A01}" destId="{7FE04D7F-C5B0-4F13-9DB5-32AF6B45FE5E}" srcOrd="0" destOrd="0" presId="urn:microsoft.com/office/officeart/2005/8/layout/default"/>
    <dgm:cxn modelId="{107CFA68-5CE1-4078-A01F-38168174E967}" type="presOf" srcId="{401C0117-1427-4F62-A800-1EBFBB46ADF8}" destId="{15F66936-6553-49A6-84F5-9682F431A7E2}" srcOrd="0" destOrd="0" presId="urn:microsoft.com/office/officeart/2005/8/layout/default"/>
    <dgm:cxn modelId="{C22D456A-A49C-48D7-B92A-F2F87DC6066F}" srcId="{401C0117-1427-4F62-A800-1EBFBB46ADF8}" destId="{A5D08737-F205-4D82-AD50-015592AAF6CB}" srcOrd="0" destOrd="0" parTransId="{C3712484-7928-4803-9F94-8F2049A08C94}" sibTransId="{97D93497-F05A-4B9F-880E-72861A8644A1}"/>
    <dgm:cxn modelId="{59E96D4A-FE3A-4281-A419-7830402DE741}" type="presOf" srcId="{A8D9A992-16A4-4508-A5A7-A8BECA930FB3}" destId="{6437895D-865F-4541-A3F8-8D881536B31E}" srcOrd="0" destOrd="0" presId="urn:microsoft.com/office/officeart/2005/8/layout/default"/>
    <dgm:cxn modelId="{41A8B56F-9ED6-414C-AA1B-F2F001BA7BA6}" srcId="{401C0117-1427-4F62-A800-1EBFBB46ADF8}" destId="{16E117C9-F205-4FF4-990A-C15E0620E2E3}" srcOrd="26" destOrd="0" parTransId="{0A2B04CE-B2A3-4C29-A6F4-F4D41AF6EC93}" sibTransId="{584B05F6-4468-44FD-968F-121C629113D2}"/>
    <dgm:cxn modelId="{22EABE70-064B-4D92-BC39-CC7B6B027305}" srcId="{401C0117-1427-4F62-A800-1EBFBB46ADF8}" destId="{6EFCAC5C-0B2E-41F6-8A1B-63BDB9DDF0F1}" srcOrd="29" destOrd="0" parTransId="{53342E02-2835-4A96-8FF8-7751A0042A78}" sibTransId="{7D94E3BD-4A39-4792-9244-C226D11BF159}"/>
    <dgm:cxn modelId="{C4800255-FE75-46AF-84F2-9713B1B12B9B}" srcId="{401C0117-1427-4F62-A800-1EBFBB46ADF8}" destId="{C5746169-45DB-48B7-B113-18A9DB235981}" srcOrd="8" destOrd="0" parTransId="{70D34590-E451-42AE-A599-7F3AFBCE7E49}" sibTransId="{A6F94672-A94E-42EF-8500-4D559458E8EF}"/>
    <dgm:cxn modelId="{911E3857-41A4-4AF9-8D92-B841FD39B25F}" srcId="{401C0117-1427-4F62-A800-1EBFBB46ADF8}" destId="{EA70F6FA-CDF9-4425-8A12-450DE032E432}" srcOrd="4" destOrd="0" parTransId="{5B0BA501-F2BD-42A3-A689-1236CE731B44}" sibTransId="{DEB0E1D1-14D9-4B81-9CD5-B7CB250BC724}"/>
    <dgm:cxn modelId="{A55CBD5A-0068-4546-A65B-2C3E5094DC1D}" type="presOf" srcId="{C5746169-45DB-48B7-B113-18A9DB235981}" destId="{2B9F5B81-E4F7-4799-A6E8-46E01FE4999D}" srcOrd="0" destOrd="0" presId="urn:microsoft.com/office/officeart/2005/8/layout/default"/>
    <dgm:cxn modelId="{E942D27D-6C4D-49AB-A153-68A7C55D928F}" type="presOf" srcId="{B206B591-6C50-4352-94A3-41E3E5E82CB3}" destId="{EB545888-4231-45FC-A8F7-E7EA60E8874D}" srcOrd="0" destOrd="0" presId="urn:microsoft.com/office/officeart/2005/8/layout/default"/>
    <dgm:cxn modelId="{F5252C7E-6BEE-45D5-AFAE-ECC8ED094521}" type="presOf" srcId="{6EFCAC5C-0B2E-41F6-8A1B-63BDB9DDF0F1}" destId="{A6E26AE5-28C4-4AF3-A118-D42692CF917B}" srcOrd="0" destOrd="0" presId="urn:microsoft.com/office/officeart/2005/8/layout/default"/>
    <dgm:cxn modelId="{32529180-7009-4432-8656-9CDC477151AF}" srcId="{401C0117-1427-4F62-A800-1EBFBB46ADF8}" destId="{40A96CF8-8CE1-4A5E-B32D-E40AEEC3B056}" srcOrd="12" destOrd="0" parTransId="{2FEE5BE0-7C0B-40DE-98A5-4442228B2877}" sibTransId="{0AF33331-231F-42F8-A58E-4C3A007A6C7A}"/>
    <dgm:cxn modelId="{829A3F83-BDD2-4803-A17D-29637C674340}" type="presOf" srcId="{F899DEC7-EE57-46BA-8065-574E8D5F9478}" destId="{0AF6807E-5A50-4465-BA84-2D2A51CE232C}" srcOrd="0" destOrd="0" presId="urn:microsoft.com/office/officeart/2005/8/layout/default"/>
    <dgm:cxn modelId="{8E9CFB83-471C-43F7-85E5-A4C9B68A49A2}" srcId="{401C0117-1427-4F62-A800-1EBFBB46ADF8}" destId="{6F2079A3-3B9A-48DC-B071-503A02C698DD}" srcOrd="13" destOrd="0" parTransId="{B1991C3F-B680-47C5-BE22-24AADD6B2C6A}" sibTransId="{68ACDCF5-BC92-4047-BEE5-1A8A09F1BA54}"/>
    <dgm:cxn modelId="{0E1E4D85-F37C-47B6-96A2-61FB2BE41F7C}" type="presOf" srcId="{FD562C8F-69C5-45B1-8C49-135B2BAB5BF4}" destId="{E498E530-F752-4EB8-B187-FB6C77FD45E8}" srcOrd="0" destOrd="0" presId="urn:microsoft.com/office/officeart/2005/8/layout/default"/>
    <dgm:cxn modelId="{7A3E208F-227A-4ED9-83AA-36DB779449BA}" srcId="{401C0117-1427-4F62-A800-1EBFBB46ADF8}" destId="{39F7F886-30A3-4E2E-AFB8-C2BD450915F6}" srcOrd="24" destOrd="0" parTransId="{EA795BEF-6849-47E0-B7EB-C50737942722}" sibTransId="{1C48C949-BEDE-411B-843C-73D5AFC1CF8C}"/>
    <dgm:cxn modelId="{BF8CEA93-CE44-4059-AAB0-335AE22AA0F2}" srcId="{401C0117-1427-4F62-A800-1EBFBB46ADF8}" destId="{9DB1A075-8837-45FB-82EC-7A374C78AE9A}" srcOrd="20" destOrd="0" parTransId="{5D318E4D-6A59-421F-8C2C-71253FDC4AE2}" sibTransId="{B8DA91A7-FD6E-47CB-869C-6F6C16BBB11A}"/>
    <dgm:cxn modelId="{F61DEC94-B3C7-4187-AFCF-41ABE78D730E}" srcId="{401C0117-1427-4F62-A800-1EBFBB46ADF8}" destId="{6E1E935E-C59A-4D90-99F0-F2623AE2F38D}" srcOrd="7" destOrd="0" parTransId="{729D72AB-0642-4533-8B4F-FA8CD0111523}" sibTransId="{383DFE25-C985-46B6-8537-5DAE87F0DE73}"/>
    <dgm:cxn modelId="{786CD6A5-E562-43A8-8D29-C98644C6F57E}" type="presOf" srcId="{6F2079A3-3B9A-48DC-B071-503A02C698DD}" destId="{054FD323-81E1-4315-9755-81E654A5E71B}" srcOrd="0" destOrd="0" presId="urn:microsoft.com/office/officeart/2005/8/layout/default"/>
    <dgm:cxn modelId="{9A3C2FA6-07E1-42D8-A4AD-94C1E3EB8C6D}" srcId="{401C0117-1427-4F62-A800-1EBFBB46ADF8}" destId="{7B36934F-55C5-406A-AC49-DDAC2902F8F7}" srcOrd="15" destOrd="0" parTransId="{3D287180-997B-42BC-98D3-D42137447287}" sibTransId="{D0A170AC-DC57-465C-A3BA-C1CD4DECBD39}"/>
    <dgm:cxn modelId="{69F841AB-06B2-42F4-8B9B-6BE0EC02BAF2}" srcId="{401C0117-1427-4F62-A800-1EBFBB46ADF8}" destId="{EBEDB8B5-AF38-4211-94D4-21FBD20974EF}" srcOrd="17" destOrd="0" parTransId="{38EB5146-C7A4-4DE7-B195-C2C85910DD1F}" sibTransId="{3273B158-5B40-4BFA-ADEF-6D6EC2E00285}"/>
    <dgm:cxn modelId="{DD7C90B2-9425-465F-B038-6E5B9248C506}" srcId="{401C0117-1427-4F62-A800-1EBFBB46ADF8}" destId="{675AD8D1-FA38-4C87-A130-7209C5EA23B3}" srcOrd="11" destOrd="0" parTransId="{AEE09E7D-3CB3-4DA6-BD77-0CAF7B37F941}" sibTransId="{13BCF4FD-11BE-48BA-96FA-B7BDEEA08DA4}"/>
    <dgm:cxn modelId="{C37237BF-A328-43D7-8F32-049A7153ACAC}" srcId="{401C0117-1427-4F62-A800-1EBFBB46ADF8}" destId="{FD562C8F-69C5-45B1-8C49-135B2BAB5BF4}" srcOrd="19" destOrd="0" parTransId="{10071A80-50E8-49C7-B989-E5370E40D84B}" sibTransId="{5907AFAD-EC05-4146-A18E-22284DF09E9F}"/>
    <dgm:cxn modelId="{011620C7-A309-4D3E-B555-5C2ACA8FA4EF}" type="presOf" srcId="{16E117C9-F205-4FF4-990A-C15E0620E2E3}" destId="{93D08739-6D1D-4316-866F-0CD092104B25}" srcOrd="0" destOrd="0" presId="urn:microsoft.com/office/officeart/2005/8/layout/default"/>
    <dgm:cxn modelId="{B054FBC9-4C2B-4D7D-BF50-D82F04EEA6AA}" srcId="{401C0117-1427-4F62-A800-1EBFBB46ADF8}" destId="{BD10A910-7CBC-4AC7-852E-CC7B99732F35}" srcOrd="23" destOrd="0" parTransId="{33D90B7E-0F99-4D8D-BBDE-08487FB65FE8}" sibTransId="{502F1CD2-8917-409D-A7A3-845ADC1020FD}"/>
    <dgm:cxn modelId="{4B1E2BD1-BDA6-4162-BE10-8044BC8B624C}" srcId="{401C0117-1427-4F62-A800-1EBFBB46ADF8}" destId="{DE47573E-B727-44B0-913C-3E0C06B00735}" srcOrd="18" destOrd="0" parTransId="{A2CBB2F5-5A9F-4D58-A394-1393211EED49}" sibTransId="{B240529C-3858-4C5F-AEB1-3290CA8A8673}"/>
    <dgm:cxn modelId="{FA5AC8D3-7918-4DEF-A44A-247E6934CFC3}" srcId="{401C0117-1427-4F62-A800-1EBFBB46ADF8}" destId="{562681E8-9C23-40F3-BF0E-26AA53009949}" srcOrd="14" destOrd="0" parTransId="{287E90A2-9638-47DC-85B5-9874E0D83B45}" sibTransId="{D19CBD5B-A078-4A75-8E23-04F2C213F730}"/>
    <dgm:cxn modelId="{A1E9C1DC-CC2A-4B99-9FFC-24800DD9A32F}" type="presOf" srcId="{7B9A89B3-25E5-4E8F-B114-5A49E6FECB9B}" destId="{716DEE04-B941-4729-9C53-26C693E4CF9C}" srcOrd="0" destOrd="0" presId="urn:microsoft.com/office/officeart/2005/8/layout/default"/>
    <dgm:cxn modelId="{2BAF51E3-8F60-4987-8DF2-50F11D6AA42D}" type="presOf" srcId="{675AD8D1-FA38-4C87-A130-7209C5EA23B3}" destId="{E61CF926-CE54-417C-9B95-3C2700EE68E0}" srcOrd="0" destOrd="0" presId="urn:microsoft.com/office/officeart/2005/8/layout/default"/>
    <dgm:cxn modelId="{D4C7E8E3-AF76-436C-A60C-D0CD13328DE3}" srcId="{401C0117-1427-4F62-A800-1EBFBB46ADF8}" destId="{67008C2D-EE5E-4E42-ABFB-6B0A2564FAD2}" srcOrd="9" destOrd="0" parTransId="{A5650341-5DB6-4D87-B54C-B73B3EC0AD5A}" sibTransId="{060F22F7-4856-479C-9A8A-5F4613255092}"/>
    <dgm:cxn modelId="{051396EB-529D-406E-8AA5-4F6E86BBE62C}" type="presOf" srcId="{7B36934F-55C5-406A-AC49-DDAC2902F8F7}" destId="{35AFE1A3-5D48-4CFB-B50D-0A74F3F3EA32}" srcOrd="0" destOrd="0" presId="urn:microsoft.com/office/officeart/2005/8/layout/default"/>
    <dgm:cxn modelId="{F0ADCCEE-2297-4BC4-A509-781D291BC3D5}" type="presOf" srcId="{5680FDBC-99A0-4C82-88B7-DF4EE02E92E1}" destId="{D4D59AD4-2E91-4B72-8AA6-E383D6474031}" srcOrd="0" destOrd="0" presId="urn:microsoft.com/office/officeart/2005/8/layout/default"/>
    <dgm:cxn modelId="{298D0FF5-BC0E-4B2C-999E-34AB20576885}" type="presOf" srcId="{70A5392E-61F4-4F1B-8DCD-A7A39A5E5049}" destId="{CBF2FCF7-AE74-4150-BC5D-8319F2E3EC9B}" srcOrd="0" destOrd="0" presId="urn:microsoft.com/office/officeart/2005/8/layout/default"/>
    <dgm:cxn modelId="{366B7BFB-751D-4739-8FF6-2F87A837DFE7}" type="presOf" srcId="{8679A798-E88B-4770-B846-9D055381DA28}" destId="{E4A65F05-630D-4868-8AC7-297AA5B89CC4}" srcOrd="0" destOrd="0" presId="urn:microsoft.com/office/officeart/2005/8/layout/default"/>
    <dgm:cxn modelId="{F7E8DAFB-03ED-4128-B512-5FDE06E7359C}" srcId="{401C0117-1427-4F62-A800-1EBFBB46ADF8}" destId="{5680FDBC-99A0-4C82-88B7-DF4EE02E92E1}" srcOrd="1" destOrd="0" parTransId="{D2ACAD93-F424-402D-87BA-BD9D024807AE}" sibTransId="{8605C6BA-D72C-48F3-A957-86EBB3952460}"/>
    <dgm:cxn modelId="{86E1D0FE-5645-4435-A513-8D87B3A122D7}" type="presOf" srcId="{98DDAE6F-88EE-4763-9CA5-03237BC6D866}" destId="{CD114679-23DB-4EA7-9E4D-30E90CDF7232}" srcOrd="0" destOrd="0" presId="urn:microsoft.com/office/officeart/2005/8/layout/default"/>
    <dgm:cxn modelId="{F94033DA-A52B-4018-AA1F-1786C688713A}" type="presParOf" srcId="{15F66936-6553-49A6-84F5-9682F431A7E2}" destId="{179654F0-9147-48CD-9CB7-5F42AE42D6CE}" srcOrd="0" destOrd="0" presId="urn:microsoft.com/office/officeart/2005/8/layout/default"/>
    <dgm:cxn modelId="{D82724ED-5CE5-440A-BF52-E9B0100C4AFE}" type="presParOf" srcId="{15F66936-6553-49A6-84F5-9682F431A7E2}" destId="{00520038-F539-4E8A-B90D-9F5B2AFE55B4}" srcOrd="1" destOrd="0" presId="urn:microsoft.com/office/officeart/2005/8/layout/default"/>
    <dgm:cxn modelId="{3C530B0B-1123-40A2-88ED-E98EF4062524}" type="presParOf" srcId="{15F66936-6553-49A6-84F5-9682F431A7E2}" destId="{D4D59AD4-2E91-4B72-8AA6-E383D6474031}" srcOrd="2" destOrd="0" presId="urn:microsoft.com/office/officeart/2005/8/layout/default"/>
    <dgm:cxn modelId="{38ACFE03-0599-486A-9B7E-3778D22606FB}" type="presParOf" srcId="{15F66936-6553-49A6-84F5-9682F431A7E2}" destId="{8DDBDF29-2B10-4A1F-BC4C-62601BFF5977}" srcOrd="3" destOrd="0" presId="urn:microsoft.com/office/officeart/2005/8/layout/default"/>
    <dgm:cxn modelId="{BD0BFD43-556A-4D60-BD41-5D6F8C83B260}" type="presParOf" srcId="{15F66936-6553-49A6-84F5-9682F431A7E2}" destId="{6437895D-865F-4541-A3F8-8D881536B31E}" srcOrd="4" destOrd="0" presId="urn:microsoft.com/office/officeart/2005/8/layout/default"/>
    <dgm:cxn modelId="{F7A874DD-781F-4946-BF23-61F54D8AACE1}" type="presParOf" srcId="{15F66936-6553-49A6-84F5-9682F431A7E2}" destId="{C3D7D3CA-EF70-41EF-ACCC-4C0C6FCC5F68}" srcOrd="5" destOrd="0" presId="urn:microsoft.com/office/officeart/2005/8/layout/default"/>
    <dgm:cxn modelId="{665A3E85-277F-42B3-A89A-49812B67EB9D}" type="presParOf" srcId="{15F66936-6553-49A6-84F5-9682F431A7E2}" destId="{E4A65F05-630D-4868-8AC7-297AA5B89CC4}" srcOrd="6" destOrd="0" presId="urn:microsoft.com/office/officeart/2005/8/layout/default"/>
    <dgm:cxn modelId="{7961B688-3577-432A-A85A-F37A9E537ED8}" type="presParOf" srcId="{15F66936-6553-49A6-84F5-9682F431A7E2}" destId="{8F9D9299-FE27-4EC8-A8FD-B7A2400A9C8A}" srcOrd="7" destOrd="0" presId="urn:microsoft.com/office/officeart/2005/8/layout/default"/>
    <dgm:cxn modelId="{898661B4-A07D-4357-A991-D059F0860022}" type="presParOf" srcId="{15F66936-6553-49A6-84F5-9682F431A7E2}" destId="{101C97E6-45D4-4BA8-A8C9-D6F1621A0739}" srcOrd="8" destOrd="0" presId="urn:microsoft.com/office/officeart/2005/8/layout/default"/>
    <dgm:cxn modelId="{FBB06493-CD35-4D5E-9185-5B4F879B6394}" type="presParOf" srcId="{15F66936-6553-49A6-84F5-9682F431A7E2}" destId="{09A1F02B-8537-4CEE-9F5E-3B0BA14A86AA}" srcOrd="9" destOrd="0" presId="urn:microsoft.com/office/officeart/2005/8/layout/default"/>
    <dgm:cxn modelId="{8D2D96D6-52C8-477F-A8C7-078AE47EA27B}" type="presParOf" srcId="{15F66936-6553-49A6-84F5-9682F431A7E2}" destId="{CD114679-23DB-4EA7-9E4D-30E90CDF7232}" srcOrd="10" destOrd="0" presId="urn:microsoft.com/office/officeart/2005/8/layout/default"/>
    <dgm:cxn modelId="{722E958D-481C-44C4-84A8-85E9EFFA3556}" type="presParOf" srcId="{15F66936-6553-49A6-84F5-9682F431A7E2}" destId="{55011E70-6E33-405F-AB8A-EF6219F0153F}" srcOrd="11" destOrd="0" presId="urn:microsoft.com/office/officeart/2005/8/layout/default"/>
    <dgm:cxn modelId="{C43B03DC-967D-44B1-A71C-84300EAEB325}" type="presParOf" srcId="{15F66936-6553-49A6-84F5-9682F431A7E2}" destId="{7FE04D7F-C5B0-4F13-9DB5-32AF6B45FE5E}" srcOrd="12" destOrd="0" presId="urn:microsoft.com/office/officeart/2005/8/layout/default"/>
    <dgm:cxn modelId="{6BF9D7D8-37A6-45F5-B660-E89324CD0F4F}" type="presParOf" srcId="{15F66936-6553-49A6-84F5-9682F431A7E2}" destId="{41FD5675-3F8B-4B85-B964-414BE46AA392}" srcOrd="13" destOrd="0" presId="urn:microsoft.com/office/officeart/2005/8/layout/default"/>
    <dgm:cxn modelId="{F8E3B74D-6290-4C0C-9B1B-FF872019D25A}" type="presParOf" srcId="{15F66936-6553-49A6-84F5-9682F431A7E2}" destId="{D7E04BB9-F578-4237-8F01-0C344CFA9C63}" srcOrd="14" destOrd="0" presId="urn:microsoft.com/office/officeart/2005/8/layout/default"/>
    <dgm:cxn modelId="{89417ABC-6D65-4BEB-9319-7EED4A1F679F}" type="presParOf" srcId="{15F66936-6553-49A6-84F5-9682F431A7E2}" destId="{65A47CCB-5733-49C8-A798-34C63311BDDC}" srcOrd="15" destOrd="0" presId="urn:microsoft.com/office/officeart/2005/8/layout/default"/>
    <dgm:cxn modelId="{1C58C6A3-D37C-4A8B-97E1-DD18C3EF434A}" type="presParOf" srcId="{15F66936-6553-49A6-84F5-9682F431A7E2}" destId="{2B9F5B81-E4F7-4799-A6E8-46E01FE4999D}" srcOrd="16" destOrd="0" presId="urn:microsoft.com/office/officeart/2005/8/layout/default"/>
    <dgm:cxn modelId="{063C58B5-E410-415D-96FD-B3A7DFADDE7E}" type="presParOf" srcId="{15F66936-6553-49A6-84F5-9682F431A7E2}" destId="{3733AB8A-8C35-41DC-BC8D-949478B6C537}" srcOrd="17" destOrd="0" presId="urn:microsoft.com/office/officeart/2005/8/layout/default"/>
    <dgm:cxn modelId="{D02F7F01-4F1B-4C66-9865-15028CDF11F1}" type="presParOf" srcId="{15F66936-6553-49A6-84F5-9682F431A7E2}" destId="{3EE8FC08-B83B-4B53-A842-D99BB3B568CF}" srcOrd="18" destOrd="0" presId="urn:microsoft.com/office/officeart/2005/8/layout/default"/>
    <dgm:cxn modelId="{3D5D003D-199F-43C4-B879-AB936FCC414A}" type="presParOf" srcId="{15F66936-6553-49A6-84F5-9682F431A7E2}" destId="{2303FAA9-A902-4E11-AB5A-E83339BA1091}" srcOrd="19" destOrd="0" presId="urn:microsoft.com/office/officeart/2005/8/layout/default"/>
    <dgm:cxn modelId="{142AE9EA-1E8B-433F-9D10-0E8C46C88C4E}" type="presParOf" srcId="{15F66936-6553-49A6-84F5-9682F431A7E2}" destId="{0AF6807E-5A50-4465-BA84-2D2A51CE232C}" srcOrd="20" destOrd="0" presId="urn:microsoft.com/office/officeart/2005/8/layout/default"/>
    <dgm:cxn modelId="{2AE18C66-ECE4-4694-B21A-2E7B29A15E83}" type="presParOf" srcId="{15F66936-6553-49A6-84F5-9682F431A7E2}" destId="{2045F73D-A207-45F5-B516-59A278220F96}" srcOrd="21" destOrd="0" presId="urn:microsoft.com/office/officeart/2005/8/layout/default"/>
    <dgm:cxn modelId="{F46C4C8A-D23B-48A7-B198-759543463A18}" type="presParOf" srcId="{15F66936-6553-49A6-84F5-9682F431A7E2}" destId="{E61CF926-CE54-417C-9B95-3C2700EE68E0}" srcOrd="22" destOrd="0" presId="urn:microsoft.com/office/officeart/2005/8/layout/default"/>
    <dgm:cxn modelId="{F596E8AA-EF7C-4DE0-A8A7-79E78C703DF8}" type="presParOf" srcId="{15F66936-6553-49A6-84F5-9682F431A7E2}" destId="{37D00B7E-D1D5-4D59-8A1C-F5325A1AEF17}" srcOrd="23" destOrd="0" presId="urn:microsoft.com/office/officeart/2005/8/layout/default"/>
    <dgm:cxn modelId="{0D2873A2-4D60-48B3-9C4A-E90248E042F1}" type="presParOf" srcId="{15F66936-6553-49A6-84F5-9682F431A7E2}" destId="{2CFD48EB-41E8-40C6-98A7-7285963E06DC}" srcOrd="24" destOrd="0" presId="urn:microsoft.com/office/officeart/2005/8/layout/default"/>
    <dgm:cxn modelId="{0F63F6DB-716D-41CE-BDBF-A65061CAB993}" type="presParOf" srcId="{15F66936-6553-49A6-84F5-9682F431A7E2}" destId="{48F7BCB0-5C00-49FC-B751-DA49B906D026}" srcOrd="25" destOrd="0" presId="urn:microsoft.com/office/officeart/2005/8/layout/default"/>
    <dgm:cxn modelId="{237AC309-2EFB-4FF0-A37B-A240C1A9A383}" type="presParOf" srcId="{15F66936-6553-49A6-84F5-9682F431A7E2}" destId="{054FD323-81E1-4315-9755-81E654A5E71B}" srcOrd="26" destOrd="0" presId="urn:microsoft.com/office/officeart/2005/8/layout/default"/>
    <dgm:cxn modelId="{48CF6A58-2B27-4D76-87FA-4A1CED200981}" type="presParOf" srcId="{15F66936-6553-49A6-84F5-9682F431A7E2}" destId="{2052D7AA-D2FC-4F6A-9579-CC15F10A28D5}" srcOrd="27" destOrd="0" presId="urn:microsoft.com/office/officeart/2005/8/layout/default"/>
    <dgm:cxn modelId="{F887C7EE-745D-4AB4-B584-2E9F8D72F5C8}" type="presParOf" srcId="{15F66936-6553-49A6-84F5-9682F431A7E2}" destId="{4311D04F-C0F9-4413-ABE3-19D149BC0547}" srcOrd="28" destOrd="0" presId="urn:microsoft.com/office/officeart/2005/8/layout/default"/>
    <dgm:cxn modelId="{18FE42BF-1549-40A2-955E-E9FE1BAE64B7}" type="presParOf" srcId="{15F66936-6553-49A6-84F5-9682F431A7E2}" destId="{CB2EE821-02A2-4AB5-8560-932B38100616}" srcOrd="29" destOrd="0" presId="urn:microsoft.com/office/officeart/2005/8/layout/default"/>
    <dgm:cxn modelId="{64DEC61F-55CD-4A62-A925-200BEE7C6CE8}" type="presParOf" srcId="{15F66936-6553-49A6-84F5-9682F431A7E2}" destId="{35AFE1A3-5D48-4CFB-B50D-0A74F3F3EA32}" srcOrd="30" destOrd="0" presId="urn:microsoft.com/office/officeart/2005/8/layout/default"/>
    <dgm:cxn modelId="{EEDDDBA8-4A82-4232-BED3-BBF3C649D674}" type="presParOf" srcId="{15F66936-6553-49A6-84F5-9682F431A7E2}" destId="{00B8D7C8-F2D8-40E9-A778-D66BCEEE9368}" srcOrd="31" destOrd="0" presId="urn:microsoft.com/office/officeart/2005/8/layout/default"/>
    <dgm:cxn modelId="{0FAB654F-2AB4-4833-9E85-56034DB4559A}" type="presParOf" srcId="{15F66936-6553-49A6-84F5-9682F431A7E2}" destId="{EB545888-4231-45FC-A8F7-E7EA60E8874D}" srcOrd="32" destOrd="0" presId="urn:microsoft.com/office/officeart/2005/8/layout/default"/>
    <dgm:cxn modelId="{3D1BA3B7-BBC7-4038-81B7-B7FB7A12B494}" type="presParOf" srcId="{15F66936-6553-49A6-84F5-9682F431A7E2}" destId="{97439F8C-6CB8-428B-B176-02D649741E26}" srcOrd="33" destOrd="0" presId="urn:microsoft.com/office/officeart/2005/8/layout/default"/>
    <dgm:cxn modelId="{D560E8E7-65CB-4D39-898E-7ADBE06190ED}" type="presParOf" srcId="{15F66936-6553-49A6-84F5-9682F431A7E2}" destId="{C3007EB8-FBFA-4DBF-A8F3-784C4B075BC6}" srcOrd="34" destOrd="0" presId="urn:microsoft.com/office/officeart/2005/8/layout/default"/>
    <dgm:cxn modelId="{FFAF995A-5B24-4FA2-A1C9-62ED4368C0DF}" type="presParOf" srcId="{15F66936-6553-49A6-84F5-9682F431A7E2}" destId="{181FC827-121C-4037-8AA2-227D95401824}" srcOrd="35" destOrd="0" presId="urn:microsoft.com/office/officeart/2005/8/layout/default"/>
    <dgm:cxn modelId="{14729041-F9AD-4518-A9EF-AB273E631FC0}" type="presParOf" srcId="{15F66936-6553-49A6-84F5-9682F431A7E2}" destId="{E727F537-F8A5-49DF-A692-3E5E7B3E9094}" srcOrd="36" destOrd="0" presId="urn:microsoft.com/office/officeart/2005/8/layout/default"/>
    <dgm:cxn modelId="{E4B699FD-FC61-4D16-B69F-4413972E6643}" type="presParOf" srcId="{15F66936-6553-49A6-84F5-9682F431A7E2}" destId="{4B9BD8C3-EBCA-43D6-A715-93378E02444D}" srcOrd="37" destOrd="0" presId="urn:microsoft.com/office/officeart/2005/8/layout/default"/>
    <dgm:cxn modelId="{AB2FAA88-B642-4130-BF48-322FAAD544E9}" type="presParOf" srcId="{15F66936-6553-49A6-84F5-9682F431A7E2}" destId="{E498E530-F752-4EB8-B187-FB6C77FD45E8}" srcOrd="38" destOrd="0" presId="urn:microsoft.com/office/officeart/2005/8/layout/default"/>
    <dgm:cxn modelId="{2DDB6226-C8AC-4DA7-9826-C8296FC97115}" type="presParOf" srcId="{15F66936-6553-49A6-84F5-9682F431A7E2}" destId="{C2F6D72C-F1E7-4CF1-81AF-27A47FB1432E}" srcOrd="39" destOrd="0" presId="urn:microsoft.com/office/officeart/2005/8/layout/default"/>
    <dgm:cxn modelId="{4CD02CBF-A0B6-42EA-8719-54A317F17A12}" type="presParOf" srcId="{15F66936-6553-49A6-84F5-9682F431A7E2}" destId="{3F299918-141B-4FA8-8B65-E782C6E79C04}" srcOrd="40" destOrd="0" presId="urn:microsoft.com/office/officeart/2005/8/layout/default"/>
    <dgm:cxn modelId="{940AA78D-CD1C-4763-9B38-8165A13ABBE5}" type="presParOf" srcId="{15F66936-6553-49A6-84F5-9682F431A7E2}" destId="{ACC6B0FC-B829-4CFE-9379-28AB69C21268}" srcOrd="41" destOrd="0" presId="urn:microsoft.com/office/officeart/2005/8/layout/default"/>
    <dgm:cxn modelId="{250E0E1E-A374-4C2A-8DC3-1FA31EEC9CEE}" type="presParOf" srcId="{15F66936-6553-49A6-84F5-9682F431A7E2}" destId="{716DEE04-B941-4729-9C53-26C693E4CF9C}" srcOrd="42" destOrd="0" presId="urn:microsoft.com/office/officeart/2005/8/layout/default"/>
    <dgm:cxn modelId="{ED05E61E-1F92-4E24-9AEC-E430C979529F}" type="presParOf" srcId="{15F66936-6553-49A6-84F5-9682F431A7E2}" destId="{7860DA28-619F-48A7-BB51-A591BF282C91}" srcOrd="43" destOrd="0" presId="urn:microsoft.com/office/officeart/2005/8/layout/default"/>
    <dgm:cxn modelId="{033EE3B1-F71A-44F3-83E4-E20684F83119}" type="presParOf" srcId="{15F66936-6553-49A6-84F5-9682F431A7E2}" destId="{35F8B227-7217-47A8-9FF5-64E27A826D80}" srcOrd="44" destOrd="0" presId="urn:microsoft.com/office/officeart/2005/8/layout/default"/>
    <dgm:cxn modelId="{DBA1361A-4FC0-4148-852A-EC55813E9C6E}" type="presParOf" srcId="{15F66936-6553-49A6-84F5-9682F431A7E2}" destId="{2836FEC5-EAE5-4144-A656-9C9F01300461}" srcOrd="45" destOrd="0" presId="urn:microsoft.com/office/officeart/2005/8/layout/default"/>
    <dgm:cxn modelId="{0AA3936C-5EC0-45F6-B1EA-39365FA35C4E}" type="presParOf" srcId="{15F66936-6553-49A6-84F5-9682F431A7E2}" destId="{A1E33A0D-8A36-4D8C-9D41-E7A3046A2F9D}" srcOrd="46" destOrd="0" presId="urn:microsoft.com/office/officeart/2005/8/layout/default"/>
    <dgm:cxn modelId="{3395CB21-FE6E-4593-883C-3EFA4443E7DA}" type="presParOf" srcId="{15F66936-6553-49A6-84F5-9682F431A7E2}" destId="{1254EBC8-F814-4EA8-8C8C-EEE12C038D0D}" srcOrd="47" destOrd="0" presId="urn:microsoft.com/office/officeart/2005/8/layout/default"/>
    <dgm:cxn modelId="{21654138-EB15-4A11-93AB-DB45EBB75CC1}" type="presParOf" srcId="{15F66936-6553-49A6-84F5-9682F431A7E2}" destId="{60B76CE1-A2FE-4CFD-9D84-1DED402BA69C}" srcOrd="48" destOrd="0" presId="urn:microsoft.com/office/officeart/2005/8/layout/default"/>
    <dgm:cxn modelId="{32470052-1B62-41C6-955E-101B595D8E61}" type="presParOf" srcId="{15F66936-6553-49A6-84F5-9682F431A7E2}" destId="{BF9203A4-AAFE-4FAD-86F3-ED58375D26E7}" srcOrd="49" destOrd="0" presId="urn:microsoft.com/office/officeart/2005/8/layout/default"/>
    <dgm:cxn modelId="{967FE08A-D9B1-45DA-B7E4-AA7E16DB3A69}" type="presParOf" srcId="{15F66936-6553-49A6-84F5-9682F431A7E2}" destId="{CBF2FCF7-AE74-4150-BC5D-8319F2E3EC9B}" srcOrd="50" destOrd="0" presId="urn:microsoft.com/office/officeart/2005/8/layout/default"/>
    <dgm:cxn modelId="{EFEBA2A7-AE33-4379-8173-F4120BD906C6}" type="presParOf" srcId="{15F66936-6553-49A6-84F5-9682F431A7E2}" destId="{3F3D23EE-8ACC-474C-98D2-559A90564AB4}" srcOrd="51" destOrd="0" presId="urn:microsoft.com/office/officeart/2005/8/layout/default"/>
    <dgm:cxn modelId="{52C600F4-2843-47F3-89C3-EBCBBC42229C}" type="presParOf" srcId="{15F66936-6553-49A6-84F5-9682F431A7E2}" destId="{93D08739-6D1D-4316-866F-0CD092104B25}" srcOrd="52" destOrd="0" presId="urn:microsoft.com/office/officeart/2005/8/layout/default"/>
    <dgm:cxn modelId="{AD51C25C-7221-4180-9782-E489CD1242AC}" type="presParOf" srcId="{15F66936-6553-49A6-84F5-9682F431A7E2}" destId="{AAFBF763-C1A7-4046-A51F-01492D6EB034}" srcOrd="53" destOrd="0" presId="urn:microsoft.com/office/officeart/2005/8/layout/default"/>
    <dgm:cxn modelId="{EE798162-A8CE-4B94-A53F-329812056BE6}" type="presParOf" srcId="{15F66936-6553-49A6-84F5-9682F431A7E2}" destId="{5DC2178C-FA5F-49D9-B085-31F5955EE489}" srcOrd="54" destOrd="0" presId="urn:microsoft.com/office/officeart/2005/8/layout/default"/>
    <dgm:cxn modelId="{FF4124A1-64D5-460B-BD05-03274E87333E}" type="presParOf" srcId="{15F66936-6553-49A6-84F5-9682F431A7E2}" destId="{D5BE0DAE-BFF8-43C8-8E92-5B8F58B52198}" srcOrd="55" destOrd="0" presId="urn:microsoft.com/office/officeart/2005/8/layout/default"/>
    <dgm:cxn modelId="{22C53886-7E2B-4CED-B783-BCB70E1AEE23}" type="presParOf" srcId="{15F66936-6553-49A6-84F5-9682F431A7E2}" destId="{5E8B5CE3-610D-47B0-B1DA-1959DEA9B32A}" srcOrd="56" destOrd="0" presId="urn:microsoft.com/office/officeart/2005/8/layout/default"/>
    <dgm:cxn modelId="{28B3E6FD-8677-483E-B803-B198A2157321}" type="presParOf" srcId="{15F66936-6553-49A6-84F5-9682F431A7E2}" destId="{F2D9D365-24D0-4A02-B909-ACB9AAB2671A}" srcOrd="57" destOrd="0" presId="urn:microsoft.com/office/officeart/2005/8/layout/default"/>
    <dgm:cxn modelId="{B880B6B3-017F-4D25-BD0C-909C20BE75D3}" type="presParOf" srcId="{15F66936-6553-49A6-84F5-9682F431A7E2}" destId="{A6E26AE5-28C4-4AF3-A118-D42692CF917B}" srcOrd="5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3D05F7-844B-4234-97E8-32E102D0BC77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503EBE7-E2B5-4835-9103-4BDBE2B3415A}">
      <dgm:prSet/>
      <dgm:spPr/>
      <dgm:t>
        <a:bodyPr/>
        <a:lstStyle/>
        <a:p>
          <a:r>
            <a:rPr lang="en-US"/>
            <a:t>Asked for top 100 venues categories for each neighborhood</a:t>
          </a:r>
        </a:p>
      </dgm:t>
    </dgm:pt>
    <dgm:pt modelId="{81FE5816-7987-4AB6-99B5-47D148765027}" type="parTrans" cxnId="{01EF4DE4-4C63-4757-B5BE-2D890F928C8C}">
      <dgm:prSet/>
      <dgm:spPr/>
      <dgm:t>
        <a:bodyPr/>
        <a:lstStyle/>
        <a:p>
          <a:endParaRPr lang="en-US"/>
        </a:p>
      </dgm:t>
    </dgm:pt>
    <dgm:pt modelId="{5450C750-F5B3-4632-B01E-BD98E0D2D5A1}" type="sibTrans" cxnId="{01EF4DE4-4C63-4757-B5BE-2D890F928C8C}">
      <dgm:prSet/>
      <dgm:spPr/>
      <dgm:t>
        <a:bodyPr/>
        <a:lstStyle/>
        <a:p>
          <a:endParaRPr lang="en-US"/>
        </a:p>
      </dgm:t>
    </dgm:pt>
    <dgm:pt modelId="{64E3AE09-F3E5-4AE0-A13A-F1EBBCF762AF}">
      <dgm:prSet/>
      <dgm:spPr/>
      <dgm:t>
        <a:bodyPr/>
        <a:lstStyle/>
        <a:p>
          <a:r>
            <a:rPr lang="en-US"/>
            <a:t>Highest count was Downtown (42), then Garden District (41), Beauregard Town (32) and Spanish Town (17)</a:t>
          </a:r>
        </a:p>
      </dgm:t>
    </dgm:pt>
    <dgm:pt modelId="{D40B3DB1-D165-42C7-9844-1871531BDCB7}" type="parTrans" cxnId="{227F8F31-FE31-43A3-8997-422BF56D17AA}">
      <dgm:prSet/>
      <dgm:spPr/>
      <dgm:t>
        <a:bodyPr/>
        <a:lstStyle/>
        <a:p>
          <a:endParaRPr lang="en-US"/>
        </a:p>
      </dgm:t>
    </dgm:pt>
    <dgm:pt modelId="{F6F14823-77C3-43ED-A5EE-87FD5B27619A}" type="sibTrans" cxnId="{227F8F31-FE31-43A3-8997-422BF56D17AA}">
      <dgm:prSet/>
      <dgm:spPr/>
      <dgm:t>
        <a:bodyPr/>
        <a:lstStyle/>
        <a:p>
          <a:endParaRPr lang="en-US"/>
        </a:p>
      </dgm:t>
    </dgm:pt>
    <dgm:pt modelId="{C80033EE-B246-44F8-95DE-D2858BBD76A8}">
      <dgm:prSet/>
      <dgm:spPr/>
      <dgm:t>
        <a:bodyPr/>
        <a:lstStyle/>
        <a:p>
          <a:r>
            <a:rPr lang="en-US"/>
            <a:t>Remaining neighborhoods had less than 10 venue types</a:t>
          </a:r>
        </a:p>
      </dgm:t>
    </dgm:pt>
    <dgm:pt modelId="{97DBAEF1-D03E-49F0-9F21-BC8135040543}" type="parTrans" cxnId="{F3E90356-AE42-482A-BFE2-9115D9D1B029}">
      <dgm:prSet/>
      <dgm:spPr/>
      <dgm:t>
        <a:bodyPr/>
        <a:lstStyle/>
        <a:p>
          <a:endParaRPr lang="en-US"/>
        </a:p>
      </dgm:t>
    </dgm:pt>
    <dgm:pt modelId="{8FCD8893-6BA0-48CF-83FF-8E996A67041D}" type="sibTrans" cxnId="{F3E90356-AE42-482A-BFE2-9115D9D1B029}">
      <dgm:prSet/>
      <dgm:spPr/>
      <dgm:t>
        <a:bodyPr/>
        <a:lstStyle/>
        <a:p>
          <a:endParaRPr lang="en-US"/>
        </a:p>
      </dgm:t>
    </dgm:pt>
    <dgm:pt modelId="{CD7EB535-0CEB-46F5-BA66-4D895B63C7D1}">
      <dgm:prSet/>
      <dgm:spPr/>
      <dgm:t>
        <a:bodyPr/>
        <a:lstStyle/>
        <a:p>
          <a:r>
            <a:rPr lang="en-US"/>
            <a:t>93 unique venue type categories among all neighborhoods</a:t>
          </a:r>
        </a:p>
      </dgm:t>
    </dgm:pt>
    <dgm:pt modelId="{3DE65395-E946-4CE3-9CA4-874D3A841B9C}" type="parTrans" cxnId="{751E67F3-7BDF-4CAD-87DD-DFC0050467A9}">
      <dgm:prSet/>
      <dgm:spPr/>
      <dgm:t>
        <a:bodyPr/>
        <a:lstStyle/>
        <a:p>
          <a:endParaRPr lang="en-US"/>
        </a:p>
      </dgm:t>
    </dgm:pt>
    <dgm:pt modelId="{2F326453-8082-41E4-8509-7F47389C8B22}" type="sibTrans" cxnId="{751E67F3-7BDF-4CAD-87DD-DFC0050467A9}">
      <dgm:prSet/>
      <dgm:spPr/>
      <dgm:t>
        <a:bodyPr/>
        <a:lstStyle/>
        <a:p>
          <a:endParaRPr lang="en-US"/>
        </a:p>
      </dgm:t>
    </dgm:pt>
    <dgm:pt modelId="{F86956D9-23E9-4D08-AAFD-A9551204C35B}" type="pres">
      <dgm:prSet presAssocID="{153D05F7-844B-4234-97E8-32E102D0BC77}" presName="matrix" presStyleCnt="0">
        <dgm:presLayoutVars>
          <dgm:chMax val="1"/>
          <dgm:dir/>
          <dgm:resizeHandles val="exact"/>
        </dgm:presLayoutVars>
      </dgm:prSet>
      <dgm:spPr/>
    </dgm:pt>
    <dgm:pt modelId="{B375D061-0488-4FEB-B877-5AAC96B395BA}" type="pres">
      <dgm:prSet presAssocID="{153D05F7-844B-4234-97E8-32E102D0BC77}" presName="diamond" presStyleLbl="bgShp" presStyleIdx="0" presStyleCnt="1"/>
      <dgm:spPr/>
    </dgm:pt>
    <dgm:pt modelId="{D2F4D862-91EE-4A28-9625-EE5BC09C29D6}" type="pres">
      <dgm:prSet presAssocID="{153D05F7-844B-4234-97E8-32E102D0BC7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633E0A-94DC-4142-8B77-A1E772D2E14B}" type="pres">
      <dgm:prSet presAssocID="{153D05F7-844B-4234-97E8-32E102D0BC7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90C9F5F-FFDB-4EAC-AF22-A9239C068268}" type="pres">
      <dgm:prSet presAssocID="{153D05F7-844B-4234-97E8-32E102D0BC7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9CCB880-430B-4371-BB32-69E73F82F50A}" type="pres">
      <dgm:prSet presAssocID="{153D05F7-844B-4234-97E8-32E102D0BC7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63A7022-1370-4714-9B9F-ADA671C3E6C5}" type="presOf" srcId="{CD7EB535-0CEB-46F5-BA66-4D895B63C7D1}" destId="{29CCB880-430B-4371-BB32-69E73F82F50A}" srcOrd="0" destOrd="0" presId="urn:microsoft.com/office/officeart/2005/8/layout/matrix3"/>
    <dgm:cxn modelId="{8EB3282F-38BD-43DE-997B-6F50EED7A293}" type="presOf" srcId="{153D05F7-844B-4234-97E8-32E102D0BC77}" destId="{F86956D9-23E9-4D08-AAFD-A9551204C35B}" srcOrd="0" destOrd="0" presId="urn:microsoft.com/office/officeart/2005/8/layout/matrix3"/>
    <dgm:cxn modelId="{EE818030-A6FA-4D99-AF69-935368E37ACE}" type="presOf" srcId="{64E3AE09-F3E5-4AE0-A13A-F1EBBCF762AF}" destId="{10633E0A-94DC-4142-8B77-A1E772D2E14B}" srcOrd="0" destOrd="0" presId="urn:microsoft.com/office/officeart/2005/8/layout/matrix3"/>
    <dgm:cxn modelId="{227F8F31-FE31-43A3-8997-422BF56D17AA}" srcId="{153D05F7-844B-4234-97E8-32E102D0BC77}" destId="{64E3AE09-F3E5-4AE0-A13A-F1EBBCF762AF}" srcOrd="1" destOrd="0" parTransId="{D40B3DB1-D165-42C7-9844-1871531BDCB7}" sibTransId="{F6F14823-77C3-43ED-A5EE-87FD5B27619A}"/>
    <dgm:cxn modelId="{7327D24F-20DA-4380-8783-63A54B73ED16}" type="presOf" srcId="{1503EBE7-E2B5-4835-9103-4BDBE2B3415A}" destId="{D2F4D862-91EE-4A28-9625-EE5BC09C29D6}" srcOrd="0" destOrd="0" presId="urn:microsoft.com/office/officeart/2005/8/layout/matrix3"/>
    <dgm:cxn modelId="{F3E90356-AE42-482A-BFE2-9115D9D1B029}" srcId="{153D05F7-844B-4234-97E8-32E102D0BC77}" destId="{C80033EE-B246-44F8-95DE-D2858BBD76A8}" srcOrd="2" destOrd="0" parTransId="{97DBAEF1-D03E-49F0-9F21-BC8135040543}" sibTransId="{8FCD8893-6BA0-48CF-83FF-8E996A67041D}"/>
    <dgm:cxn modelId="{EC86E3C0-B572-40EB-92BC-314F6618499E}" type="presOf" srcId="{C80033EE-B246-44F8-95DE-D2858BBD76A8}" destId="{390C9F5F-FFDB-4EAC-AF22-A9239C068268}" srcOrd="0" destOrd="0" presId="urn:microsoft.com/office/officeart/2005/8/layout/matrix3"/>
    <dgm:cxn modelId="{01EF4DE4-4C63-4757-B5BE-2D890F928C8C}" srcId="{153D05F7-844B-4234-97E8-32E102D0BC77}" destId="{1503EBE7-E2B5-4835-9103-4BDBE2B3415A}" srcOrd="0" destOrd="0" parTransId="{81FE5816-7987-4AB6-99B5-47D148765027}" sibTransId="{5450C750-F5B3-4632-B01E-BD98E0D2D5A1}"/>
    <dgm:cxn modelId="{751E67F3-7BDF-4CAD-87DD-DFC0050467A9}" srcId="{153D05F7-844B-4234-97E8-32E102D0BC77}" destId="{CD7EB535-0CEB-46F5-BA66-4D895B63C7D1}" srcOrd="3" destOrd="0" parTransId="{3DE65395-E946-4CE3-9CA4-874D3A841B9C}" sibTransId="{2F326453-8082-41E4-8509-7F47389C8B22}"/>
    <dgm:cxn modelId="{95E81AE3-565B-41D3-AFA2-2CCC2C659F94}" type="presParOf" srcId="{F86956D9-23E9-4D08-AAFD-A9551204C35B}" destId="{B375D061-0488-4FEB-B877-5AAC96B395BA}" srcOrd="0" destOrd="0" presId="urn:microsoft.com/office/officeart/2005/8/layout/matrix3"/>
    <dgm:cxn modelId="{7CA7FA1C-9D9B-4DA1-B18A-8E7963F55E54}" type="presParOf" srcId="{F86956D9-23E9-4D08-AAFD-A9551204C35B}" destId="{D2F4D862-91EE-4A28-9625-EE5BC09C29D6}" srcOrd="1" destOrd="0" presId="urn:microsoft.com/office/officeart/2005/8/layout/matrix3"/>
    <dgm:cxn modelId="{D938DE35-B1DF-44E8-867B-0702252905EB}" type="presParOf" srcId="{F86956D9-23E9-4D08-AAFD-A9551204C35B}" destId="{10633E0A-94DC-4142-8B77-A1E772D2E14B}" srcOrd="2" destOrd="0" presId="urn:microsoft.com/office/officeart/2005/8/layout/matrix3"/>
    <dgm:cxn modelId="{ABB5CDD9-7071-438B-A81D-7F1A0ECFE75C}" type="presParOf" srcId="{F86956D9-23E9-4D08-AAFD-A9551204C35B}" destId="{390C9F5F-FFDB-4EAC-AF22-A9239C068268}" srcOrd="3" destOrd="0" presId="urn:microsoft.com/office/officeart/2005/8/layout/matrix3"/>
    <dgm:cxn modelId="{42B6D797-5CC9-4AB8-90B3-62E3191F5D40}" type="presParOf" srcId="{F86956D9-23E9-4D08-AAFD-A9551204C35B}" destId="{29CCB880-430B-4371-BB32-69E73F82F50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7E7691-A8FA-458D-BD3B-348457212EB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1166EF-1C33-4506-AE70-9BF5F1B3B913}">
      <dgm:prSet/>
      <dgm:spPr/>
      <dgm:t>
        <a:bodyPr/>
        <a:lstStyle/>
        <a:p>
          <a:r>
            <a:rPr lang="en-US"/>
            <a:t>Home Service</a:t>
          </a:r>
        </a:p>
      </dgm:t>
    </dgm:pt>
    <dgm:pt modelId="{6688D055-62ED-4CB3-99D7-C11F2A477AC8}" type="parTrans" cxnId="{F4BB60FF-5C7B-4052-92F1-30E58B181B68}">
      <dgm:prSet/>
      <dgm:spPr/>
      <dgm:t>
        <a:bodyPr/>
        <a:lstStyle/>
        <a:p>
          <a:endParaRPr lang="en-US"/>
        </a:p>
      </dgm:t>
    </dgm:pt>
    <dgm:pt modelId="{D1B0C288-429A-4C63-A091-00BB55EB486A}" type="sibTrans" cxnId="{F4BB60FF-5C7B-4052-92F1-30E58B181B68}">
      <dgm:prSet/>
      <dgm:spPr/>
      <dgm:t>
        <a:bodyPr/>
        <a:lstStyle/>
        <a:p>
          <a:endParaRPr lang="en-US"/>
        </a:p>
      </dgm:t>
    </dgm:pt>
    <dgm:pt modelId="{15D320C4-2D06-42C9-9E22-A0334188F196}">
      <dgm:prSet/>
      <dgm:spPr/>
      <dgm:t>
        <a:bodyPr/>
        <a:lstStyle/>
        <a:p>
          <a:r>
            <a:rPr lang="en-US"/>
            <a:t>American Restaurant</a:t>
          </a:r>
        </a:p>
      </dgm:t>
    </dgm:pt>
    <dgm:pt modelId="{4BEBA8AB-1A50-4113-95D2-607444DDC5CD}" type="parTrans" cxnId="{2F28DA6E-2746-437C-B190-D9989BBA66D1}">
      <dgm:prSet/>
      <dgm:spPr/>
      <dgm:t>
        <a:bodyPr/>
        <a:lstStyle/>
        <a:p>
          <a:endParaRPr lang="en-US"/>
        </a:p>
      </dgm:t>
    </dgm:pt>
    <dgm:pt modelId="{9500BEC5-71ED-4A31-B2D0-ECD00C8A4077}" type="sibTrans" cxnId="{2F28DA6E-2746-437C-B190-D9989BBA66D1}">
      <dgm:prSet/>
      <dgm:spPr/>
      <dgm:t>
        <a:bodyPr/>
        <a:lstStyle/>
        <a:p>
          <a:endParaRPr lang="en-US"/>
        </a:p>
      </dgm:t>
    </dgm:pt>
    <dgm:pt modelId="{B2D6505F-85EA-490D-A3F6-1315E26EF869}">
      <dgm:prSet/>
      <dgm:spPr/>
      <dgm:t>
        <a:bodyPr/>
        <a:lstStyle/>
        <a:p>
          <a:r>
            <a:rPr lang="en-US"/>
            <a:t>Intersection</a:t>
          </a:r>
        </a:p>
      </dgm:t>
    </dgm:pt>
    <dgm:pt modelId="{5112EA38-F37C-4F55-A779-FE384FC00919}" type="parTrans" cxnId="{D3F0A8E4-0652-4627-91D3-F905D214B2AB}">
      <dgm:prSet/>
      <dgm:spPr/>
      <dgm:t>
        <a:bodyPr/>
        <a:lstStyle/>
        <a:p>
          <a:endParaRPr lang="en-US"/>
        </a:p>
      </dgm:t>
    </dgm:pt>
    <dgm:pt modelId="{C21C3E67-6F66-4D33-86F9-01BB706AF3E9}" type="sibTrans" cxnId="{D3F0A8E4-0652-4627-91D3-F905D214B2AB}">
      <dgm:prSet/>
      <dgm:spPr/>
      <dgm:t>
        <a:bodyPr/>
        <a:lstStyle/>
        <a:p>
          <a:endParaRPr lang="en-US"/>
        </a:p>
      </dgm:t>
    </dgm:pt>
    <dgm:pt modelId="{16FA2922-0E0A-4190-9505-A43FE9E37406}">
      <dgm:prSet/>
      <dgm:spPr/>
      <dgm:t>
        <a:bodyPr/>
        <a:lstStyle/>
        <a:p>
          <a:r>
            <a:rPr lang="en-US"/>
            <a:t>Trail</a:t>
          </a:r>
        </a:p>
      </dgm:t>
    </dgm:pt>
    <dgm:pt modelId="{CA9640AF-CC29-4114-8456-3232AC27C8B5}" type="parTrans" cxnId="{ED23A76B-F04E-4C14-A0FA-86043F3F881A}">
      <dgm:prSet/>
      <dgm:spPr/>
      <dgm:t>
        <a:bodyPr/>
        <a:lstStyle/>
        <a:p>
          <a:endParaRPr lang="en-US"/>
        </a:p>
      </dgm:t>
    </dgm:pt>
    <dgm:pt modelId="{D8E01906-ADF8-4FE0-9C18-3C3671ECE0A3}" type="sibTrans" cxnId="{ED23A76B-F04E-4C14-A0FA-86043F3F881A}">
      <dgm:prSet/>
      <dgm:spPr/>
      <dgm:t>
        <a:bodyPr/>
        <a:lstStyle/>
        <a:p>
          <a:endParaRPr lang="en-US"/>
        </a:p>
      </dgm:t>
    </dgm:pt>
    <dgm:pt modelId="{20DFF619-0DD5-4D53-8D17-73728C873990}">
      <dgm:prSet/>
      <dgm:spPr/>
      <dgm:t>
        <a:bodyPr/>
        <a:lstStyle/>
        <a:p>
          <a:r>
            <a:rPr lang="en-US"/>
            <a:t>Flower Shop</a:t>
          </a:r>
        </a:p>
      </dgm:t>
    </dgm:pt>
    <dgm:pt modelId="{BB2C209B-C3FB-4999-83EB-95B2CEDCF96A}" type="parTrans" cxnId="{BCF55913-47FB-4CE9-BE0B-20C0B49AF053}">
      <dgm:prSet/>
      <dgm:spPr/>
      <dgm:t>
        <a:bodyPr/>
        <a:lstStyle/>
        <a:p>
          <a:endParaRPr lang="en-US"/>
        </a:p>
      </dgm:t>
    </dgm:pt>
    <dgm:pt modelId="{B548665A-D59F-41A0-87E0-E8645098A5FB}" type="sibTrans" cxnId="{BCF55913-47FB-4CE9-BE0B-20C0B49AF053}">
      <dgm:prSet/>
      <dgm:spPr/>
      <dgm:t>
        <a:bodyPr/>
        <a:lstStyle/>
        <a:p>
          <a:endParaRPr lang="en-US"/>
        </a:p>
      </dgm:t>
    </dgm:pt>
    <dgm:pt modelId="{ACE4B5E8-9AF5-4D33-A79F-856C2DC0F323}">
      <dgm:prSet/>
      <dgm:spPr/>
      <dgm:t>
        <a:bodyPr/>
        <a:lstStyle/>
        <a:p>
          <a:r>
            <a:rPr lang="en-US"/>
            <a:t>Construction and Landscaping</a:t>
          </a:r>
        </a:p>
      </dgm:t>
    </dgm:pt>
    <dgm:pt modelId="{F22E5066-4FBD-4EF5-AB3D-734344876659}" type="parTrans" cxnId="{E5212561-D2E3-4F79-A25B-53DED0F883B0}">
      <dgm:prSet/>
      <dgm:spPr/>
      <dgm:t>
        <a:bodyPr/>
        <a:lstStyle/>
        <a:p>
          <a:endParaRPr lang="en-US"/>
        </a:p>
      </dgm:t>
    </dgm:pt>
    <dgm:pt modelId="{F59C099E-7B96-49F5-A670-207C3574D0A7}" type="sibTrans" cxnId="{E5212561-D2E3-4F79-A25B-53DED0F883B0}">
      <dgm:prSet/>
      <dgm:spPr/>
      <dgm:t>
        <a:bodyPr/>
        <a:lstStyle/>
        <a:p>
          <a:endParaRPr lang="en-US"/>
        </a:p>
      </dgm:t>
    </dgm:pt>
    <dgm:pt modelId="{ACB4D15B-EB08-4ABA-B41F-25487C532F3A}">
      <dgm:prSet/>
      <dgm:spPr/>
      <dgm:t>
        <a:bodyPr/>
        <a:lstStyle/>
        <a:p>
          <a:r>
            <a:rPr lang="en-US"/>
            <a:t>Convenience Store</a:t>
          </a:r>
        </a:p>
      </dgm:t>
    </dgm:pt>
    <dgm:pt modelId="{24309F19-4B5F-4255-A29C-7E5FC23AF3BC}" type="parTrans" cxnId="{4581F10E-21DE-4CA8-BA7F-5A167905470B}">
      <dgm:prSet/>
      <dgm:spPr/>
      <dgm:t>
        <a:bodyPr/>
        <a:lstStyle/>
        <a:p>
          <a:endParaRPr lang="en-US"/>
        </a:p>
      </dgm:t>
    </dgm:pt>
    <dgm:pt modelId="{7C47C321-B1FF-4E1F-8777-156FDA387779}" type="sibTrans" cxnId="{4581F10E-21DE-4CA8-BA7F-5A167905470B}">
      <dgm:prSet/>
      <dgm:spPr/>
      <dgm:t>
        <a:bodyPr/>
        <a:lstStyle/>
        <a:p>
          <a:endParaRPr lang="en-US"/>
        </a:p>
      </dgm:t>
    </dgm:pt>
    <dgm:pt modelId="{53F458E7-BCF6-4AFE-B564-D7CB4FC05D8D}">
      <dgm:prSet/>
      <dgm:spPr/>
      <dgm:t>
        <a:bodyPr/>
        <a:lstStyle/>
        <a:p>
          <a:r>
            <a:rPr lang="en-US"/>
            <a:t>Dance Studio</a:t>
          </a:r>
        </a:p>
      </dgm:t>
    </dgm:pt>
    <dgm:pt modelId="{AC1BBD7D-03FD-4591-82E3-B844AF36C075}" type="parTrans" cxnId="{37162E51-2A11-4F13-9E91-3D99ADA3C0EE}">
      <dgm:prSet/>
      <dgm:spPr/>
      <dgm:t>
        <a:bodyPr/>
        <a:lstStyle/>
        <a:p>
          <a:endParaRPr lang="en-US"/>
        </a:p>
      </dgm:t>
    </dgm:pt>
    <dgm:pt modelId="{1BEC7210-0A3B-48AC-9DCA-C10068904BC2}" type="sibTrans" cxnId="{37162E51-2A11-4F13-9E91-3D99ADA3C0EE}">
      <dgm:prSet/>
      <dgm:spPr/>
      <dgm:t>
        <a:bodyPr/>
        <a:lstStyle/>
        <a:p>
          <a:endParaRPr lang="en-US"/>
        </a:p>
      </dgm:t>
    </dgm:pt>
    <dgm:pt modelId="{B801CD72-E0B4-40C7-8314-A16600E5E205}">
      <dgm:prSet/>
      <dgm:spPr/>
      <dgm:t>
        <a:bodyPr/>
        <a:lstStyle/>
        <a:p>
          <a:r>
            <a:rPr lang="en-US"/>
            <a:t>Discount Store</a:t>
          </a:r>
        </a:p>
      </dgm:t>
    </dgm:pt>
    <dgm:pt modelId="{CA415E33-61DC-4516-9AE0-5E2C2C2DE1D4}" type="parTrans" cxnId="{4789099D-590A-4A9A-947D-AA74B7DEE12A}">
      <dgm:prSet/>
      <dgm:spPr/>
      <dgm:t>
        <a:bodyPr/>
        <a:lstStyle/>
        <a:p>
          <a:endParaRPr lang="en-US"/>
        </a:p>
      </dgm:t>
    </dgm:pt>
    <dgm:pt modelId="{E59CD761-3672-445E-BA13-CEE06D940657}" type="sibTrans" cxnId="{4789099D-590A-4A9A-947D-AA74B7DEE12A}">
      <dgm:prSet/>
      <dgm:spPr/>
      <dgm:t>
        <a:bodyPr/>
        <a:lstStyle/>
        <a:p>
          <a:endParaRPr lang="en-US"/>
        </a:p>
      </dgm:t>
    </dgm:pt>
    <dgm:pt modelId="{448DBBF2-2752-4D45-A61D-AAAD88121E32}">
      <dgm:prSet/>
      <dgm:spPr/>
      <dgm:t>
        <a:bodyPr/>
        <a:lstStyle/>
        <a:p>
          <a:r>
            <a:rPr lang="en-US"/>
            <a:t>Distillery</a:t>
          </a:r>
        </a:p>
      </dgm:t>
    </dgm:pt>
    <dgm:pt modelId="{6504FBF9-A567-45D8-B614-074101023CE5}" type="parTrans" cxnId="{306FE6A6-D8AB-437F-B8D7-FE622C5683C1}">
      <dgm:prSet/>
      <dgm:spPr/>
      <dgm:t>
        <a:bodyPr/>
        <a:lstStyle/>
        <a:p>
          <a:endParaRPr lang="en-US"/>
        </a:p>
      </dgm:t>
    </dgm:pt>
    <dgm:pt modelId="{DD598F86-367F-4413-B319-60D5CEDEB7FB}" type="sibTrans" cxnId="{306FE6A6-D8AB-437F-B8D7-FE622C5683C1}">
      <dgm:prSet/>
      <dgm:spPr/>
      <dgm:t>
        <a:bodyPr/>
        <a:lstStyle/>
        <a:p>
          <a:endParaRPr lang="en-US"/>
        </a:p>
      </dgm:t>
    </dgm:pt>
    <dgm:pt modelId="{A8F16497-9156-4896-8D3D-420425F53D2E}">
      <dgm:prSet/>
      <dgm:spPr/>
      <dgm:t>
        <a:bodyPr/>
        <a:lstStyle/>
        <a:p>
          <a:r>
            <a:rPr lang="en-US"/>
            <a:t>Donut Shop</a:t>
          </a:r>
        </a:p>
      </dgm:t>
    </dgm:pt>
    <dgm:pt modelId="{665E0100-69A6-4982-B659-ABE937DB863D}" type="parTrans" cxnId="{09BBD7C0-B1B0-4E78-B22D-6D1418DB522E}">
      <dgm:prSet/>
      <dgm:spPr/>
      <dgm:t>
        <a:bodyPr/>
        <a:lstStyle/>
        <a:p>
          <a:endParaRPr lang="en-US"/>
        </a:p>
      </dgm:t>
    </dgm:pt>
    <dgm:pt modelId="{871DC850-0218-4620-8FDE-C5ABBF6F46D2}" type="sibTrans" cxnId="{09BBD7C0-B1B0-4E78-B22D-6D1418DB522E}">
      <dgm:prSet/>
      <dgm:spPr/>
      <dgm:t>
        <a:bodyPr/>
        <a:lstStyle/>
        <a:p>
          <a:endParaRPr lang="en-US"/>
        </a:p>
      </dgm:t>
    </dgm:pt>
    <dgm:pt modelId="{FF0847C9-002E-4203-96F6-8641C808DEE8}" type="pres">
      <dgm:prSet presAssocID="{567E7691-A8FA-458D-BD3B-348457212EBA}" presName="linear" presStyleCnt="0">
        <dgm:presLayoutVars>
          <dgm:animLvl val="lvl"/>
          <dgm:resizeHandles val="exact"/>
        </dgm:presLayoutVars>
      </dgm:prSet>
      <dgm:spPr/>
    </dgm:pt>
    <dgm:pt modelId="{61D8B002-250C-4B8F-BFB1-1279A9C638AD}" type="pres">
      <dgm:prSet presAssocID="{1D1166EF-1C33-4506-AE70-9BF5F1B3B913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480B32CB-452E-4D84-9A5B-B420DBC1596B}" type="pres">
      <dgm:prSet presAssocID="{D1B0C288-429A-4C63-A091-00BB55EB486A}" presName="spacer" presStyleCnt="0"/>
      <dgm:spPr/>
    </dgm:pt>
    <dgm:pt modelId="{C08FB2FE-2A85-4AD5-AD62-1925D35FCEDE}" type="pres">
      <dgm:prSet presAssocID="{15D320C4-2D06-42C9-9E22-A0334188F196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7642F66E-8FF5-4C54-9826-7385602ED169}" type="pres">
      <dgm:prSet presAssocID="{9500BEC5-71ED-4A31-B2D0-ECD00C8A4077}" presName="spacer" presStyleCnt="0"/>
      <dgm:spPr/>
    </dgm:pt>
    <dgm:pt modelId="{FAA839AC-E372-41E1-9712-FA7CE2363E8B}" type="pres">
      <dgm:prSet presAssocID="{B2D6505F-85EA-490D-A3F6-1315E26EF869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1A64D0DD-28E7-4173-9FFA-42FA8351CD2A}" type="pres">
      <dgm:prSet presAssocID="{C21C3E67-6F66-4D33-86F9-01BB706AF3E9}" presName="spacer" presStyleCnt="0"/>
      <dgm:spPr/>
    </dgm:pt>
    <dgm:pt modelId="{EBCB32C2-CF9E-4378-B35D-900ED775F474}" type="pres">
      <dgm:prSet presAssocID="{16FA2922-0E0A-4190-9505-A43FE9E37406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B5842EB9-8A89-43D8-A314-685E8A486B66}" type="pres">
      <dgm:prSet presAssocID="{D8E01906-ADF8-4FE0-9C18-3C3671ECE0A3}" presName="spacer" presStyleCnt="0"/>
      <dgm:spPr/>
    </dgm:pt>
    <dgm:pt modelId="{CD3F62C5-1C16-4422-A819-23530A44E61C}" type="pres">
      <dgm:prSet presAssocID="{20DFF619-0DD5-4D53-8D17-73728C873990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387815BA-8D52-4D46-A009-3D1312510F64}" type="pres">
      <dgm:prSet presAssocID="{B548665A-D59F-41A0-87E0-E8645098A5FB}" presName="spacer" presStyleCnt="0"/>
      <dgm:spPr/>
    </dgm:pt>
    <dgm:pt modelId="{8F06D4C9-17BE-4DF5-9B15-2AEF2BAB3D60}" type="pres">
      <dgm:prSet presAssocID="{ACE4B5E8-9AF5-4D33-A79F-856C2DC0F323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D717840D-0A6C-4763-8FA7-EC79A6F4E307}" type="pres">
      <dgm:prSet presAssocID="{F59C099E-7B96-49F5-A670-207C3574D0A7}" presName="spacer" presStyleCnt="0"/>
      <dgm:spPr/>
    </dgm:pt>
    <dgm:pt modelId="{E273DD48-E67C-4532-B421-514FCF74DBDA}" type="pres">
      <dgm:prSet presAssocID="{ACB4D15B-EB08-4ABA-B41F-25487C532F3A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5A87E9EE-D3C4-452A-8920-342EF17538ED}" type="pres">
      <dgm:prSet presAssocID="{7C47C321-B1FF-4E1F-8777-156FDA387779}" presName="spacer" presStyleCnt="0"/>
      <dgm:spPr/>
    </dgm:pt>
    <dgm:pt modelId="{73F6F859-5F60-4B63-9785-E533E8CE05DF}" type="pres">
      <dgm:prSet presAssocID="{53F458E7-BCF6-4AFE-B564-D7CB4FC05D8D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0D638B11-534C-4B0F-AE3C-F22002A4AD86}" type="pres">
      <dgm:prSet presAssocID="{1BEC7210-0A3B-48AC-9DCA-C10068904BC2}" presName="spacer" presStyleCnt="0"/>
      <dgm:spPr/>
    </dgm:pt>
    <dgm:pt modelId="{61E5BB9D-EEA7-45C7-9FFA-93E7C41176DE}" type="pres">
      <dgm:prSet presAssocID="{B801CD72-E0B4-40C7-8314-A16600E5E205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446CD928-ABC3-47B7-A4BC-98953C243F7F}" type="pres">
      <dgm:prSet presAssocID="{E59CD761-3672-445E-BA13-CEE06D940657}" presName="spacer" presStyleCnt="0"/>
      <dgm:spPr/>
    </dgm:pt>
    <dgm:pt modelId="{639BEDE9-761D-48B9-9C73-17F72F995F85}" type="pres">
      <dgm:prSet presAssocID="{448DBBF2-2752-4D45-A61D-AAAD88121E32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A8B17949-6EE2-45E6-A848-03AD2233DC0C}" type="pres">
      <dgm:prSet presAssocID="{DD598F86-367F-4413-B319-60D5CEDEB7FB}" presName="spacer" presStyleCnt="0"/>
      <dgm:spPr/>
    </dgm:pt>
    <dgm:pt modelId="{C791457D-7B34-4EAA-8ED3-1A54923FD609}" type="pres">
      <dgm:prSet presAssocID="{A8F16497-9156-4896-8D3D-420425F53D2E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5654CC02-6611-43C8-8D2F-D609ABF7539E}" type="presOf" srcId="{448DBBF2-2752-4D45-A61D-AAAD88121E32}" destId="{639BEDE9-761D-48B9-9C73-17F72F995F85}" srcOrd="0" destOrd="0" presId="urn:microsoft.com/office/officeart/2005/8/layout/vList2"/>
    <dgm:cxn modelId="{4581F10E-21DE-4CA8-BA7F-5A167905470B}" srcId="{567E7691-A8FA-458D-BD3B-348457212EBA}" destId="{ACB4D15B-EB08-4ABA-B41F-25487C532F3A}" srcOrd="6" destOrd="0" parTransId="{24309F19-4B5F-4255-A29C-7E5FC23AF3BC}" sibTransId="{7C47C321-B1FF-4E1F-8777-156FDA387779}"/>
    <dgm:cxn modelId="{BCF55913-47FB-4CE9-BE0B-20C0B49AF053}" srcId="{567E7691-A8FA-458D-BD3B-348457212EBA}" destId="{20DFF619-0DD5-4D53-8D17-73728C873990}" srcOrd="4" destOrd="0" parTransId="{BB2C209B-C3FB-4999-83EB-95B2CEDCF96A}" sibTransId="{B548665A-D59F-41A0-87E0-E8645098A5FB}"/>
    <dgm:cxn modelId="{2F52652A-B8E9-421F-969E-E2603AAB89F5}" type="presOf" srcId="{A8F16497-9156-4896-8D3D-420425F53D2E}" destId="{C791457D-7B34-4EAA-8ED3-1A54923FD609}" srcOrd="0" destOrd="0" presId="urn:microsoft.com/office/officeart/2005/8/layout/vList2"/>
    <dgm:cxn modelId="{BFD60D5E-C776-4E01-BF75-9BFB0B32BA76}" type="presOf" srcId="{ACE4B5E8-9AF5-4D33-A79F-856C2DC0F323}" destId="{8F06D4C9-17BE-4DF5-9B15-2AEF2BAB3D60}" srcOrd="0" destOrd="0" presId="urn:microsoft.com/office/officeart/2005/8/layout/vList2"/>
    <dgm:cxn modelId="{F96CEE60-37E1-4352-A0A5-85EBBD8E8CA4}" type="presOf" srcId="{B801CD72-E0B4-40C7-8314-A16600E5E205}" destId="{61E5BB9D-EEA7-45C7-9FFA-93E7C41176DE}" srcOrd="0" destOrd="0" presId="urn:microsoft.com/office/officeart/2005/8/layout/vList2"/>
    <dgm:cxn modelId="{E5212561-D2E3-4F79-A25B-53DED0F883B0}" srcId="{567E7691-A8FA-458D-BD3B-348457212EBA}" destId="{ACE4B5E8-9AF5-4D33-A79F-856C2DC0F323}" srcOrd="5" destOrd="0" parTransId="{F22E5066-4FBD-4EF5-AB3D-734344876659}" sibTransId="{F59C099E-7B96-49F5-A670-207C3574D0A7}"/>
    <dgm:cxn modelId="{ED23A76B-F04E-4C14-A0FA-86043F3F881A}" srcId="{567E7691-A8FA-458D-BD3B-348457212EBA}" destId="{16FA2922-0E0A-4190-9505-A43FE9E37406}" srcOrd="3" destOrd="0" parTransId="{CA9640AF-CC29-4114-8456-3232AC27C8B5}" sibTransId="{D8E01906-ADF8-4FE0-9C18-3C3671ECE0A3}"/>
    <dgm:cxn modelId="{2F28DA6E-2746-437C-B190-D9989BBA66D1}" srcId="{567E7691-A8FA-458D-BD3B-348457212EBA}" destId="{15D320C4-2D06-42C9-9E22-A0334188F196}" srcOrd="1" destOrd="0" parTransId="{4BEBA8AB-1A50-4113-95D2-607444DDC5CD}" sibTransId="{9500BEC5-71ED-4A31-B2D0-ECD00C8A4077}"/>
    <dgm:cxn modelId="{37162E51-2A11-4F13-9E91-3D99ADA3C0EE}" srcId="{567E7691-A8FA-458D-BD3B-348457212EBA}" destId="{53F458E7-BCF6-4AFE-B564-D7CB4FC05D8D}" srcOrd="7" destOrd="0" parTransId="{AC1BBD7D-03FD-4591-82E3-B844AF36C075}" sibTransId="{1BEC7210-0A3B-48AC-9DCA-C10068904BC2}"/>
    <dgm:cxn modelId="{6C54A676-0A48-4D2D-8D41-D19FE870B6F2}" type="presOf" srcId="{567E7691-A8FA-458D-BD3B-348457212EBA}" destId="{FF0847C9-002E-4203-96F6-8641C808DEE8}" srcOrd="0" destOrd="0" presId="urn:microsoft.com/office/officeart/2005/8/layout/vList2"/>
    <dgm:cxn modelId="{F0B2098C-B2A9-4E1A-8176-75E773DEFE2D}" type="presOf" srcId="{ACB4D15B-EB08-4ABA-B41F-25487C532F3A}" destId="{E273DD48-E67C-4532-B421-514FCF74DBDA}" srcOrd="0" destOrd="0" presId="urn:microsoft.com/office/officeart/2005/8/layout/vList2"/>
    <dgm:cxn modelId="{1FE59494-6466-42B1-9170-026C4710790E}" type="presOf" srcId="{16FA2922-0E0A-4190-9505-A43FE9E37406}" destId="{EBCB32C2-CF9E-4378-B35D-900ED775F474}" srcOrd="0" destOrd="0" presId="urn:microsoft.com/office/officeart/2005/8/layout/vList2"/>
    <dgm:cxn modelId="{4789099D-590A-4A9A-947D-AA74B7DEE12A}" srcId="{567E7691-A8FA-458D-BD3B-348457212EBA}" destId="{B801CD72-E0B4-40C7-8314-A16600E5E205}" srcOrd="8" destOrd="0" parTransId="{CA415E33-61DC-4516-9AE0-5E2C2C2DE1D4}" sibTransId="{E59CD761-3672-445E-BA13-CEE06D940657}"/>
    <dgm:cxn modelId="{9C06C59F-7064-4D2B-B320-C538139E5463}" type="presOf" srcId="{53F458E7-BCF6-4AFE-B564-D7CB4FC05D8D}" destId="{73F6F859-5F60-4B63-9785-E533E8CE05DF}" srcOrd="0" destOrd="0" presId="urn:microsoft.com/office/officeart/2005/8/layout/vList2"/>
    <dgm:cxn modelId="{306FE6A6-D8AB-437F-B8D7-FE622C5683C1}" srcId="{567E7691-A8FA-458D-BD3B-348457212EBA}" destId="{448DBBF2-2752-4D45-A61D-AAAD88121E32}" srcOrd="9" destOrd="0" parTransId="{6504FBF9-A567-45D8-B614-074101023CE5}" sibTransId="{DD598F86-367F-4413-B319-60D5CEDEB7FB}"/>
    <dgm:cxn modelId="{DD2A47AE-7CDE-4B6B-9F7F-E3088F8A7CB2}" type="presOf" srcId="{1D1166EF-1C33-4506-AE70-9BF5F1B3B913}" destId="{61D8B002-250C-4B8F-BFB1-1279A9C638AD}" srcOrd="0" destOrd="0" presId="urn:microsoft.com/office/officeart/2005/8/layout/vList2"/>
    <dgm:cxn modelId="{1EDB06BD-E0C8-489F-BE8A-B528C3CEA66E}" type="presOf" srcId="{20DFF619-0DD5-4D53-8D17-73728C873990}" destId="{CD3F62C5-1C16-4422-A819-23530A44E61C}" srcOrd="0" destOrd="0" presId="urn:microsoft.com/office/officeart/2005/8/layout/vList2"/>
    <dgm:cxn modelId="{09BBD7C0-B1B0-4E78-B22D-6D1418DB522E}" srcId="{567E7691-A8FA-458D-BD3B-348457212EBA}" destId="{A8F16497-9156-4896-8D3D-420425F53D2E}" srcOrd="10" destOrd="0" parTransId="{665E0100-69A6-4982-B659-ABE937DB863D}" sibTransId="{871DC850-0218-4620-8FDE-C5ABBF6F46D2}"/>
    <dgm:cxn modelId="{7284C6E2-1E25-435A-BC15-8344A9D79D89}" type="presOf" srcId="{B2D6505F-85EA-490D-A3F6-1315E26EF869}" destId="{FAA839AC-E372-41E1-9712-FA7CE2363E8B}" srcOrd="0" destOrd="0" presId="urn:microsoft.com/office/officeart/2005/8/layout/vList2"/>
    <dgm:cxn modelId="{D3F0A8E4-0652-4627-91D3-F905D214B2AB}" srcId="{567E7691-A8FA-458D-BD3B-348457212EBA}" destId="{B2D6505F-85EA-490D-A3F6-1315E26EF869}" srcOrd="2" destOrd="0" parTransId="{5112EA38-F37C-4F55-A779-FE384FC00919}" sibTransId="{C21C3E67-6F66-4D33-86F9-01BB706AF3E9}"/>
    <dgm:cxn modelId="{7124ADE9-EB93-4F64-8467-B0683E2F6B06}" type="presOf" srcId="{15D320C4-2D06-42C9-9E22-A0334188F196}" destId="{C08FB2FE-2A85-4AD5-AD62-1925D35FCEDE}" srcOrd="0" destOrd="0" presId="urn:microsoft.com/office/officeart/2005/8/layout/vList2"/>
    <dgm:cxn modelId="{F4BB60FF-5C7B-4052-92F1-30E58B181B68}" srcId="{567E7691-A8FA-458D-BD3B-348457212EBA}" destId="{1D1166EF-1C33-4506-AE70-9BF5F1B3B913}" srcOrd="0" destOrd="0" parTransId="{6688D055-62ED-4CB3-99D7-C11F2A477AC8}" sibTransId="{D1B0C288-429A-4C63-A091-00BB55EB486A}"/>
    <dgm:cxn modelId="{9267968A-5343-4D66-AAFA-6746D51CFECD}" type="presParOf" srcId="{FF0847C9-002E-4203-96F6-8641C808DEE8}" destId="{61D8B002-250C-4B8F-BFB1-1279A9C638AD}" srcOrd="0" destOrd="0" presId="urn:microsoft.com/office/officeart/2005/8/layout/vList2"/>
    <dgm:cxn modelId="{66509D34-7936-44D1-94D0-80622F1669A0}" type="presParOf" srcId="{FF0847C9-002E-4203-96F6-8641C808DEE8}" destId="{480B32CB-452E-4D84-9A5B-B420DBC1596B}" srcOrd="1" destOrd="0" presId="urn:microsoft.com/office/officeart/2005/8/layout/vList2"/>
    <dgm:cxn modelId="{D6D953F3-9F2E-4188-9088-B8BAB6B94D86}" type="presParOf" srcId="{FF0847C9-002E-4203-96F6-8641C808DEE8}" destId="{C08FB2FE-2A85-4AD5-AD62-1925D35FCEDE}" srcOrd="2" destOrd="0" presId="urn:microsoft.com/office/officeart/2005/8/layout/vList2"/>
    <dgm:cxn modelId="{58970C80-A0CD-44FD-82CA-2B38CEE6E973}" type="presParOf" srcId="{FF0847C9-002E-4203-96F6-8641C808DEE8}" destId="{7642F66E-8FF5-4C54-9826-7385602ED169}" srcOrd="3" destOrd="0" presId="urn:microsoft.com/office/officeart/2005/8/layout/vList2"/>
    <dgm:cxn modelId="{08A8E654-1309-434F-B4F9-22C6DD7525C1}" type="presParOf" srcId="{FF0847C9-002E-4203-96F6-8641C808DEE8}" destId="{FAA839AC-E372-41E1-9712-FA7CE2363E8B}" srcOrd="4" destOrd="0" presId="urn:microsoft.com/office/officeart/2005/8/layout/vList2"/>
    <dgm:cxn modelId="{9581D83F-8342-4504-8AFC-72AB27936663}" type="presParOf" srcId="{FF0847C9-002E-4203-96F6-8641C808DEE8}" destId="{1A64D0DD-28E7-4173-9FFA-42FA8351CD2A}" srcOrd="5" destOrd="0" presId="urn:microsoft.com/office/officeart/2005/8/layout/vList2"/>
    <dgm:cxn modelId="{6224A3F6-7C35-4FEA-90A6-1D7AFFCB2387}" type="presParOf" srcId="{FF0847C9-002E-4203-96F6-8641C808DEE8}" destId="{EBCB32C2-CF9E-4378-B35D-900ED775F474}" srcOrd="6" destOrd="0" presId="urn:microsoft.com/office/officeart/2005/8/layout/vList2"/>
    <dgm:cxn modelId="{C82B1C92-B99A-4858-A13C-3648BFD783D9}" type="presParOf" srcId="{FF0847C9-002E-4203-96F6-8641C808DEE8}" destId="{B5842EB9-8A89-43D8-A314-685E8A486B66}" srcOrd="7" destOrd="0" presId="urn:microsoft.com/office/officeart/2005/8/layout/vList2"/>
    <dgm:cxn modelId="{E21775C3-A6CA-4F2C-AD5A-717F5E4FA5D0}" type="presParOf" srcId="{FF0847C9-002E-4203-96F6-8641C808DEE8}" destId="{CD3F62C5-1C16-4422-A819-23530A44E61C}" srcOrd="8" destOrd="0" presId="urn:microsoft.com/office/officeart/2005/8/layout/vList2"/>
    <dgm:cxn modelId="{1B210AE5-AC43-4BA4-A3D3-04F2F5AAB8D0}" type="presParOf" srcId="{FF0847C9-002E-4203-96F6-8641C808DEE8}" destId="{387815BA-8D52-4D46-A009-3D1312510F64}" srcOrd="9" destOrd="0" presId="urn:microsoft.com/office/officeart/2005/8/layout/vList2"/>
    <dgm:cxn modelId="{C33F96F8-57BA-4754-89DC-91AE76AC11E2}" type="presParOf" srcId="{FF0847C9-002E-4203-96F6-8641C808DEE8}" destId="{8F06D4C9-17BE-4DF5-9B15-2AEF2BAB3D60}" srcOrd="10" destOrd="0" presId="urn:microsoft.com/office/officeart/2005/8/layout/vList2"/>
    <dgm:cxn modelId="{6793C07E-D5DE-4E63-BA8F-7C70E20F207B}" type="presParOf" srcId="{FF0847C9-002E-4203-96F6-8641C808DEE8}" destId="{D717840D-0A6C-4763-8FA7-EC79A6F4E307}" srcOrd="11" destOrd="0" presId="urn:microsoft.com/office/officeart/2005/8/layout/vList2"/>
    <dgm:cxn modelId="{8631B87E-510C-4A39-9BB9-63204C77B003}" type="presParOf" srcId="{FF0847C9-002E-4203-96F6-8641C808DEE8}" destId="{E273DD48-E67C-4532-B421-514FCF74DBDA}" srcOrd="12" destOrd="0" presId="urn:microsoft.com/office/officeart/2005/8/layout/vList2"/>
    <dgm:cxn modelId="{D6D4D367-D7D0-4988-ADBB-AA94CC333D26}" type="presParOf" srcId="{FF0847C9-002E-4203-96F6-8641C808DEE8}" destId="{5A87E9EE-D3C4-452A-8920-342EF17538ED}" srcOrd="13" destOrd="0" presId="urn:microsoft.com/office/officeart/2005/8/layout/vList2"/>
    <dgm:cxn modelId="{1C88C84D-A669-42B6-ACFD-5FA43F967341}" type="presParOf" srcId="{FF0847C9-002E-4203-96F6-8641C808DEE8}" destId="{73F6F859-5F60-4B63-9785-E533E8CE05DF}" srcOrd="14" destOrd="0" presId="urn:microsoft.com/office/officeart/2005/8/layout/vList2"/>
    <dgm:cxn modelId="{5E32D163-4832-46CB-81C3-A2478EE14FDD}" type="presParOf" srcId="{FF0847C9-002E-4203-96F6-8641C808DEE8}" destId="{0D638B11-534C-4B0F-AE3C-F22002A4AD86}" srcOrd="15" destOrd="0" presId="urn:microsoft.com/office/officeart/2005/8/layout/vList2"/>
    <dgm:cxn modelId="{6B3D51D6-16E9-4C87-A5FF-9C64AA95CD5B}" type="presParOf" srcId="{FF0847C9-002E-4203-96F6-8641C808DEE8}" destId="{61E5BB9D-EEA7-45C7-9FFA-93E7C41176DE}" srcOrd="16" destOrd="0" presId="urn:microsoft.com/office/officeart/2005/8/layout/vList2"/>
    <dgm:cxn modelId="{A90C34F1-67D7-4D12-8DC9-6819B14B89A9}" type="presParOf" srcId="{FF0847C9-002E-4203-96F6-8641C808DEE8}" destId="{446CD928-ABC3-47B7-A4BC-98953C243F7F}" srcOrd="17" destOrd="0" presId="urn:microsoft.com/office/officeart/2005/8/layout/vList2"/>
    <dgm:cxn modelId="{49FA98C3-87BF-43BD-A38D-9B86C5C6124D}" type="presParOf" srcId="{FF0847C9-002E-4203-96F6-8641C808DEE8}" destId="{639BEDE9-761D-48B9-9C73-17F72F995F85}" srcOrd="18" destOrd="0" presId="urn:microsoft.com/office/officeart/2005/8/layout/vList2"/>
    <dgm:cxn modelId="{13CB32EC-8324-48EC-AB05-CAC9E985732B}" type="presParOf" srcId="{FF0847C9-002E-4203-96F6-8641C808DEE8}" destId="{A8B17949-6EE2-45E6-A848-03AD2233DC0C}" srcOrd="19" destOrd="0" presId="urn:microsoft.com/office/officeart/2005/8/layout/vList2"/>
    <dgm:cxn modelId="{2C6DB275-93ED-415C-9B75-2D14EE7BF80A}" type="presParOf" srcId="{FF0847C9-002E-4203-96F6-8641C808DEE8}" destId="{C791457D-7B34-4EAA-8ED3-1A54923FD609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D3685B-5468-4EEB-9FD7-252DE297588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0415B4-6835-4427-881C-D426C012AE7B}">
      <dgm:prSet/>
      <dgm:spPr/>
      <dgm:t>
        <a:bodyPr/>
        <a:lstStyle/>
        <a:p>
          <a:r>
            <a:rPr lang="en-US"/>
            <a:t>Used Kmeans() to build 8 clusters</a:t>
          </a:r>
        </a:p>
      </dgm:t>
    </dgm:pt>
    <dgm:pt modelId="{3779B25A-1F4A-4BA0-A700-1E45A3F13432}" type="parTrans" cxnId="{2BE1AE97-DF2E-476C-B318-1364860A3EC8}">
      <dgm:prSet/>
      <dgm:spPr/>
      <dgm:t>
        <a:bodyPr/>
        <a:lstStyle/>
        <a:p>
          <a:endParaRPr lang="en-US"/>
        </a:p>
      </dgm:t>
    </dgm:pt>
    <dgm:pt modelId="{D48274EE-A3B2-43D9-955A-AE2424389E0E}" type="sibTrans" cxnId="{2BE1AE97-DF2E-476C-B318-1364860A3EC8}">
      <dgm:prSet/>
      <dgm:spPr/>
      <dgm:t>
        <a:bodyPr/>
        <a:lstStyle/>
        <a:p>
          <a:endParaRPr lang="en-US"/>
        </a:p>
      </dgm:t>
    </dgm:pt>
    <dgm:pt modelId="{F5BADC84-A3B2-48C7-A530-59D711CAD08F}">
      <dgm:prSet/>
      <dgm:spPr/>
      <dgm:t>
        <a:bodyPr/>
        <a:lstStyle/>
        <a:p>
          <a:r>
            <a:rPr lang="en-US"/>
            <a:t>Top Clusters: </a:t>
          </a:r>
        </a:p>
      </dgm:t>
    </dgm:pt>
    <dgm:pt modelId="{E3F0B8B3-8A2A-4FF1-9B58-186A528FCDFE}" type="parTrans" cxnId="{7484F372-5E96-4782-BBF3-5F830FCEE41F}">
      <dgm:prSet/>
      <dgm:spPr/>
      <dgm:t>
        <a:bodyPr/>
        <a:lstStyle/>
        <a:p>
          <a:endParaRPr lang="en-US"/>
        </a:p>
      </dgm:t>
    </dgm:pt>
    <dgm:pt modelId="{E527AD58-BF66-42BD-AF0E-E354BE285C9C}" type="sibTrans" cxnId="{7484F372-5E96-4782-BBF3-5F830FCEE41F}">
      <dgm:prSet/>
      <dgm:spPr/>
      <dgm:t>
        <a:bodyPr/>
        <a:lstStyle/>
        <a:p>
          <a:endParaRPr lang="en-US"/>
        </a:p>
      </dgm:t>
    </dgm:pt>
    <dgm:pt modelId="{BEEA08A5-578C-4E9E-A1FA-9C525EF7912C}">
      <dgm:prSet/>
      <dgm:spPr/>
      <dgm:t>
        <a:bodyPr/>
        <a:lstStyle/>
        <a:p>
          <a:r>
            <a:rPr lang="en-US"/>
            <a:t>Cluster 3: 12 neighborhoods</a:t>
          </a:r>
        </a:p>
      </dgm:t>
    </dgm:pt>
    <dgm:pt modelId="{16ED36CB-18E4-4FD4-9D07-A47E73334F31}" type="parTrans" cxnId="{F4D6254B-7F01-4D8A-AD99-9AB68121A2A0}">
      <dgm:prSet/>
      <dgm:spPr/>
      <dgm:t>
        <a:bodyPr/>
        <a:lstStyle/>
        <a:p>
          <a:endParaRPr lang="en-US"/>
        </a:p>
      </dgm:t>
    </dgm:pt>
    <dgm:pt modelId="{5A97234D-1C67-478F-9A56-89A72683B72E}" type="sibTrans" cxnId="{F4D6254B-7F01-4D8A-AD99-9AB68121A2A0}">
      <dgm:prSet/>
      <dgm:spPr/>
      <dgm:t>
        <a:bodyPr/>
        <a:lstStyle/>
        <a:p>
          <a:endParaRPr lang="en-US"/>
        </a:p>
      </dgm:t>
    </dgm:pt>
    <dgm:pt modelId="{25493442-AEE8-46BC-BAB8-7D307E2B4830}">
      <dgm:prSet/>
      <dgm:spPr/>
      <dgm:t>
        <a:bodyPr/>
        <a:lstStyle/>
        <a:p>
          <a:r>
            <a:rPr lang="en-US"/>
            <a:t>Cluster 2: 5 neighborhoods</a:t>
          </a:r>
        </a:p>
      </dgm:t>
    </dgm:pt>
    <dgm:pt modelId="{0FB92D1B-96F3-4BE2-860D-6BF9BD59E0F6}" type="parTrans" cxnId="{327CC967-0895-40F1-BD97-7C6D100EB581}">
      <dgm:prSet/>
      <dgm:spPr/>
      <dgm:t>
        <a:bodyPr/>
        <a:lstStyle/>
        <a:p>
          <a:endParaRPr lang="en-US"/>
        </a:p>
      </dgm:t>
    </dgm:pt>
    <dgm:pt modelId="{5B7DD95D-7959-4D00-A365-A4E7CA61D214}" type="sibTrans" cxnId="{327CC967-0895-40F1-BD97-7C6D100EB581}">
      <dgm:prSet/>
      <dgm:spPr/>
      <dgm:t>
        <a:bodyPr/>
        <a:lstStyle/>
        <a:p>
          <a:endParaRPr lang="en-US"/>
        </a:p>
      </dgm:t>
    </dgm:pt>
    <dgm:pt modelId="{D39FC653-9761-4867-A57A-0C4703CBEE3F}">
      <dgm:prSet/>
      <dgm:spPr/>
      <dgm:t>
        <a:bodyPr/>
        <a:lstStyle/>
        <a:p>
          <a:r>
            <a:rPr lang="en-US"/>
            <a:t>Cluster 4 &amp; 1: 2 neighborhoods each</a:t>
          </a:r>
        </a:p>
      </dgm:t>
    </dgm:pt>
    <dgm:pt modelId="{E6BB65D1-48BB-47D5-B772-D71ED055FAEC}" type="parTrans" cxnId="{E531A481-294C-40E4-AA94-AD9438A988EB}">
      <dgm:prSet/>
      <dgm:spPr/>
      <dgm:t>
        <a:bodyPr/>
        <a:lstStyle/>
        <a:p>
          <a:endParaRPr lang="en-US"/>
        </a:p>
      </dgm:t>
    </dgm:pt>
    <dgm:pt modelId="{4BD696D2-8CA5-41D4-8972-EC2F9C083778}" type="sibTrans" cxnId="{E531A481-294C-40E4-AA94-AD9438A988EB}">
      <dgm:prSet/>
      <dgm:spPr/>
      <dgm:t>
        <a:bodyPr/>
        <a:lstStyle/>
        <a:p>
          <a:endParaRPr lang="en-US"/>
        </a:p>
      </dgm:t>
    </dgm:pt>
    <dgm:pt modelId="{99F11BF3-80CA-41D3-9D5E-7CDBD243D839}">
      <dgm:prSet/>
      <dgm:spPr/>
      <dgm:t>
        <a:bodyPr/>
        <a:lstStyle/>
        <a:p>
          <a:r>
            <a:rPr lang="en-US"/>
            <a:t>Remaining clusters had 1 neighborhood each</a:t>
          </a:r>
        </a:p>
      </dgm:t>
    </dgm:pt>
    <dgm:pt modelId="{98BA3623-B24B-4668-9B78-1AA8B3051C02}" type="parTrans" cxnId="{D27862C6-31D7-44AF-AFF2-D127BEA597D4}">
      <dgm:prSet/>
      <dgm:spPr/>
      <dgm:t>
        <a:bodyPr/>
        <a:lstStyle/>
        <a:p>
          <a:endParaRPr lang="en-US"/>
        </a:p>
      </dgm:t>
    </dgm:pt>
    <dgm:pt modelId="{D46ED5A5-7733-4144-A971-C546753910F3}" type="sibTrans" cxnId="{D27862C6-31D7-44AF-AFF2-D127BEA597D4}">
      <dgm:prSet/>
      <dgm:spPr/>
      <dgm:t>
        <a:bodyPr/>
        <a:lstStyle/>
        <a:p>
          <a:endParaRPr lang="en-US"/>
        </a:p>
      </dgm:t>
    </dgm:pt>
    <dgm:pt modelId="{5966C848-9EF8-4DC7-917A-C29876AB5433}" type="pres">
      <dgm:prSet presAssocID="{E5D3685B-5468-4EEB-9FD7-252DE2975888}" presName="linear" presStyleCnt="0">
        <dgm:presLayoutVars>
          <dgm:dir/>
          <dgm:animLvl val="lvl"/>
          <dgm:resizeHandles val="exact"/>
        </dgm:presLayoutVars>
      </dgm:prSet>
      <dgm:spPr/>
    </dgm:pt>
    <dgm:pt modelId="{42124A7B-69AB-4C3D-AEA2-0382EB14C3DB}" type="pres">
      <dgm:prSet presAssocID="{AD0415B4-6835-4427-881C-D426C012AE7B}" presName="parentLin" presStyleCnt="0"/>
      <dgm:spPr/>
    </dgm:pt>
    <dgm:pt modelId="{851C6AEB-7D34-4803-A404-E64210ECEF58}" type="pres">
      <dgm:prSet presAssocID="{AD0415B4-6835-4427-881C-D426C012AE7B}" presName="parentLeftMargin" presStyleLbl="node1" presStyleIdx="0" presStyleCnt="3"/>
      <dgm:spPr/>
    </dgm:pt>
    <dgm:pt modelId="{A6E250F0-7D43-412F-8F31-363E3626508C}" type="pres">
      <dgm:prSet presAssocID="{AD0415B4-6835-4427-881C-D426C012AE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BE77BE6-ACA0-48B4-A68D-6B270AB5DEE0}" type="pres">
      <dgm:prSet presAssocID="{AD0415B4-6835-4427-881C-D426C012AE7B}" presName="negativeSpace" presStyleCnt="0"/>
      <dgm:spPr/>
    </dgm:pt>
    <dgm:pt modelId="{E1B95A92-9A04-4A17-B6F9-83E03EEDED8D}" type="pres">
      <dgm:prSet presAssocID="{AD0415B4-6835-4427-881C-D426C012AE7B}" presName="childText" presStyleLbl="conFgAcc1" presStyleIdx="0" presStyleCnt="3">
        <dgm:presLayoutVars>
          <dgm:bulletEnabled val="1"/>
        </dgm:presLayoutVars>
      </dgm:prSet>
      <dgm:spPr/>
    </dgm:pt>
    <dgm:pt modelId="{9B89B57C-E45B-4743-8ACA-22488B2C3759}" type="pres">
      <dgm:prSet presAssocID="{D48274EE-A3B2-43D9-955A-AE2424389E0E}" presName="spaceBetweenRectangles" presStyleCnt="0"/>
      <dgm:spPr/>
    </dgm:pt>
    <dgm:pt modelId="{F8E35ADE-F2CE-48FA-A261-E688F30F2CC1}" type="pres">
      <dgm:prSet presAssocID="{F5BADC84-A3B2-48C7-A530-59D711CAD08F}" presName="parentLin" presStyleCnt="0"/>
      <dgm:spPr/>
    </dgm:pt>
    <dgm:pt modelId="{A247AB4C-2279-46D7-8588-D5EA93EC4E1D}" type="pres">
      <dgm:prSet presAssocID="{F5BADC84-A3B2-48C7-A530-59D711CAD08F}" presName="parentLeftMargin" presStyleLbl="node1" presStyleIdx="0" presStyleCnt="3"/>
      <dgm:spPr/>
    </dgm:pt>
    <dgm:pt modelId="{22D68FC4-E649-481E-9EED-5F386F7F271F}" type="pres">
      <dgm:prSet presAssocID="{F5BADC84-A3B2-48C7-A530-59D711CAD0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E413AC-0A67-4264-8E0D-3A31D6D300ED}" type="pres">
      <dgm:prSet presAssocID="{F5BADC84-A3B2-48C7-A530-59D711CAD08F}" presName="negativeSpace" presStyleCnt="0"/>
      <dgm:spPr/>
    </dgm:pt>
    <dgm:pt modelId="{050100C9-60AD-4889-B9FC-972CA48FAB4A}" type="pres">
      <dgm:prSet presAssocID="{F5BADC84-A3B2-48C7-A530-59D711CAD08F}" presName="childText" presStyleLbl="conFgAcc1" presStyleIdx="1" presStyleCnt="3">
        <dgm:presLayoutVars>
          <dgm:bulletEnabled val="1"/>
        </dgm:presLayoutVars>
      </dgm:prSet>
      <dgm:spPr/>
    </dgm:pt>
    <dgm:pt modelId="{6D5A175E-7654-4F5C-9E05-B4CF1EB5481C}" type="pres">
      <dgm:prSet presAssocID="{E527AD58-BF66-42BD-AF0E-E354BE285C9C}" presName="spaceBetweenRectangles" presStyleCnt="0"/>
      <dgm:spPr/>
    </dgm:pt>
    <dgm:pt modelId="{08ABA49B-9700-4027-9370-3E8402B9C20A}" type="pres">
      <dgm:prSet presAssocID="{99F11BF3-80CA-41D3-9D5E-7CDBD243D839}" presName="parentLin" presStyleCnt="0"/>
      <dgm:spPr/>
    </dgm:pt>
    <dgm:pt modelId="{F09AED9A-5BF4-40BC-8220-0AC73D9EAA33}" type="pres">
      <dgm:prSet presAssocID="{99F11BF3-80CA-41D3-9D5E-7CDBD243D839}" presName="parentLeftMargin" presStyleLbl="node1" presStyleIdx="1" presStyleCnt="3"/>
      <dgm:spPr/>
    </dgm:pt>
    <dgm:pt modelId="{FD74E05D-46F0-4D60-9591-D6334787C3B7}" type="pres">
      <dgm:prSet presAssocID="{99F11BF3-80CA-41D3-9D5E-7CDBD243D83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8DA6BE6-160E-4301-A0A4-12D2A7EA8382}" type="pres">
      <dgm:prSet presAssocID="{99F11BF3-80CA-41D3-9D5E-7CDBD243D839}" presName="negativeSpace" presStyleCnt="0"/>
      <dgm:spPr/>
    </dgm:pt>
    <dgm:pt modelId="{DFB980BC-E8AF-46BA-93CA-BD8785BA0D63}" type="pres">
      <dgm:prSet presAssocID="{99F11BF3-80CA-41D3-9D5E-7CDBD243D83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B49A02C-8ABA-462E-9EAD-EC029037D578}" type="presOf" srcId="{D39FC653-9761-4867-A57A-0C4703CBEE3F}" destId="{050100C9-60AD-4889-B9FC-972CA48FAB4A}" srcOrd="0" destOrd="2" presId="urn:microsoft.com/office/officeart/2005/8/layout/list1"/>
    <dgm:cxn modelId="{0E680A65-444E-4728-B173-69DF251D4B9E}" type="presOf" srcId="{99F11BF3-80CA-41D3-9D5E-7CDBD243D839}" destId="{FD74E05D-46F0-4D60-9591-D6334787C3B7}" srcOrd="1" destOrd="0" presId="urn:microsoft.com/office/officeart/2005/8/layout/list1"/>
    <dgm:cxn modelId="{327CC967-0895-40F1-BD97-7C6D100EB581}" srcId="{F5BADC84-A3B2-48C7-A530-59D711CAD08F}" destId="{25493442-AEE8-46BC-BAB8-7D307E2B4830}" srcOrd="1" destOrd="0" parTransId="{0FB92D1B-96F3-4BE2-860D-6BF9BD59E0F6}" sibTransId="{5B7DD95D-7959-4D00-A365-A4E7CA61D214}"/>
    <dgm:cxn modelId="{F4D6254B-7F01-4D8A-AD99-9AB68121A2A0}" srcId="{F5BADC84-A3B2-48C7-A530-59D711CAD08F}" destId="{BEEA08A5-578C-4E9E-A1FA-9C525EF7912C}" srcOrd="0" destOrd="0" parTransId="{16ED36CB-18E4-4FD4-9D07-A47E73334F31}" sibTransId="{5A97234D-1C67-478F-9A56-89A72683B72E}"/>
    <dgm:cxn modelId="{3745A672-1380-402E-95FC-5D9E9A5460DB}" type="presOf" srcId="{25493442-AEE8-46BC-BAB8-7D307E2B4830}" destId="{050100C9-60AD-4889-B9FC-972CA48FAB4A}" srcOrd="0" destOrd="1" presId="urn:microsoft.com/office/officeart/2005/8/layout/list1"/>
    <dgm:cxn modelId="{7484F372-5E96-4782-BBF3-5F830FCEE41F}" srcId="{E5D3685B-5468-4EEB-9FD7-252DE2975888}" destId="{F5BADC84-A3B2-48C7-A530-59D711CAD08F}" srcOrd="1" destOrd="0" parTransId="{E3F0B8B3-8A2A-4FF1-9B58-186A528FCDFE}" sibTransId="{E527AD58-BF66-42BD-AF0E-E354BE285C9C}"/>
    <dgm:cxn modelId="{1D5B1981-E2F2-4B3B-8FF9-916043F774FD}" type="presOf" srcId="{BEEA08A5-578C-4E9E-A1FA-9C525EF7912C}" destId="{050100C9-60AD-4889-B9FC-972CA48FAB4A}" srcOrd="0" destOrd="0" presId="urn:microsoft.com/office/officeart/2005/8/layout/list1"/>
    <dgm:cxn modelId="{E531A481-294C-40E4-AA94-AD9438A988EB}" srcId="{F5BADC84-A3B2-48C7-A530-59D711CAD08F}" destId="{D39FC653-9761-4867-A57A-0C4703CBEE3F}" srcOrd="2" destOrd="0" parTransId="{E6BB65D1-48BB-47D5-B772-D71ED055FAEC}" sibTransId="{4BD696D2-8CA5-41D4-8972-EC2F9C083778}"/>
    <dgm:cxn modelId="{AA312A85-7722-42ED-A24B-355E15EFAE08}" type="presOf" srcId="{F5BADC84-A3B2-48C7-A530-59D711CAD08F}" destId="{A247AB4C-2279-46D7-8588-D5EA93EC4E1D}" srcOrd="0" destOrd="0" presId="urn:microsoft.com/office/officeart/2005/8/layout/list1"/>
    <dgm:cxn modelId="{9CBB4397-1956-49DB-85E7-F0F8CFB4D602}" type="presOf" srcId="{AD0415B4-6835-4427-881C-D426C012AE7B}" destId="{851C6AEB-7D34-4803-A404-E64210ECEF58}" srcOrd="0" destOrd="0" presId="urn:microsoft.com/office/officeart/2005/8/layout/list1"/>
    <dgm:cxn modelId="{2BE1AE97-DF2E-476C-B318-1364860A3EC8}" srcId="{E5D3685B-5468-4EEB-9FD7-252DE2975888}" destId="{AD0415B4-6835-4427-881C-D426C012AE7B}" srcOrd="0" destOrd="0" parTransId="{3779B25A-1F4A-4BA0-A700-1E45A3F13432}" sibTransId="{D48274EE-A3B2-43D9-955A-AE2424389E0E}"/>
    <dgm:cxn modelId="{CF007EC0-99B8-4E34-8A00-F18F33D83C42}" type="presOf" srcId="{F5BADC84-A3B2-48C7-A530-59D711CAD08F}" destId="{22D68FC4-E649-481E-9EED-5F386F7F271F}" srcOrd="1" destOrd="0" presId="urn:microsoft.com/office/officeart/2005/8/layout/list1"/>
    <dgm:cxn modelId="{D27862C6-31D7-44AF-AFF2-D127BEA597D4}" srcId="{E5D3685B-5468-4EEB-9FD7-252DE2975888}" destId="{99F11BF3-80CA-41D3-9D5E-7CDBD243D839}" srcOrd="2" destOrd="0" parTransId="{98BA3623-B24B-4668-9B78-1AA8B3051C02}" sibTransId="{D46ED5A5-7733-4144-A971-C546753910F3}"/>
    <dgm:cxn modelId="{82812DC9-DD51-40D3-965F-85D306B51E91}" type="presOf" srcId="{99F11BF3-80CA-41D3-9D5E-7CDBD243D839}" destId="{F09AED9A-5BF4-40BC-8220-0AC73D9EAA33}" srcOrd="0" destOrd="0" presId="urn:microsoft.com/office/officeart/2005/8/layout/list1"/>
    <dgm:cxn modelId="{28BB92DE-ADF0-4BB1-88B9-565B9E5BC06B}" type="presOf" srcId="{E5D3685B-5468-4EEB-9FD7-252DE2975888}" destId="{5966C848-9EF8-4DC7-917A-C29876AB5433}" srcOrd="0" destOrd="0" presId="urn:microsoft.com/office/officeart/2005/8/layout/list1"/>
    <dgm:cxn modelId="{53C309E0-0CF2-4F5A-8F70-9BFC3C55A10E}" type="presOf" srcId="{AD0415B4-6835-4427-881C-D426C012AE7B}" destId="{A6E250F0-7D43-412F-8F31-363E3626508C}" srcOrd="1" destOrd="0" presId="urn:microsoft.com/office/officeart/2005/8/layout/list1"/>
    <dgm:cxn modelId="{64A21AEF-2F5A-4262-AD04-1C2B83A5613A}" type="presParOf" srcId="{5966C848-9EF8-4DC7-917A-C29876AB5433}" destId="{42124A7B-69AB-4C3D-AEA2-0382EB14C3DB}" srcOrd="0" destOrd="0" presId="urn:microsoft.com/office/officeart/2005/8/layout/list1"/>
    <dgm:cxn modelId="{A3CE2987-6FBC-41B3-AC3B-741D9C620607}" type="presParOf" srcId="{42124A7B-69AB-4C3D-AEA2-0382EB14C3DB}" destId="{851C6AEB-7D34-4803-A404-E64210ECEF58}" srcOrd="0" destOrd="0" presId="urn:microsoft.com/office/officeart/2005/8/layout/list1"/>
    <dgm:cxn modelId="{A0B5669A-0225-4403-9A8D-809D8A37AD9B}" type="presParOf" srcId="{42124A7B-69AB-4C3D-AEA2-0382EB14C3DB}" destId="{A6E250F0-7D43-412F-8F31-363E3626508C}" srcOrd="1" destOrd="0" presId="urn:microsoft.com/office/officeart/2005/8/layout/list1"/>
    <dgm:cxn modelId="{1F082A1E-BA87-474F-8852-4DB63473A153}" type="presParOf" srcId="{5966C848-9EF8-4DC7-917A-C29876AB5433}" destId="{0BE77BE6-ACA0-48B4-A68D-6B270AB5DEE0}" srcOrd="1" destOrd="0" presId="urn:microsoft.com/office/officeart/2005/8/layout/list1"/>
    <dgm:cxn modelId="{41238ACF-B65C-457B-A201-84B47889D555}" type="presParOf" srcId="{5966C848-9EF8-4DC7-917A-C29876AB5433}" destId="{E1B95A92-9A04-4A17-B6F9-83E03EEDED8D}" srcOrd="2" destOrd="0" presId="urn:microsoft.com/office/officeart/2005/8/layout/list1"/>
    <dgm:cxn modelId="{6C2A0A8E-470C-4F1C-9B74-6E1A4259F90F}" type="presParOf" srcId="{5966C848-9EF8-4DC7-917A-C29876AB5433}" destId="{9B89B57C-E45B-4743-8ACA-22488B2C3759}" srcOrd="3" destOrd="0" presId="urn:microsoft.com/office/officeart/2005/8/layout/list1"/>
    <dgm:cxn modelId="{D78AE4E7-D21B-4E62-9DC6-C70E36B2BB9E}" type="presParOf" srcId="{5966C848-9EF8-4DC7-917A-C29876AB5433}" destId="{F8E35ADE-F2CE-48FA-A261-E688F30F2CC1}" srcOrd="4" destOrd="0" presId="urn:microsoft.com/office/officeart/2005/8/layout/list1"/>
    <dgm:cxn modelId="{873FD788-39DE-4D55-A155-6CB138D0AB1F}" type="presParOf" srcId="{F8E35ADE-F2CE-48FA-A261-E688F30F2CC1}" destId="{A247AB4C-2279-46D7-8588-D5EA93EC4E1D}" srcOrd="0" destOrd="0" presId="urn:microsoft.com/office/officeart/2005/8/layout/list1"/>
    <dgm:cxn modelId="{6D6BB7C1-3C32-4B7D-964B-476558D3FC66}" type="presParOf" srcId="{F8E35ADE-F2CE-48FA-A261-E688F30F2CC1}" destId="{22D68FC4-E649-481E-9EED-5F386F7F271F}" srcOrd="1" destOrd="0" presId="urn:microsoft.com/office/officeart/2005/8/layout/list1"/>
    <dgm:cxn modelId="{E7B6F1D6-D3BD-44D5-8188-F50C99C48513}" type="presParOf" srcId="{5966C848-9EF8-4DC7-917A-C29876AB5433}" destId="{D7E413AC-0A67-4264-8E0D-3A31D6D300ED}" srcOrd="5" destOrd="0" presId="urn:microsoft.com/office/officeart/2005/8/layout/list1"/>
    <dgm:cxn modelId="{0791124A-C505-4CB0-B1E7-16B906136120}" type="presParOf" srcId="{5966C848-9EF8-4DC7-917A-C29876AB5433}" destId="{050100C9-60AD-4889-B9FC-972CA48FAB4A}" srcOrd="6" destOrd="0" presId="urn:microsoft.com/office/officeart/2005/8/layout/list1"/>
    <dgm:cxn modelId="{DA0262D0-21F6-42EC-91B3-D95FDAFC7A69}" type="presParOf" srcId="{5966C848-9EF8-4DC7-917A-C29876AB5433}" destId="{6D5A175E-7654-4F5C-9E05-B4CF1EB5481C}" srcOrd="7" destOrd="0" presId="urn:microsoft.com/office/officeart/2005/8/layout/list1"/>
    <dgm:cxn modelId="{CBE205BE-180B-4E80-8348-DAEA88A720DA}" type="presParOf" srcId="{5966C848-9EF8-4DC7-917A-C29876AB5433}" destId="{08ABA49B-9700-4027-9370-3E8402B9C20A}" srcOrd="8" destOrd="0" presId="urn:microsoft.com/office/officeart/2005/8/layout/list1"/>
    <dgm:cxn modelId="{853FE624-A69F-4FFB-A402-1332B9F77238}" type="presParOf" srcId="{08ABA49B-9700-4027-9370-3E8402B9C20A}" destId="{F09AED9A-5BF4-40BC-8220-0AC73D9EAA33}" srcOrd="0" destOrd="0" presId="urn:microsoft.com/office/officeart/2005/8/layout/list1"/>
    <dgm:cxn modelId="{793D32EF-B2F0-4DBD-9DB0-23DD2A8C0B82}" type="presParOf" srcId="{08ABA49B-9700-4027-9370-3E8402B9C20A}" destId="{FD74E05D-46F0-4D60-9591-D6334787C3B7}" srcOrd="1" destOrd="0" presId="urn:microsoft.com/office/officeart/2005/8/layout/list1"/>
    <dgm:cxn modelId="{5F4A93E9-6098-44E6-876C-DBD817DF4B6C}" type="presParOf" srcId="{5966C848-9EF8-4DC7-917A-C29876AB5433}" destId="{B8DA6BE6-160E-4301-A0A4-12D2A7EA8382}" srcOrd="9" destOrd="0" presId="urn:microsoft.com/office/officeart/2005/8/layout/list1"/>
    <dgm:cxn modelId="{5B365F11-F1A3-46AC-AFFD-5B176492B249}" type="presParOf" srcId="{5966C848-9EF8-4DC7-917A-C29876AB5433}" destId="{DFB980BC-E8AF-46BA-93CA-BD8785BA0D6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0D77A-7545-49F5-87C8-7E4CC6FD7DDF}">
      <dsp:nvSpPr>
        <dsp:cNvPr id="0" name=""/>
        <dsp:cNvSpPr/>
      </dsp:nvSpPr>
      <dsp:spPr>
        <a:xfrm>
          <a:off x="0" y="63092"/>
          <a:ext cx="5141912" cy="1698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Neighborhood names obtained from Wikipedia</a:t>
          </a:r>
        </a:p>
      </dsp:txBody>
      <dsp:txXfrm>
        <a:off x="82931" y="146023"/>
        <a:ext cx="4976050" cy="1532978"/>
      </dsp:txXfrm>
    </dsp:sp>
    <dsp:sp modelId="{1ADDEC59-094A-4540-9CD7-B0896C017271}">
      <dsp:nvSpPr>
        <dsp:cNvPr id="0" name=""/>
        <dsp:cNvSpPr/>
      </dsp:nvSpPr>
      <dsp:spPr>
        <a:xfrm>
          <a:off x="0" y="1854092"/>
          <a:ext cx="5141912" cy="169884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Manually added latitude &amp; longitude (Geocoder did not work)</a:t>
          </a:r>
        </a:p>
      </dsp:txBody>
      <dsp:txXfrm>
        <a:off x="82931" y="1937023"/>
        <a:ext cx="4976050" cy="1532978"/>
      </dsp:txXfrm>
    </dsp:sp>
    <dsp:sp modelId="{269356AC-5C34-43E5-9E6A-835E63895991}">
      <dsp:nvSpPr>
        <dsp:cNvPr id="0" name=""/>
        <dsp:cNvSpPr/>
      </dsp:nvSpPr>
      <dsp:spPr>
        <a:xfrm>
          <a:off x="0" y="3645092"/>
          <a:ext cx="5141912" cy="169884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Resulting dataframe has 3 columns &amp; 30 rows</a:t>
          </a:r>
        </a:p>
      </dsp:txBody>
      <dsp:txXfrm>
        <a:off x="82931" y="3728023"/>
        <a:ext cx="4976050" cy="1532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654F0-9147-48CD-9CB7-5F42AE42D6CE}">
      <dsp:nvSpPr>
        <dsp:cNvPr id="0" name=""/>
        <dsp:cNvSpPr/>
      </dsp:nvSpPr>
      <dsp:spPr>
        <a:xfrm>
          <a:off x="1625" y="185398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Downtown</a:t>
          </a:r>
        </a:p>
      </dsp:txBody>
      <dsp:txXfrm>
        <a:off x="1625" y="185398"/>
        <a:ext cx="879872" cy="527923"/>
      </dsp:txXfrm>
    </dsp:sp>
    <dsp:sp modelId="{D4D59AD4-2E91-4B72-8AA6-E383D6474031}">
      <dsp:nvSpPr>
        <dsp:cNvPr id="0" name=""/>
        <dsp:cNvSpPr/>
      </dsp:nvSpPr>
      <dsp:spPr>
        <a:xfrm>
          <a:off x="969485" y="185398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Spanish Town</a:t>
          </a:r>
        </a:p>
      </dsp:txBody>
      <dsp:txXfrm>
        <a:off x="969485" y="185398"/>
        <a:ext cx="879872" cy="527923"/>
      </dsp:txXfrm>
    </dsp:sp>
    <dsp:sp modelId="{6437895D-865F-4541-A3F8-8D881536B31E}">
      <dsp:nvSpPr>
        <dsp:cNvPr id="0" name=""/>
        <dsp:cNvSpPr/>
      </dsp:nvSpPr>
      <dsp:spPr>
        <a:xfrm>
          <a:off x="1937345" y="185398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Beauregard Town</a:t>
          </a:r>
        </a:p>
      </dsp:txBody>
      <dsp:txXfrm>
        <a:off x="1937345" y="185398"/>
        <a:ext cx="879872" cy="527923"/>
      </dsp:txXfrm>
    </dsp:sp>
    <dsp:sp modelId="{E4A65F05-630D-4868-8AC7-297AA5B89CC4}">
      <dsp:nvSpPr>
        <dsp:cNvPr id="0" name=""/>
        <dsp:cNvSpPr/>
      </dsp:nvSpPr>
      <dsp:spPr>
        <a:xfrm>
          <a:off x="2905205" y="185398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Garden District</a:t>
          </a:r>
        </a:p>
      </dsp:txBody>
      <dsp:txXfrm>
        <a:off x="2905205" y="185398"/>
        <a:ext cx="879872" cy="527923"/>
      </dsp:txXfrm>
    </dsp:sp>
    <dsp:sp modelId="{101C97E6-45D4-4BA8-A8C9-D6F1621A0739}">
      <dsp:nvSpPr>
        <dsp:cNvPr id="0" name=""/>
        <dsp:cNvSpPr/>
      </dsp:nvSpPr>
      <dsp:spPr>
        <a:xfrm>
          <a:off x="3873065" y="185398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Old South Baton Rouge</a:t>
          </a:r>
        </a:p>
      </dsp:txBody>
      <dsp:txXfrm>
        <a:off x="3873065" y="185398"/>
        <a:ext cx="879872" cy="527923"/>
      </dsp:txXfrm>
    </dsp:sp>
    <dsp:sp modelId="{CD114679-23DB-4EA7-9E4D-30E90CDF7232}">
      <dsp:nvSpPr>
        <dsp:cNvPr id="0" name=""/>
        <dsp:cNvSpPr/>
      </dsp:nvSpPr>
      <dsp:spPr>
        <a:xfrm>
          <a:off x="1625" y="801309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LSU/Lakeshore</a:t>
          </a:r>
        </a:p>
      </dsp:txBody>
      <dsp:txXfrm>
        <a:off x="1625" y="801309"/>
        <a:ext cx="879872" cy="527923"/>
      </dsp:txXfrm>
    </dsp:sp>
    <dsp:sp modelId="{7FE04D7F-C5B0-4F13-9DB5-32AF6B45FE5E}">
      <dsp:nvSpPr>
        <dsp:cNvPr id="0" name=""/>
        <dsp:cNvSpPr/>
      </dsp:nvSpPr>
      <dsp:spPr>
        <a:xfrm>
          <a:off x="969485" y="801309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Mid-City</a:t>
          </a:r>
        </a:p>
      </dsp:txBody>
      <dsp:txXfrm>
        <a:off x="969485" y="801309"/>
        <a:ext cx="879872" cy="527923"/>
      </dsp:txXfrm>
    </dsp:sp>
    <dsp:sp modelId="{D7E04BB9-F578-4237-8F01-0C344CFA9C63}">
      <dsp:nvSpPr>
        <dsp:cNvPr id="0" name=""/>
        <dsp:cNvSpPr/>
      </dsp:nvSpPr>
      <dsp:spPr>
        <a:xfrm>
          <a:off x="1937345" y="801309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McDonald Land</a:t>
          </a:r>
        </a:p>
      </dsp:txBody>
      <dsp:txXfrm>
        <a:off x="1937345" y="801309"/>
        <a:ext cx="879872" cy="527923"/>
      </dsp:txXfrm>
    </dsp:sp>
    <dsp:sp modelId="{2B9F5B81-E4F7-4799-A6E8-46E01FE4999D}">
      <dsp:nvSpPr>
        <dsp:cNvPr id="0" name=""/>
        <dsp:cNvSpPr/>
      </dsp:nvSpPr>
      <dsp:spPr>
        <a:xfrm>
          <a:off x="2905205" y="801309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Brookstown</a:t>
          </a:r>
        </a:p>
      </dsp:txBody>
      <dsp:txXfrm>
        <a:off x="2905205" y="801309"/>
        <a:ext cx="879872" cy="527923"/>
      </dsp:txXfrm>
    </dsp:sp>
    <dsp:sp modelId="{3EE8FC08-B83B-4B53-A842-D99BB3B568CF}">
      <dsp:nvSpPr>
        <dsp:cNvPr id="0" name=""/>
        <dsp:cNvSpPr/>
      </dsp:nvSpPr>
      <dsp:spPr>
        <a:xfrm>
          <a:off x="3873065" y="801309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Melrose Place</a:t>
          </a:r>
        </a:p>
      </dsp:txBody>
      <dsp:txXfrm>
        <a:off x="3873065" y="801309"/>
        <a:ext cx="879872" cy="527923"/>
      </dsp:txXfrm>
    </dsp:sp>
    <dsp:sp modelId="{0AF6807E-5A50-4465-BA84-2D2A51CE232C}">
      <dsp:nvSpPr>
        <dsp:cNvPr id="0" name=""/>
        <dsp:cNvSpPr/>
      </dsp:nvSpPr>
      <dsp:spPr>
        <a:xfrm>
          <a:off x="1625" y="1417220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Melrose East</a:t>
          </a:r>
        </a:p>
      </dsp:txBody>
      <dsp:txXfrm>
        <a:off x="1625" y="1417220"/>
        <a:ext cx="879872" cy="527923"/>
      </dsp:txXfrm>
    </dsp:sp>
    <dsp:sp modelId="{E61CF926-CE54-417C-9B95-3C2700EE68E0}">
      <dsp:nvSpPr>
        <dsp:cNvPr id="0" name=""/>
        <dsp:cNvSpPr/>
      </dsp:nvSpPr>
      <dsp:spPr>
        <a:xfrm>
          <a:off x="969485" y="1417220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Inniswold</a:t>
          </a:r>
        </a:p>
      </dsp:txBody>
      <dsp:txXfrm>
        <a:off x="969485" y="1417220"/>
        <a:ext cx="879872" cy="527923"/>
      </dsp:txXfrm>
    </dsp:sp>
    <dsp:sp modelId="{2CFD48EB-41E8-40C6-98A7-7285963E06DC}">
      <dsp:nvSpPr>
        <dsp:cNvPr id="0" name=""/>
        <dsp:cNvSpPr/>
      </dsp:nvSpPr>
      <dsp:spPr>
        <a:xfrm>
          <a:off x="1937345" y="1417220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Goodwood</a:t>
          </a:r>
        </a:p>
      </dsp:txBody>
      <dsp:txXfrm>
        <a:off x="1937345" y="1417220"/>
        <a:ext cx="879872" cy="527923"/>
      </dsp:txXfrm>
    </dsp:sp>
    <dsp:sp modelId="{054FD323-81E1-4315-9755-81E654A5E71B}">
      <dsp:nvSpPr>
        <dsp:cNvPr id="0" name=""/>
        <dsp:cNvSpPr/>
      </dsp:nvSpPr>
      <dsp:spPr>
        <a:xfrm>
          <a:off x="2905205" y="1417220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Hundred Oaks Addition</a:t>
          </a:r>
        </a:p>
      </dsp:txBody>
      <dsp:txXfrm>
        <a:off x="2905205" y="1417220"/>
        <a:ext cx="879872" cy="527923"/>
      </dsp:txXfrm>
    </dsp:sp>
    <dsp:sp modelId="{4311D04F-C0F9-4413-ABE3-19D149BC0547}">
      <dsp:nvSpPr>
        <dsp:cNvPr id="0" name=""/>
        <dsp:cNvSpPr/>
      </dsp:nvSpPr>
      <dsp:spPr>
        <a:xfrm>
          <a:off x="3873065" y="1417220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Southdowns</a:t>
          </a:r>
        </a:p>
      </dsp:txBody>
      <dsp:txXfrm>
        <a:off x="3873065" y="1417220"/>
        <a:ext cx="879872" cy="527923"/>
      </dsp:txXfrm>
    </dsp:sp>
    <dsp:sp modelId="{35AFE1A3-5D48-4CFB-B50D-0A74F3F3EA32}">
      <dsp:nvSpPr>
        <dsp:cNvPr id="0" name=""/>
        <dsp:cNvSpPr/>
      </dsp:nvSpPr>
      <dsp:spPr>
        <a:xfrm>
          <a:off x="1625" y="2033131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Gardere</a:t>
          </a:r>
        </a:p>
      </dsp:txBody>
      <dsp:txXfrm>
        <a:off x="1625" y="2033131"/>
        <a:ext cx="879872" cy="527923"/>
      </dsp:txXfrm>
    </dsp:sp>
    <dsp:sp modelId="{EB545888-4231-45FC-A8F7-E7EA60E8874D}">
      <dsp:nvSpPr>
        <dsp:cNvPr id="0" name=""/>
        <dsp:cNvSpPr/>
      </dsp:nvSpPr>
      <dsp:spPr>
        <a:xfrm>
          <a:off x="969485" y="2033131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Westminster</a:t>
          </a:r>
        </a:p>
      </dsp:txBody>
      <dsp:txXfrm>
        <a:off x="969485" y="2033131"/>
        <a:ext cx="879872" cy="527923"/>
      </dsp:txXfrm>
    </dsp:sp>
    <dsp:sp modelId="{C3007EB8-FBFA-4DBF-A8F3-784C4B075BC6}">
      <dsp:nvSpPr>
        <dsp:cNvPr id="0" name=""/>
        <dsp:cNvSpPr/>
      </dsp:nvSpPr>
      <dsp:spPr>
        <a:xfrm>
          <a:off x="1937345" y="2033131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Oak Hills Place</a:t>
          </a:r>
        </a:p>
      </dsp:txBody>
      <dsp:txXfrm>
        <a:off x="1937345" y="2033131"/>
        <a:ext cx="879872" cy="527923"/>
      </dsp:txXfrm>
    </dsp:sp>
    <dsp:sp modelId="{E727F537-F8A5-49DF-A692-3E5E7B3E9094}">
      <dsp:nvSpPr>
        <dsp:cNvPr id="0" name=""/>
        <dsp:cNvSpPr/>
      </dsp:nvSpPr>
      <dsp:spPr>
        <a:xfrm>
          <a:off x="2905205" y="2033131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Scotlandville</a:t>
          </a:r>
        </a:p>
      </dsp:txBody>
      <dsp:txXfrm>
        <a:off x="2905205" y="2033131"/>
        <a:ext cx="879872" cy="527923"/>
      </dsp:txXfrm>
    </dsp:sp>
    <dsp:sp modelId="{E498E530-F752-4EB8-B187-FB6C77FD45E8}">
      <dsp:nvSpPr>
        <dsp:cNvPr id="0" name=""/>
        <dsp:cNvSpPr/>
      </dsp:nvSpPr>
      <dsp:spPr>
        <a:xfrm>
          <a:off x="3873065" y="2033131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Shenandoah</a:t>
          </a:r>
        </a:p>
      </dsp:txBody>
      <dsp:txXfrm>
        <a:off x="3873065" y="2033131"/>
        <a:ext cx="879872" cy="527923"/>
      </dsp:txXfrm>
    </dsp:sp>
    <dsp:sp modelId="{3F299918-141B-4FA8-8B65-E782C6E79C04}">
      <dsp:nvSpPr>
        <dsp:cNvPr id="0" name=""/>
        <dsp:cNvSpPr/>
      </dsp:nvSpPr>
      <dsp:spPr>
        <a:xfrm>
          <a:off x="1625" y="2649042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Sherwood Forest</a:t>
          </a:r>
        </a:p>
      </dsp:txBody>
      <dsp:txXfrm>
        <a:off x="1625" y="2649042"/>
        <a:ext cx="879872" cy="527923"/>
      </dsp:txXfrm>
    </dsp:sp>
    <dsp:sp modelId="{716DEE04-B941-4729-9C53-26C693E4CF9C}">
      <dsp:nvSpPr>
        <dsp:cNvPr id="0" name=""/>
        <dsp:cNvSpPr/>
      </dsp:nvSpPr>
      <dsp:spPr>
        <a:xfrm>
          <a:off x="969485" y="2649042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Brownfields</a:t>
          </a:r>
        </a:p>
      </dsp:txBody>
      <dsp:txXfrm>
        <a:off x="969485" y="2649042"/>
        <a:ext cx="879872" cy="527923"/>
      </dsp:txXfrm>
    </dsp:sp>
    <dsp:sp modelId="{35F8B227-7217-47A8-9FF5-64E27A826D80}">
      <dsp:nvSpPr>
        <dsp:cNvPr id="0" name=""/>
        <dsp:cNvSpPr/>
      </dsp:nvSpPr>
      <dsp:spPr>
        <a:xfrm>
          <a:off x="1937345" y="2649042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Zion City</a:t>
          </a:r>
        </a:p>
      </dsp:txBody>
      <dsp:txXfrm>
        <a:off x="1937345" y="2649042"/>
        <a:ext cx="879872" cy="527923"/>
      </dsp:txXfrm>
    </dsp:sp>
    <dsp:sp modelId="{A1E33A0D-8A36-4D8C-9D41-E7A3046A2F9D}">
      <dsp:nvSpPr>
        <dsp:cNvPr id="0" name=""/>
        <dsp:cNvSpPr/>
      </dsp:nvSpPr>
      <dsp:spPr>
        <a:xfrm>
          <a:off x="2905205" y="2649042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Monticello</a:t>
          </a:r>
        </a:p>
      </dsp:txBody>
      <dsp:txXfrm>
        <a:off x="2905205" y="2649042"/>
        <a:ext cx="879872" cy="527923"/>
      </dsp:txXfrm>
    </dsp:sp>
    <dsp:sp modelId="{60B76CE1-A2FE-4CFD-9D84-1DED402BA69C}">
      <dsp:nvSpPr>
        <dsp:cNvPr id="0" name=""/>
        <dsp:cNvSpPr/>
      </dsp:nvSpPr>
      <dsp:spPr>
        <a:xfrm>
          <a:off x="3873065" y="2649042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Park Forest</a:t>
          </a:r>
        </a:p>
      </dsp:txBody>
      <dsp:txXfrm>
        <a:off x="3873065" y="2649042"/>
        <a:ext cx="879872" cy="527923"/>
      </dsp:txXfrm>
    </dsp:sp>
    <dsp:sp modelId="{CBF2FCF7-AE74-4150-BC5D-8319F2E3EC9B}">
      <dsp:nvSpPr>
        <dsp:cNvPr id="0" name=""/>
        <dsp:cNvSpPr/>
      </dsp:nvSpPr>
      <dsp:spPr>
        <a:xfrm>
          <a:off x="1625" y="3264952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Glen Oaks</a:t>
          </a:r>
        </a:p>
      </dsp:txBody>
      <dsp:txXfrm>
        <a:off x="1625" y="3264952"/>
        <a:ext cx="879872" cy="527923"/>
      </dsp:txXfrm>
    </dsp:sp>
    <dsp:sp modelId="{93D08739-6D1D-4316-866F-0CD092104B25}">
      <dsp:nvSpPr>
        <dsp:cNvPr id="0" name=""/>
        <dsp:cNvSpPr/>
      </dsp:nvSpPr>
      <dsp:spPr>
        <a:xfrm>
          <a:off x="969485" y="3264952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University Club</a:t>
          </a:r>
        </a:p>
      </dsp:txBody>
      <dsp:txXfrm>
        <a:off x="969485" y="3264952"/>
        <a:ext cx="879872" cy="527923"/>
      </dsp:txXfrm>
    </dsp:sp>
    <dsp:sp modelId="{5DC2178C-FA5F-49D9-B085-31F5955EE489}">
      <dsp:nvSpPr>
        <dsp:cNvPr id="0" name=""/>
        <dsp:cNvSpPr/>
      </dsp:nvSpPr>
      <dsp:spPr>
        <a:xfrm>
          <a:off x="1937345" y="3264952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Centurion Place</a:t>
          </a:r>
        </a:p>
      </dsp:txBody>
      <dsp:txXfrm>
        <a:off x="1937345" y="3264952"/>
        <a:ext cx="879872" cy="527923"/>
      </dsp:txXfrm>
    </dsp:sp>
    <dsp:sp modelId="{5E8B5CE3-610D-47B0-B1DA-1959DEA9B32A}">
      <dsp:nvSpPr>
        <dsp:cNvPr id="0" name=""/>
        <dsp:cNvSpPr/>
      </dsp:nvSpPr>
      <dsp:spPr>
        <a:xfrm>
          <a:off x="2905205" y="3264952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Northdale</a:t>
          </a:r>
        </a:p>
      </dsp:txBody>
      <dsp:txXfrm>
        <a:off x="2905205" y="3264952"/>
        <a:ext cx="879872" cy="527923"/>
      </dsp:txXfrm>
    </dsp:sp>
    <dsp:sp modelId="{A6E26AE5-28C4-4AF3-A118-D42692CF917B}">
      <dsp:nvSpPr>
        <dsp:cNvPr id="0" name=""/>
        <dsp:cNvSpPr/>
      </dsp:nvSpPr>
      <dsp:spPr>
        <a:xfrm>
          <a:off x="3873065" y="3264952"/>
          <a:ext cx="879872" cy="52792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Broadmoor</a:t>
          </a:r>
        </a:p>
      </dsp:txBody>
      <dsp:txXfrm>
        <a:off x="3873065" y="3264952"/>
        <a:ext cx="879872" cy="527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5D061-0488-4FEB-B877-5AAC96B395BA}">
      <dsp:nvSpPr>
        <dsp:cNvPr id="0" name=""/>
        <dsp:cNvSpPr/>
      </dsp:nvSpPr>
      <dsp:spPr>
        <a:xfrm>
          <a:off x="0" y="132556"/>
          <a:ext cx="5141912" cy="514191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4D862-91EE-4A28-9625-EE5BC09C29D6}">
      <dsp:nvSpPr>
        <dsp:cNvPr id="0" name=""/>
        <dsp:cNvSpPr/>
      </dsp:nvSpPr>
      <dsp:spPr>
        <a:xfrm>
          <a:off x="488481" y="621038"/>
          <a:ext cx="2005345" cy="20053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Asked for top 100 venues categories for each neighborhood</a:t>
          </a:r>
        </a:p>
      </dsp:txBody>
      <dsp:txXfrm>
        <a:off x="586374" y="718931"/>
        <a:ext cx="1809559" cy="1809559"/>
      </dsp:txXfrm>
    </dsp:sp>
    <dsp:sp modelId="{10633E0A-94DC-4142-8B77-A1E772D2E14B}">
      <dsp:nvSpPr>
        <dsp:cNvPr id="0" name=""/>
        <dsp:cNvSpPr/>
      </dsp:nvSpPr>
      <dsp:spPr>
        <a:xfrm>
          <a:off x="2648084" y="621038"/>
          <a:ext cx="2005345" cy="20053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Highest count was Downtown (42), then Garden District (41), Beauregard Town (32) and Spanish Town (17)</a:t>
          </a:r>
        </a:p>
      </dsp:txBody>
      <dsp:txXfrm>
        <a:off x="2745977" y="718931"/>
        <a:ext cx="1809559" cy="1809559"/>
      </dsp:txXfrm>
    </dsp:sp>
    <dsp:sp modelId="{390C9F5F-FFDB-4EAC-AF22-A9239C068268}">
      <dsp:nvSpPr>
        <dsp:cNvPr id="0" name=""/>
        <dsp:cNvSpPr/>
      </dsp:nvSpPr>
      <dsp:spPr>
        <a:xfrm>
          <a:off x="488481" y="2780641"/>
          <a:ext cx="2005345" cy="20053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Remaining neighborhoods had less than 10 venue types</a:t>
          </a:r>
        </a:p>
      </dsp:txBody>
      <dsp:txXfrm>
        <a:off x="586374" y="2878534"/>
        <a:ext cx="1809559" cy="1809559"/>
      </dsp:txXfrm>
    </dsp:sp>
    <dsp:sp modelId="{29CCB880-430B-4371-BB32-69E73F82F50A}">
      <dsp:nvSpPr>
        <dsp:cNvPr id="0" name=""/>
        <dsp:cNvSpPr/>
      </dsp:nvSpPr>
      <dsp:spPr>
        <a:xfrm>
          <a:off x="2648084" y="2780641"/>
          <a:ext cx="2005345" cy="20053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93 unique venue type categories among all neighborhoods</a:t>
          </a:r>
        </a:p>
      </dsp:txBody>
      <dsp:txXfrm>
        <a:off x="2745977" y="2878534"/>
        <a:ext cx="1809559" cy="180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8B002-250C-4B8F-BFB1-1279A9C638AD}">
      <dsp:nvSpPr>
        <dsp:cNvPr id="0" name=""/>
        <dsp:cNvSpPr/>
      </dsp:nvSpPr>
      <dsp:spPr>
        <a:xfrm>
          <a:off x="0" y="127712"/>
          <a:ext cx="5141912" cy="42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Home Service</a:t>
          </a:r>
        </a:p>
      </dsp:txBody>
      <dsp:txXfrm>
        <a:off x="20561" y="148273"/>
        <a:ext cx="5100790" cy="380078"/>
      </dsp:txXfrm>
    </dsp:sp>
    <dsp:sp modelId="{C08FB2FE-2A85-4AD5-AD62-1925D35FCEDE}">
      <dsp:nvSpPr>
        <dsp:cNvPr id="0" name=""/>
        <dsp:cNvSpPr/>
      </dsp:nvSpPr>
      <dsp:spPr>
        <a:xfrm>
          <a:off x="0" y="600752"/>
          <a:ext cx="5141912" cy="421200"/>
        </a:xfrm>
        <a:prstGeom prst="roundRect">
          <a:avLst/>
        </a:prstGeom>
        <a:solidFill>
          <a:schemeClr val="accent2">
            <a:hueOff val="190779"/>
            <a:satOff val="-4353"/>
            <a:lumOff val="1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American Restaurant</a:t>
          </a:r>
        </a:p>
      </dsp:txBody>
      <dsp:txXfrm>
        <a:off x="20561" y="621313"/>
        <a:ext cx="5100790" cy="380078"/>
      </dsp:txXfrm>
    </dsp:sp>
    <dsp:sp modelId="{FAA839AC-E372-41E1-9712-FA7CE2363E8B}">
      <dsp:nvSpPr>
        <dsp:cNvPr id="0" name=""/>
        <dsp:cNvSpPr/>
      </dsp:nvSpPr>
      <dsp:spPr>
        <a:xfrm>
          <a:off x="0" y="1073792"/>
          <a:ext cx="5141912" cy="421200"/>
        </a:xfrm>
        <a:prstGeom prst="roundRect">
          <a:avLst/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Intersection</a:t>
          </a:r>
        </a:p>
      </dsp:txBody>
      <dsp:txXfrm>
        <a:off x="20561" y="1094353"/>
        <a:ext cx="5100790" cy="380078"/>
      </dsp:txXfrm>
    </dsp:sp>
    <dsp:sp modelId="{EBCB32C2-CF9E-4378-B35D-900ED775F474}">
      <dsp:nvSpPr>
        <dsp:cNvPr id="0" name=""/>
        <dsp:cNvSpPr/>
      </dsp:nvSpPr>
      <dsp:spPr>
        <a:xfrm>
          <a:off x="0" y="1546832"/>
          <a:ext cx="5141912" cy="421200"/>
        </a:xfrm>
        <a:prstGeom prst="roundRect">
          <a:avLst/>
        </a:prstGeom>
        <a:solidFill>
          <a:schemeClr val="accent2">
            <a:hueOff val="572337"/>
            <a:satOff val="-13058"/>
            <a:lumOff val="4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Trail</a:t>
          </a:r>
        </a:p>
      </dsp:txBody>
      <dsp:txXfrm>
        <a:off x="20561" y="1567393"/>
        <a:ext cx="5100790" cy="380078"/>
      </dsp:txXfrm>
    </dsp:sp>
    <dsp:sp modelId="{CD3F62C5-1C16-4422-A819-23530A44E61C}">
      <dsp:nvSpPr>
        <dsp:cNvPr id="0" name=""/>
        <dsp:cNvSpPr/>
      </dsp:nvSpPr>
      <dsp:spPr>
        <a:xfrm>
          <a:off x="0" y="2019872"/>
          <a:ext cx="5141912" cy="421200"/>
        </a:xfrm>
        <a:prstGeom prst="roundRect">
          <a:avLst/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Flower Shop</a:t>
          </a:r>
        </a:p>
      </dsp:txBody>
      <dsp:txXfrm>
        <a:off x="20561" y="2040433"/>
        <a:ext cx="5100790" cy="380078"/>
      </dsp:txXfrm>
    </dsp:sp>
    <dsp:sp modelId="{8F06D4C9-17BE-4DF5-9B15-2AEF2BAB3D60}">
      <dsp:nvSpPr>
        <dsp:cNvPr id="0" name=""/>
        <dsp:cNvSpPr/>
      </dsp:nvSpPr>
      <dsp:spPr>
        <a:xfrm>
          <a:off x="0" y="2492912"/>
          <a:ext cx="5141912" cy="42120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Construction and Landscaping</a:t>
          </a:r>
        </a:p>
      </dsp:txBody>
      <dsp:txXfrm>
        <a:off x="20561" y="2513473"/>
        <a:ext cx="5100790" cy="380078"/>
      </dsp:txXfrm>
    </dsp:sp>
    <dsp:sp modelId="{E273DD48-E67C-4532-B421-514FCF74DBDA}">
      <dsp:nvSpPr>
        <dsp:cNvPr id="0" name=""/>
        <dsp:cNvSpPr/>
      </dsp:nvSpPr>
      <dsp:spPr>
        <a:xfrm>
          <a:off x="0" y="2965952"/>
          <a:ext cx="5141912" cy="421200"/>
        </a:xfrm>
        <a:prstGeom prst="roundRect">
          <a:avLst/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Convenience Store</a:t>
          </a:r>
        </a:p>
      </dsp:txBody>
      <dsp:txXfrm>
        <a:off x="20561" y="2986513"/>
        <a:ext cx="5100790" cy="380078"/>
      </dsp:txXfrm>
    </dsp:sp>
    <dsp:sp modelId="{73F6F859-5F60-4B63-9785-E533E8CE05DF}">
      <dsp:nvSpPr>
        <dsp:cNvPr id="0" name=""/>
        <dsp:cNvSpPr/>
      </dsp:nvSpPr>
      <dsp:spPr>
        <a:xfrm>
          <a:off x="0" y="3438992"/>
          <a:ext cx="5141912" cy="421200"/>
        </a:xfrm>
        <a:prstGeom prst="roundRect">
          <a:avLst/>
        </a:prstGeom>
        <a:solidFill>
          <a:schemeClr val="accent2">
            <a:hueOff val="1335452"/>
            <a:satOff val="-30470"/>
            <a:lumOff val="11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Dance Studio</a:t>
          </a:r>
        </a:p>
      </dsp:txBody>
      <dsp:txXfrm>
        <a:off x="20561" y="3459553"/>
        <a:ext cx="5100790" cy="380078"/>
      </dsp:txXfrm>
    </dsp:sp>
    <dsp:sp modelId="{61E5BB9D-EEA7-45C7-9FFA-93E7C41176DE}">
      <dsp:nvSpPr>
        <dsp:cNvPr id="0" name=""/>
        <dsp:cNvSpPr/>
      </dsp:nvSpPr>
      <dsp:spPr>
        <a:xfrm>
          <a:off x="0" y="3912032"/>
          <a:ext cx="5141912" cy="421200"/>
        </a:xfrm>
        <a:prstGeom prst="roundRect">
          <a:avLst/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Discount Store</a:t>
          </a:r>
        </a:p>
      </dsp:txBody>
      <dsp:txXfrm>
        <a:off x="20561" y="3932593"/>
        <a:ext cx="5100790" cy="380078"/>
      </dsp:txXfrm>
    </dsp:sp>
    <dsp:sp modelId="{639BEDE9-761D-48B9-9C73-17F72F995F85}">
      <dsp:nvSpPr>
        <dsp:cNvPr id="0" name=""/>
        <dsp:cNvSpPr/>
      </dsp:nvSpPr>
      <dsp:spPr>
        <a:xfrm>
          <a:off x="0" y="4385072"/>
          <a:ext cx="5141912" cy="421200"/>
        </a:xfrm>
        <a:prstGeom prst="roundRect">
          <a:avLst/>
        </a:prstGeom>
        <a:solidFill>
          <a:schemeClr val="accent2">
            <a:hueOff val="1717010"/>
            <a:satOff val="-39175"/>
            <a:lumOff val="14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Distillery</a:t>
          </a:r>
        </a:p>
      </dsp:txBody>
      <dsp:txXfrm>
        <a:off x="20561" y="4405633"/>
        <a:ext cx="5100790" cy="380078"/>
      </dsp:txXfrm>
    </dsp:sp>
    <dsp:sp modelId="{C791457D-7B34-4EAA-8ED3-1A54923FD609}">
      <dsp:nvSpPr>
        <dsp:cNvPr id="0" name=""/>
        <dsp:cNvSpPr/>
      </dsp:nvSpPr>
      <dsp:spPr>
        <a:xfrm>
          <a:off x="0" y="4858112"/>
          <a:ext cx="5141912" cy="4212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Donut Shop</a:t>
          </a:r>
        </a:p>
      </dsp:txBody>
      <dsp:txXfrm>
        <a:off x="20561" y="4878673"/>
        <a:ext cx="5100790" cy="380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95A92-9A04-4A17-B6F9-83E03EEDED8D}">
      <dsp:nvSpPr>
        <dsp:cNvPr id="0" name=""/>
        <dsp:cNvSpPr/>
      </dsp:nvSpPr>
      <dsp:spPr>
        <a:xfrm>
          <a:off x="0" y="1519733"/>
          <a:ext cx="5345723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250F0-7D43-412F-8F31-363E3626508C}">
      <dsp:nvSpPr>
        <dsp:cNvPr id="0" name=""/>
        <dsp:cNvSpPr/>
      </dsp:nvSpPr>
      <dsp:spPr>
        <a:xfrm>
          <a:off x="267286" y="1342613"/>
          <a:ext cx="374200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439" tIns="0" rIns="14143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Used Kmeans() to build 8 clusters</a:t>
          </a:r>
        </a:p>
      </dsp:txBody>
      <dsp:txXfrm>
        <a:off x="284579" y="1359906"/>
        <a:ext cx="3707420" cy="319654"/>
      </dsp:txXfrm>
    </dsp:sp>
    <dsp:sp modelId="{050100C9-60AD-4889-B9FC-972CA48FAB4A}">
      <dsp:nvSpPr>
        <dsp:cNvPr id="0" name=""/>
        <dsp:cNvSpPr/>
      </dsp:nvSpPr>
      <dsp:spPr>
        <a:xfrm>
          <a:off x="0" y="2064053"/>
          <a:ext cx="5345723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4888" tIns="249936" rIns="41488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Cluster 3: 12 neighborhoods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Cluster 2: 5 neighborhoods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Cluster 4 &amp; 1: 2 neighborhoods each</a:t>
          </a:r>
        </a:p>
      </dsp:txBody>
      <dsp:txXfrm>
        <a:off x="0" y="2064053"/>
        <a:ext cx="5345723" cy="888300"/>
      </dsp:txXfrm>
    </dsp:sp>
    <dsp:sp modelId="{22D68FC4-E649-481E-9EED-5F386F7F271F}">
      <dsp:nvSpPr>
        <dsp:cNvPr id="0" name=""/>
        <dsp:cNvSpPr/>
      </dsp:nvSpPr>
      <dsp:spPr>
        <a:xfrm>
          <a:off x="267286" y="1886933"/>
          <a:ext cx="374200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439" tIns="0" rIns="14143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Top Clusters: </a:t>
          </a:r>
        </a:p>
      </dsp:txBody>
      <dsp:txXfrm>
        <a:off x="284579" y="1904226"/>
        <a:ext cx="3707420" cy="319654"/>
      </dsp:txXfrm>
    </dsp:sp>
    <dsp:sp modelId="{DFB980BC-E8AF-46BA-93CA-BD8785BA0D63}">
      <dsp:nvSpPr>
        <dsp:cNvPr id="0" name=""/>
        <dsp:cNvSpPr/>
      </dsp:nvSpPr>
      <dsp:spPr>
        <a:xfrm>
          <a:off x="0" y="3194273"/>
          <a:ext cx="5345723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4E05D-46F0-4D60-9591-D6334787C3B7}">
      <dsp:nvSpPr>
        <dsp:cNvPr id="0" name=""/>
        <dsp:cNvSpPr/>
      </dsp:nvSpPr>
      <dsp:spPr>
        <a:xfrm>
          <a:off x="267286" y="3017153"/>
          <a:ext cx="374200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439" tIns="0" rIns="14143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Remaining clusters had 1 neighborhood each</a:t>
          </a:r>
        </a:p>
      </dsp:txBody>
      <dsp:txXfrm>
        <a:off x="284579" y="3034446"/>
        <a:ext cx="3707420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3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2.wdp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microsoft.com/office/2007/relationships/hdphoto" Target="../media/hdphoto3.wdp"/><Relationship Id="rId7" Type="http://schemas.openxmlformats.org/officeDocument/2006/relationships/diagramLayout" Target="../diagrams/layou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microsoft.com/office/2007/relationships/hdphoto" Target="../media/hdphoto2.wdp"/><Relationship Id="rId10" Type="http://schemas.microsoft.com/office/2007/relationships/diagramDrawing" Target="../diagrams/drawing4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982B-0E66-4140-A0BB-A516C9752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014330"/>
            <a:ext cx="9966960" cy="1683028"/>
          </a:xfrm>
        </p:spPr>
        <p:txBody>
          <a:bodyPr/>
          <a:lstStyle/>
          <a:p>
            <a:r>
              <a:rPr lang="en-US" sz="7200" dirty="0"/>
              <a:t>baton rouge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42D03-2A87-4126-86C2-9D6D2EB52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i="1" spc="6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 Data Science Capstone – Coursera by IBM – July 2021</a:t>
            </a:r>
          </a:p>
        </p:txBody>
      </p:sp>
    </p:spTree>
    <p:extLst>
      <p:ext uri="{BB962C8B-B14F-4D97-AF65-F5344CB8AC3E}">
        <p14:creationId xmlns:p14="http://schemas.microsoft.com/office/powerpoint/2010/main" val="26018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AD6D-9681-4620-BC2B-47082E87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Second Largest Cluster -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52ADA-2A5C-486B-8794-12ABEB3A2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/>
          <a:lstStyle/>
          <a:p>
            <a:r>
              <a:rPr lang="en-US" dirty="0"/>
              <a:t>Cluster 2 Neighborhoods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A087-C060-46E5-A0AC-C86235AF1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 numCol="2">
            <a:normAutofit/>
          </a:bodyPr>
          <a:lstStyle/>
          <a:p>
            <a:r>
              <a:rPr lang="en-US" dirty="0" err="1"/>
              <a:t>Inniswold</a:t>
            </a:r>
            <a:endParaRPr lang="en-US" dirty="0"/>
          </a:p>
          <a:p>
            <a:r>
              <a:rPr lang="en-US" dirty="0"/>
              <a:t>Oak Hills Place</a:t>
            </a:r>
          </a:p>
          <a:p>
            <a:r>
              <a:rPr lang="en-US" dirty="0"/>
              <a:t>Broadmoor</a:t>
            </a:r>
          </a:p>
          <a:p>
            <a:r>
              <a:rPr lang="en-US" dirty="0"/>
              <a:t>Sherwood Forest</a:t>
            </a:r>
          </a:p>
          <a:p>
            <a:r>
              <a:rPr lang="en-US" dirty="0"/>
              <a:t>Westminster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F4B5CB-CFBE-4F32-88CB-9DA5F58AB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/>
          <a:lstStyle/>
          <a:p>
            <a:r>
              <a:rPr lang="en-US" dirty="0"/>
              <a:t>Top Venues in Cluster 2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43AC5F-A97D-4515-B1DE-F50891562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88" y="2743200"/>
            <a:ext cx="5059086" cy="3292475"/>
          </a:xfrm>
        </p:spPr>
        <p:txBody>
          <a:bodyPr>
            <a:normAutofit/>
          </a:bodyPr>
          <a:lstStyle/>
          <a:p>
            <a:r>
              <a:rPr lang="en-US" dirty="0"/>
              <a:t>Focused on large box stores and proximity to interstate or major highways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Home Service (Shops &amp; Service)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Intersection (Travel &amp; Transportation)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Flower Shop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Construction &amp; Landscaping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7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AE04-13A3-4DC6-9B7F-2BB90023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968BB2-D5E5-4FFE-9B8B-9F8106EE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Neighborhoods in Cluster 3 are best for those looking for a variety of activities &amp; services</a:t>
            </a:r>
          </a:p>
          <a:p>
            <a:pPr lvl="1"/>
            <a:r>
              <a:rPr lang="en-US" dirty="0"/>
              <a:t>Various options with mix of food venues and activity-related venues</a:t>
            </a:r>
          </a:p>
          <a:p>
            <a:r>
              <a:rPr lang="en-US" dirty="0"/>
              <a:t>Neighborhoods in Cluster 2 are best for those who want to be surrounded by larger box stores (i.e. Home Depot); or those who need easy access to the interstate (or major highways) for a commute or frequent travel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0C95-9DFA-4C62-A6D1-0B088F96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7F81E-055F-4492-B59B-83F1E21F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Before relocating to Baton Rouge, think about one’s personal interests </a:t>
            </a:r>
          </a:p>
          <a:p>
            <a:pPr lvl="1"/>
            <a:r>
              <a:rPr lang="en-US" dirty="0"/>
              <a:t>Some neighborhoods offer variety of venue types whereas others are dominated by a select 1-2 specific venue types. </a:t>
            </a:r>
          </a:p>
          <a:p>
            <a:r>
              <a:rPr lang="en-US" dirty="0"/>
              <a:t>Personal Choice: neighborhoods in Cluster 3</a:t>
            </a:r>
          </a:p>
          <a:p>
            <a:r>
              <a:rPr lang="en-US" dirty="0"/>
              <a:t>Important Note: additional factors such as housing availability and proximity to favorite venue types should also be considered before making the final choice on a neighborhood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1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3755A7-B6AE-42C9-85E1-8934209D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B76E2F-E2E3-4C6D-85CF-F4865B3F0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Neighborhood data pulled from Wikipedia - https://en.wikipedia.org/wiki/Neighborhoods_in_Baton_Rouge,_Louisiana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8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7943-411D-4F63-ACCC-F30D93C3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</p:spPr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372B-B13D-48FF-B5DC-338F61F2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Use Foursquare’s location-based data to explore the neighborhoods in Louisiana’s capital city </a:t>
            </a:r>
          </a:p>
          <a:p>
            <a:r>
              <a:rPr lang="en-US" dirty="0"/>
              <a:t>Provide my colleagues with a comprehensive look at ideal areas to look for housing based on the venues available</a:t>
            </a:r>
          </a:p>
        </p:txBody>
      </p:sp>
    </p:spTree>
    <p:extLst>
      <p:ext uri="{BB962C8B-B14F-4D97-AF65-F5344CB8AC3E}">
        <p14:creationId xmlns:p14="http://schemas.microsoft.com/office/powerpoint/2010/main" val="270680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90D70-76D3-454F-B0BD-C7DE977E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Data Exploration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29CE4E2-6C75-4DED-AFA0-144EABDF3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567199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3941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138E-457D-4357-9667-993A005A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Neighborhoods in baton rouge</a:t>
            </a:r>
            <a:endParaRPr lang="en-US" dirty="0"/>
          </a:p>
        </p:txBody>
      </p:sp>
      <p:graphicFrame>
        <p:nvGraphicFramePr>
          <p:cNvPr id="44" name="Content Placeholder 29">
            <a:extLst>
              <a:ext uri="{FF2B5EF4-FFF2-40B4-BE49-F238E27FC236}">
                <a16:creationId xmlns:a16="http://schemas.microsoft.com/office/drawing/2014/main" id="{AE9597CE-212D-444A-A5A4-FE7AEC0FD5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2981358"/>
              </p:ext>
            </p:extLst>
          </p:nvPr>
        </p:nvGraphicFramePr>
        <p:xfrm>
          <a:off x="1069975" y="2193925"/>
          <a:ext cx="4754563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2" name="Content Placeholder 51">
            <a:extLst>
              <a:ext uri="{FF2B5EF4-FFF2-40B4-BE49-F238E27FC236}">
                <a16:creationId xmlns:a16="http://schemas.microsoft.com/office/drawing/2014/main" id="{D38053F4-5479-4163-BCD1-E048DFA89F3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612731" y="2416175"/>
            <a:ext cx="42576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0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78ACB4-8105-4116-882C-B2D7FC40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Venue details from foursquare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BDADD3F-6A64-4D81-B75C-177048381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268475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2208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5A8BD-AF78-4023-B41F-91020B3D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Top venue categories 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(among all neighborhoods)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D38AC66A-B9F8-42ED-A21C-23840FDB0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552529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812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1265E5-CC72-4BDA-96A6-449E0BB3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the neighborhoods</a:t>
            </a:r>
            <a:endParaRPr lang="en-US" dirty="0"/>
          </a:p>
        </p:txBody>
      </p:sp>
      <p:graphicFrame>
        <p:nvGraphicFramePr>
          <p:cNvPr id="18" name="Content Placeholder 10">
            <a:extLst>
              <a:ext uri="{FF2B5EF4-FFF2-40B4-BE49-F238E27FC236}">
                <a16:creationId xmlns:a16="http://schemas.microsoft.com/office/drawing/2014/main" id="{DC4E2E76-8AA7-4307-9A63-C1EBE91880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46151916"/>
              </p:ext>
            </p:extLst>
          </p:nvPr>
        </p:nvGraphicFramePr>
        <p:xfrm>
          <a:off x="872197" y="1716257"/>
          <a:ext cx="5345723" cy="4839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120269E-B50D-4B60-B214-3EEE3D464B0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419405"/>
            <a:ext cx="4754562" cy="35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3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AB88-6B99-4109-BC01-1D2AD252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650F3-B405-4239-83E7-C9850543E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AD6D-9681-4620-BC2B-47082E87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Largest Cluster - #3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52ADA-2A5C-486B-8794-12ABEB3A2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/>
          <a:lstStyle/>
          <a:p>
            <a:r>
              <a:rPr lang="en-US" dirty="0"/>
              <a:t>Cluster 3 Neighborhoods (12)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A087-C060-46E5-A0AC-C86235AF1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 numCol="2">
            <a:normAutofit/>
          </a:bodyPr>
          <a:lstStyle/>
          <a:p>
            <a:r>
              <a:rPr lang="en-US" dirty="0"/>
              <a:t>Downtown</a:t>
            </a:r>
          </a:p>
          <a:p>
            <a:r>
              <a:rPr lang="en-US" dirty="0"/>
              <a:t>Spanish Town</a:t>
            </a:r>
          </a:p>
          <a:p>
            <a:r>
              <a:rPr lang="en-US" dirty="0"/>
              <a:t>Beauregard Town</a:t>
            </a:r>
          </a:p>
          <a:p>
            <a:r>
              <a:rPr lang="en-US" dirty="0"/>
              <a:t>Garden District</a:t>
            </a:r>
          </a:p>
          <a:p>
            <a:r>
              <a:rPr lang="en-US" dirty="0"/>
              <a:t>LSU/Lakeshore</a:t>
            </a:r>
          </a:p>
          <a:p>
            <a:r>
              <a:rPr lang="en-US" dirty="0"/>
              <a:t>Mid-City</a:t>
            </a:r>
          </a:p>
          <a:p>
            <a:endParaRPr lang="en-US" dirty="0"/>
          </a:p>
          <a:p>
            <a:r>
              <a:rPr lang="en-US" dirty="0" err="1"/>
              <a:t>Brookstown</a:t>
            </a:r>
            <a:endParaRPr lang="en-US" dirty="0"/>
          </a:p>
          <a:p>
            <a:r>
              <a:rPr lang="en-US" dirty="0" err="1"/>
              <a:t>Southdowns</a:t>
            </a:r>
            <a:endParaRPr lang="en-US" dirty="0"/>
          </a:p>
          <a:p>
            <a:r>
              <a:rPr lang="en-US" dirty="0"/>
              <a:t>Gardere</a:t>
            </a:r>
          </a:p>
          <a:p>
            <a:r>
              <a:rPr lang="en-US" dirty="0"/>
              <a:t>Scotlandville</a:t>
            </a:r>
          </a:p>
          <a:p>
            <a:r>
              <a:rPr lang="en-US" dirty="0"/>
              <a:t>Monticello</a:t>
            </a:r>
          </a:p>
          <a:p>
            <a:r>
              <a:rPr lang="en-US" dirty="0"/>
              <a:t>Glen Oaks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F4B5CB-CFBE-4F32-88CB-9DA5F58AB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 Venues in Cluster 3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43AC5F-A97D-4515-B1DE-F508915629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Focused on food and active pursuits</a:t>
            </a:r>
          </a:p>
          <a:p>
            <a:pPr marL="457200" indent="-457200">
              <a:buAutoNum type="arabicPeriod"/>
            </a:pPr>
            <a:r>
              <a:rPr lang="en-US" dirty="0"/>
              <a:t>Sandwich Place</a:t>
            </a:r>
          </a:p>
          <a:p>
            <a:pPr marL="457200" indent="-457200">
              <a:buAutoNum type="arabicPeriod"/>
            </a:pPr>
            <a:r>
              <a:rPr lang="en-US" dirty="0"/>
              <a:t>American Restaurant</a:t>
            </a:r>
          </a:p>
          <a:p>
            <a:pPr marL="457200" indent="-457200">
              <a:buAutoNum type="arabicPeriod"/>
            </a:pPr>
            <a:r>
              <a:rPr lang="en-US" dirty="0"/>
              <a:t>Park, Trail, College, Gym, Pool</a:t>
            </a:r>
          </a:p>
          <a:p>
            <a:pPr marL="457200" indent="-457200">
              <a:buAutoNum type="arabicPeriod"/>
            </a:pPr>
            <a:r>
              <a:rPr lang="en-US" dirty="0"/>
              <a:t>Food</a:t>
            </a:r>
          </a:p>
          <a:p>
            <a:pPr marL="457200" indent="-457200">
              <a:buAutoNum type="arabicPeriod"/>
            </a:pPr>
            <a:r>
              <a:rPr lang="en-US" dirty="0"/>
              <a:t>Fishing Store, Music Venue, College Gym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87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46</TotalTime>
  <Words>529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baton rouge Neighborhoods</vt:lpstr>
      <vt:lpstr>Background</vt:lpstr>
      <vt:lpstr>Data Exploration </vt:lpstr>
      <vt:lpstr>Neighborhoods in baton rouge</vt:lpstr>
      <vt:lpstr>Venue details from foursquare</vt:lpstr>
      <vt:lpstr>Top venue categories  (among all neighborhoods)</vt:lpstr>
      <vt:lpstr>Clustering the neighborhoods</vt:lpstr>
      <vt:lpstr>Results</vt:lpstr>
      <vt:lpstr>Largest Cluster - #3</vt:lpstr>
      <vt:lpstr>Second Largest Cluster - #2</vt:lpstr>
      <vt:lpstr>discussion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baton rouge Neighborhoods</dc:title>
  <dc:creator>Kirchner, Jayme A</dc:creator>
  <cp:lastModifiedBy>Kirchner, Jayme A</cp:lastModifiedBy>
  <cp:revision>7</cp:revision>
  <dcterms:created xsi:type="dcterms:W3CDTF">2021-07-12T21:12:53Z</dcterms:created>
  <dcterms:modified xsi:type="dcterms:W3CDTF">2021-07-12T21:59:26Z</dcterms:modified>
</cp:coreProperties>
</file>