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1"/>
  </p:notesMasterIdLst>
  <p:sldIdLst>
    <p:sldId id="256" r:id="rId2"/>
    <p:sldId id="257" r:id="rId3"/>
    <p:sldId id="263" r:id="rId4"/>
    <p:sldId id="265" r:id="rId5"/>
    <p:sldId id="266" r:id="rId6"/>
    <p:sldId id="272" r:id="rId7"/>
    <p:sldId id="264" r:id="rId8"/>
    <p:sldId id="268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F7D5F-7754-A949-B002-A1F6772E26D8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76518D-8F47-3345-AE3B-7FF6D021B1F8}">
      <dgm:prSet phldrT="[Text]"/>
      <dgm:spPr/>
      <dgm:t>
        <a:bodyPr/>
        <a:lstStyle/>
        <a:p>
          <a:r>
            <a:rPr lang="en-US" spc="50" dirty="0"/>
            <a:t>E-commerce sales and shipments Data Set</a:t>
          </a:r>
          <a:endParaRPr lang="en-US" dirty="0"/>
        </a:p>
      </dgm:t>
    </dgm:pt>
    <dgm:pt modelId="{A0AD0E99-BC11-5449-8548-137E6E505C6F}" type="parTrans" cxnId="{DEE08F5C-BF16-6749-BD79-DCB03BAB3823}">
      <dgm:prSet/>
      <dgm:spPr/>
      <dgm:t>
        <a:bodyPr/>
        <a:lstStyle/>
        <a:p>
          <a:endParaRPr lang="en-US"/>
        </a:p>
      </dgm:t>
    </dgm:pt>
    <dgm:pt modelId="{BCCC617C-1159-324E-9C9E-A9821D0E58F0}" type="sibTrans" cxnId="{DEE08F5C-BF16-6749-BD79-DCB03BAB3823}">
      <dgm:prSet/>
      <dgm:spPr/>
      <dgm:t>
        <a:bodyPr/>
        <a:lstStyle/>
        <a:p>
          <a:endParaRPr lang="en-US"/>
        </a:p>
      </dgm:t>
    </dgm:pt>
    <dgm:pt modelId="{1BE727C6-40A3-624B-BD13-4D126F98878A}">
      <dgm:prSet/>
      <dgm:spPr/>
      <dgm:t>
        <a:bodyPr/>
        <a:lstStyle/>
        <a:p>
          <a:r>
            <a:rPr lang="en-US" spc="50" dirty="0"/>
            <a:t>10999 entries in the Data set</a:t>
          </a:r>
        </a:p>
      </dgm:t>
    </dgm:pt>
    <dgm:pt modelId="{8DCD3341-5903-AE41-A1C2-4426A4094665}" type="parTrans" cxnId="{174F1EDC-C172-A84B-AED9-EAAE2E050548}">
      <dgm:prSet/>
      <dgm:spPr/>
      <dgm:t>
        <a:bodyPr/>
        <a:lstStyle/>
        <a:p>
          <a:endParaRPr lang="en-US"/>
        </a:p>
      </dgm:t>
    </dgm:pt>
    <dgm:pt modelId="{A7424FD5-D0AD-EE45-B012-FBDCC0DD0F34}" type="sibTrans" cxnId="{174F1EDC-C172-A84B-AED9-EAAE2E050548}">
      <dgm:prSet/>
      <dgm:spPr/>
      <dgm:t>
        <a:bodyPr/>
        <a:lstStyle/>
        <a:p>
          <a:endParaRPr lang="en-US"/>
        </a:p>
      </dgm:t>
    </dgm:pt>
    <dgm:pt modelId="{A21EA086-6E9D-9F4F-866B-5A09D60C8229}">
      <dgm:prSet/>
      <dgm:spPr/>
      <dgm:t>
        <a:bodyPr/>
        <a:lstStyle/>
        <a:p>
          <a:r>
            <a:rPr lang="en-US" spc="50"/>
            <a:t>5 Warehouse blocks utilized</a:t>
          </a:r>
          <a:endParaRPr lang="en-US" spc="50" dirty="0"/>
        </a:p>
      </dgm:t>
    </dgm:pt>
    <dgm:pt modelId="{77212CEB-B6BF-1D4F-8CA7-C2E183E45B53}" type="parTrans" cxnId="{C15D4D23-42CF-6547-BA04-D4EFD704FB34}">
      <dgm:prSet/>
      <dgm:spPr/>
      <dgm:t>
        <a:bodyPr/>
        <a:lstStyle/>
        <a:p>
          <a:endParaRPr lang="en-US"/>
        </a:p>
      </dgm:t>
    </dgm:pt>
    <dgm:pt modelId="{5C77DC09-B321-7F4E-9476-EF25BF5280A9}" type="sibTrans" cxnId="{C15D4D23-42CF-6547-BA04-D4EFD704FB34}">
      <dgm:prSet/>
      <dgm:spPr/>
      <dgm:t>
        <a:bodyPr/>
        <a:lstStyle/>
        <a:p>
          <a:endParaRPr lang="en-US"/>
        </a:p>
      </dgm:t>
    </dgm:pt>
    <dgm:pt modelId="{11B232E5-C755-504F-ACB8-A1F2C0AE2A59}">
      <dgm:prSet/>
      <dgm:spPr/>
      <dgm:t>
        <a:bodyPr/>
        <a:lstStyle/>
        <a:p>
          <a:r>
            <a:rPr lang="en-US" spc="50"/>
            <a:t>3 different modes of shipment</a:t>
          </a:r>
          <a:endParaRPr lang="en-US" spc="50" dirty="0"/>
        </a:p>
      </dgm:t>
    </dgm:pt>
    <dgm:pt modelId="{09066E17-AA38-C647-9B56-C86ADA84F56F}" type="parTrans" cxnId="{B0C718C7-F3E2-5E46-8CAC-560A88C175CF}">
      <dgm:prSet/>
      <dgm:spPr/>
      <dgm:t>
        <a:bodyPr/>
        <a:lstStyle/>
        <a:p>
          <a:endParaRPr lang="en-US"/>
        </a:p>
      </dgm:t>
    </dgm:pt>
    <dgm:pt modelId="{2622C4A9-82E1-534D-AB63-21BA31731249}" type="sibTrans" cxnId="{B0C718C7-F3E2-5E46-8CAC-560A88C175CF}">
      <dgm:prSet/>
      <dgm:spPr/>
      <dgm:t>
        <a:bodyPr/>
        <a:lstStyle/>
        <a:p>
          <a:endParaRPr lang="en-US"/>
        </a:p>
      </dgm:t>
    </dgm:pt>
    <dgm:pt modelId="{B34C467F-4776-D242-A238-9AF515721651}">
      <dgm:prSet/>
      <dgm:spPr/>
      <dgm:t>
        <a:bodyPr/>
        <a:lstStyle/>
        <a:p>
          <a:r>
            <a:rPr lang="en-US" spc="50" dirty="0"/>
            <a:t>Cost factors and prior purchases knowledge</a:t>
          </a:r>
        </a:p>
      </dgm:t>
    </dgm:pt>
    <dgm:pt modelId="{B9F8E7D8-E7A1-0D4B-8EFB-0DE6F9C9E9A5}" type="parTrans" cxnId="{A596E13B-6D39-8847-9D70-1A1052B470BB}">
      <dgm:prSet/>
      <dgm:spPr/>
      <dgm:t>
        <a:bodyPr/>
        <a:lstStyle/>
        <a:p>
          <a:endParaRPr lang="en-US"/>
        </a:p>
      </dgm:t>
    </dgm:pt>
    <dgm:pt modelId="{6235D6F3-C2AD-8343-BEF4-9BEC3E4DFF56}" type="sibTrans" cxnId="{A596E13B-6D39-8847-9D70-1A1052B470BB}">
      <dgm:prSet/>
      <dgm:spPr/>
      <dgm:t>
        <a:bodyPr/>
        <a:lstStyle/>
        <a:p>
          <a:endParaRPr lang="en-US"/>
        </a:p>
      </dgm:t>
    </dgm:pt>
    <dgm:pt modelId="{13876DD8-DAFC-514A-8D94-B33F1A6171A4}" type="pres">
      <dgm:prSet presAssocID="{54AF7D5F-7754-A949-B002-A1F6772E26D8}" presName="composite" presStyleCnt="0">
        <dgm:presLayoutVars>
          <dgm:chMax val="1"/>
          <dgm:dir/>
          <dgm:resizeHandles val="exact"/>
        </dgm:presLayoutVars>
      </dgm:prSet>
      <dgm:spPr/>
    </dgm:pt>
    <dgm:pt modelId="{B5E281C4-1D6E-F845-96AC-0FA040C27A17}" type="pres">
      <dgm:prSet presAssocID="{54AF7D5F-7754-A949-B002-A1F6772E26D8}" presName="radial" presStyleCnt="0">
        <dgm:presLayoutVars>
          <dgm:animLvl val="ctr"/>
        </dgm:presLayoutVars>
      </dgm:prSet>
      <dgm:spPr/>
    </dgm:pt>
    <dgm:pt modelId="{0117F69A-96B3-DD49-912F-138645919E0C}" type="pres">
      <dgm:prSet presAssocID="{CB76518D-8F47-3345-AE3B-7FF6D021B1F8}" presName="centerShape" presStyleLbl="vennNode1" presStyleIdx="0" presStyleCnt="5"/>
      <dgm:spPr/>
    </dgm:pt>
    <dgm:pt modelId="{736E38A2-0307-7C4F-99EE-8675CC4537EE}" type="pres">
      <dgm:prSet presAssocID="{1BE727C6-40A3-624B-BD13-4D126F98878A}" presName="node" presStyleLbl="vennNode1" presStyleIdx="1" presStyleCnt="5" custRadScaleRad="99387" custRadScaleInc="394">
        <dgm:presLayoutVars>
          <dgm:bulletEnabled val="1"/>
        </dgm:presLayoutVars>
      </dgm:prSet>
      <dgm:spPr/>
    </dgm:pt>
    <dgm:pt modelId="{247897F7-8621-9E4E-ADC3-A7538D2DBD72}" type="pres">
      <dgm:prSet presAssocID="{A21EA086-6E9D-9F4F-866B-5A09D60C8229}" presName="node" presStyleLbl="vennNode1" presStyleIdx="2" presStyleCnt="5">
        <dgm:presLayoutVars>
          <dgm:bulletEnabled val="1"/>
        </dgm:presLayoutVars>
      </dgm:prSet>
      <dgm:spPr/>
    </dgm:pt>
    <dgm:pt modelId="{D34DEDEF-2F15-8545-8411-2AD9C43C0BA6}" type="pres">
      <dgm:prSet presAssocID="{11B232E5-C755-504F-ACB8-A1F2C0AE2A59}" presName="node" presStyleLbl="vennNode1" presStyleIdx="3" presStyleCnt="5">
        <dgm:presLayoutVars>
          <dgm:bulletEnabled val="1"/>
        </dgm:presLayoutVars>
      </dgm:prSet>
      <dgm:spPr/>
    </dgm:pt>
    <dgm:pt modelId="{F24ADEC1-D6C1-7B46-B2E1-46AFD07F39F6}" type="pres">
      <dgm:prSet presAssocID="{B34C467F-4776-D242-A238-9AF515721651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15D4D23-42CF-6547-BA04-D4EFD704FB34}" srcId="{CB76518D-8F47-3345-AE3B-7FF6D021B1F8}" destId="{A21EA086-6E9D-9F4F-866B-5A09D60C8229}" srcOrd="1" destOrd="0" parTransId="{77212CEB-B6BF-1D4F-8CA7-C2E183E45B53}" sibTransId="{5C77DC09-B321-7F4E-9476-EF25BF5280A9}"/>
    <dgm:cxn modelId="{A596E13B-6D39-8847-9D70-1A1052B470BB}" srcId="{CB76518D-8F47-3345-AE3B-7FF6D021B1F8}" destId="{B34C467F-4776-D242-A238-9AF515721651}" srcOrd="3" destOrd="0" parTransId="{B9F8E7D8-E7A1-0D4B-8EFB-0DE6F9C9E9A5}" sibTransId="{6235D6F3-C2AD-8343-BEF4-9BEC3E4DFF56}"/>
    <dgm:cxn modelId="{B5FE473D-2C51-0A44-A2CA-DA3D5A0E43BB}" type="presOf" srcId="{1BE727C6-40A3-624B-BD13-4D126F98878A}" destId="{736E38A2-0307-7C4F-99EE-8675CC4537EE}" srcOrd="0" destOrd="0" presId="urn:microsoft.com/office/officeart/2005/8/layout/radial3"/>
    <dgm:cxn modelId="{DEE08F5C-BF16-6749-BD79-DCB03BAB3823}" srcId="{54AF7D5F-7754-A949-B002-A1F6772E26D8}" destId="{CB76518D-8F47-3345-AE3B-7FF6D021B1F8}" srcOrd="0" destOrd="0" parTransId="{A0AD0E99-BC11-5449-8548-137E6E505C6F}" sibTransId="{BCCC617C-1159-324E-9C9E-A9821D0E58F0}"/>
    <dgm:cxn modelId="{AEE69686-09EA-4F4A-90BC-F6DA68E1F9AB}" type="presOf" srcId="{A21EA086-6E9D-9F4F-866B-5A09D60C8229}" destId="{247897F7-8621-9E4E-ADC3-A7538D2DBD72}" srcOrd="0" destOrd="0" presId="urn:microsoft.com/office/officeart/2005/8/layout/radial3"/>
    <dgm:cxn modelId="{69606E9B-17F3-1D4E-B1BF-E48A9967BFB7}" type="presOf" srcId="{54AF7D5F-7754-A949-B002-A1F6772E26D8}" destId="{13876DD8-DAFC-514A-8D94-B33F1A6171A4}" srcOrd="0" destOrd="0" presId="urn:microsoft.com/office/officeart/2005/8/layout/radial3"/>
    <dgm:cxn modelId="{3031839F-F44E-5F46-AC7F-5809D1221CD1}" type="presOf" srcId="{CB76518D-8F47-3345-AE3B-7FF6D021B1F8}" destId="{0117F69A-96B3-DD49-912F-138645919E0C}" srcOrd="0" destOrd="0" presId="urn:microsoft.com/office/officeart/2005/8/layout/radial3"/>
    <dgm:cxn modelId="{260C61BD-F763-024C-A934-61DB0E88F32E}" type="presOf" srcId="{11B232E5-C755-504F-ACB8-A1F2C0AE2A59}" destId="{D34DEDEF-2F15-8545-8411-2AD9C43C0BA6}" srcOrd="0" destOrd="0" presId="urn:microsoft.com/office/officeart/2005/8/layout/radial3"/>
    <dgm:cxn modelId="{B0C718C7-F3E2-5E46-8CAC-560A88C175CF}" srcId="{CB76518D-8F47-3345-AE3B-7FF6D021B1F8}" destId="{11B232E5-C755-504F-ACB8-A1F2C0AE2A59}" srcOrd="2" destOrd="0" parTransId="{09066E17-AA38-C647-9B56-C86ADA84F56F}" sibTransId="{2622C4A9-82E1-534D-AB63-21BA31731249}"/>
    <dgm:cxn modelId="{174F1EDC-C172-A84B-AED9-EAAE2E050548}" srcId="{CB76518D-8F47-3345-AE3B-7FF6D021B1F8}" destId="{1BE727C6-40A3-624B-BD13-4D126F98878A}" srcOrd="0" destOrd="0" parTransId="{8DCD3341-5903-AE41-A1C2-4426A4094665}" sibTransId="{A7424FD5-D0AD-EE45-B012-FBDCC0DD0F34}"/>
    <dgm:cxn modelId="{65E40DF1-A021-7444-B9E4-4FF0DF97DC34}" type="presOf" srcId="{B34C467F-4776-D242-A238-9AF515721651}" destId="{F24ADEC1-D6C1-7B46-B2E1-46AFD07F39F6}" srcOrd="0" destOrd="0" presId="urn:microsoft.com/office/officeart/2005/8/layout/radial3"/>
    <dgm:cxn modelId="{EB52A59B-E0E3-4343-8D69-FAF29A79B9A3}" type="presParOf" srcId="{13876DD8-DAFC-514A-8D94-B33F1A6171A4}" destId="{B5E281C4-1D6E-F845-96AC-0FA040C27A17}" srcOrd="0" destOrd="0" presId="urn:microsoft.com/office/officeart/2005/8/layout/radial3"/>
    <dgm:cxn modelId="{66BB7B32-5D0A-964F-B461-12E82E55DC27}" type="presParOf" srcId="{B5E281C4-1D6E-F845-96AC-0FA040C27A17}" destId="{0117F69A-96B3-DD49-912F-138645919E0C}" srcOrd="0" destOrd="0" presId="urn:microsoft.com/office/officeart/2005/8/layout/radial3"/>
    <dgm:cxn modelId="{0C67E185-ED95-D24A-9A7B-3C9FFB7B8ABF}" type="presParOf" srcId="{B5E281C4-1D6E-F845-96AC-0FA040C27A17}" destId="{736E38A2-0307-7C4F-99EE-8675CC4537EE}" srcOrd="1" destOrd="0" presId="urn:microsoft.com/office/officeart/2005/8/layout/radial3"/>
    <dgm:cxn modelId="{B7271302-7A56-2042-A3C7-1242C669715F}" type="presParOf" srcId="{B5E281C4-1D6E-F845-96AC-0FA040C27A17}" destId="{247897F7-8621-9E4E-ADC3-A7538D2DBD72}" srcOrd="2" destOrd="0" presId="urn:microsoft.com/office/officeart/2005/8/layout/radial3"/>
    <dgm:cxn modelId="{AF54EE8F-F881-FC4F-8C5D-AE928C616D25}" type="presParOf" srcId="{B5E281C4-1D6E-F845-96AC-0FA040C27A17}" destId="{D34DEDEF-2F15-8545-8411-2AD9C43C0BA6}" srcOrd="3" destOrd="0" presId="urn:microsoft.com/office/officeart/2005/8/layout/radial3"/>
    <dgm:cxn modelId="{1672CF6B-715F-3C4C-B358-88648DDD8056}" type="presParOf" srcId="{B5E281C4-1D6E-F845-96AC-0FA040C27A17}" destId="{F24ADEC1-D6C1-7B46-B2E1-46AFD07F39F6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29073-8E9F-EF43-B4A0-F5559AC1C1EB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1DFCF3-8C6A-894F-94D5-2880FE2DD7CF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2A7167E6-6376-6142-A7CE-1AAD30734492}" type="parTrans" cxnId="{56F9A29D-A7AD-F24D-8D75-6B19A803EAE8}">
      <dgm:prSet/>
      <dgm:spPr/>
      <dgm:t>
        <a:bodyPr/>
        <a:lstStyle/>
        <a:p>
          <a:endParaRPr lang="en-US"/>
        </a:p>
      </dgm:t>
    </dgm:pt>
    <dgm:pt modelId="{1810BF2B-663B-9E4B-9E59-56DA1602FA00}" type="sibTrans" cxnId="{56F9A29D-A7AD-F24D-8D75-6B19A803EAE8}">
      <dgm:prSet/>
      <dgm:spPr/>
      <dgm:t>
        <a:bodyPr/>
        <a:lstStyle/>
        <a:p>
          <a:endParaRPr lang="en-US"/>
        </a:p>
      </dgm:t>
    </dgm:pt>
    <dgm:pt modelId="{FA836450-A47C-2F44-A347-87CF8F35AD09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F07B5448-3047-5943-A981-2FE4405DA6D5}" type="parTrans" cxnId="{FB41CAD4-E698-C944-8735-6C3D2F180B10}">
      <dgm:prSet/>
      <dgm:spPr/>
      <dgm:t>
        <a:bodyPr/>
        <a:lstStyle/>
        <a:p>
          <a:endParaRPr lang="en-US"/>
        </a:p>
      </dgm:t>
    </dgm:pt>
    <dgm:pt modelId="{3F85E1DD-F539-3F4A-B8CE-416DDBA891C1}" type="sibTrans" cxnId="{FB41CAD4-E698-C944-8735-6C3D2F180B10}">
      <dgm:prSet/>
      <dgm:spPr/>
      <dgm:t>
        <a:bodyPr/>
        <a:lstStyle/>
        <a:p>
          <a:endParaRPr lang="en-US"/>
        </a:p>
      </dgm:t>
    </dgm:pt>
    <dgm:pt modelId="{F0E66DC7-4970-264D-888A-7A094FB08EF6}">
      <dgm:prSet/>
      <dgm:spPr/>
      <dgm:t>
        <a:bodyPr/>
        <a:lstStyle/>
        <a:p>
          <a:r>
            <a:rPr lang="en-US"/>
            <a:t>Support Vector Machines</a:t>
          </a:r>
        </a:p>
      </dgm:t>
    </dgm:pt>
    <dgm:pt modelId="{509FA1C9-EEC8-3F48-BB46-49BC414FFC4E}" type="parTrans" cxnId="{F00780FF-09A2-4746-80BA-06CFA0A40F1C}">
      <dgm:prSet/>
      <dgm:spPr/>
      <dgm:t>
        <a:bodyPr/>
        <a:lstStyle/>
        <a:p>
          <a:endParaRPr lang="en-US"/>
        </a:p>
      </dgm:t>
    </dgm:pt>
    <dgm:pt modelId="{5E07B2F6-CFE3-8A47-A0D3-576679E6719C}" type="sibTrans" cxnId="{F00780FF-09A2-4746-80BA-06CFA0A40F1C}">
      <dgm:prSet/>
      <dgm:spPr/>
      <dgm:t>
        <a:bodyPr/>
        <a:lstStyle/>
        <a:p>
          <a:endParaRPr lang="en-US"/>
        </a:p>
      </dgm:t>
    </dgm:pt>
    <dgm:pt modelId="{08FB54A4-E490-8544-A28D-6736FA85AE25}">
      <dgm:prSet/>
      <dgm:spPr/>
      <dgm:t>
        <a:bodyPr/>
        <a:lstStyle/>
        <a:p>
          <a:r>
            <a:rPr lang="en-US"/>
            <a:t>Random and Grid Search</a:t>
          </a:r>
        </a:p>
      </dgm:t>
    </dgm:pt>
    <dgm:pt modelId="{145161B8-8894-E545-AB6A-006056E5FA52}" type="parTrans" cxnId="{E4A6BF03-B3AB-7345-B390-B43761A8F3FD}">
      <dgm:prSet/>
      <dgm:spPr/>
      <dgm:t>
        <a:bodyPr/>
        <a:lstStyle/>
        <a:p>
          <a:endParaRPr lang="en-US"/>
        </a:p>
      </dgm:t>
    </dgm:pt>
    <dgm:pt modelId="{3FC4A1F4-721C-F241-9442-814238DB0019}" type="sibTrans" cxnId="{E4A6BF03-B3AB-7345-B390-B43761A8F3FD}">
      <dgm:prSet/>
      <dgm:spPr/>
      <dgm:t>
        <a:bodyPr/>
        <a:lstStyle/>
        <a:p>
          <a:endParaRPr lang="en-US"/>
        </a:p>
      </dgm:t>
    </dgm:pt>
    <dgm:pt modelId="{4BD71B34-C978-FB45-9C82-CA320993C779}">
      <dgm:prSet/>
      <dgm:spPr/>
      <dgm:t>
        <a:bodyPr/>
        <a:lstStyle/>
        <a:p>
          <a:r>
            <a:rPr lang="en-US"/>
            <a:t>xgBoost modeling</a:t>
          </a:r>
        </a:p>
      </dgm:t>
    </dgm:pt>
    <dgm:pt modelId="{6722B9C6-8BDF-8845-BA8D-622DE4CCA97A}" type="parTrans" cxnId="{532D862A-DDBE-8340-BAB7-2BD34B504F75}">
      <dgm:prSet/>
      <dgm:spPr/>
      <dgm:t>
        <a:bodyPr/>
        <a:lstStyle/>
        <a:p>
          <a:endParaRPr lang="en-US"/>
        </a:p>
      </dgm:t>
    </dgm:pt>
    <dgm:pt modelId="{CD9A3500-D537-F840-A3F1-0DC88167C5D1}" type="sibTrans" cxnId="{532D862A-DDBE-8340-BAB7-2BD34B504F75}">
      <dgm:prSet/>
      <dgm:spPr/>
      <dgm:t>
        <a:bodyPr/>
        <a:lstStyle/>
        <a:p>
          <a:endParaRPr lang="en-US"/>
        </a:p>
      </dgm:t>
    </dgm:pt>
    <dgm:pt modelId="{52752251-EE8E-6E49-B9A8-1110ACF775DB}" type="pres">
      <dgm:prSet presAssocID="{81229073-8E9F-EF43-B4A0-F5559AC1C1EB}" presName="cycle" presStyleCnt="0">
        <dgm:presLayoutVars>
          <dgm:dir/>
          <dgm:resizeHandles val="exact"/>
        </dgm:presLayoutVars>
      </dgm:prSet>
      <dgm:spPr/>
    </dgm:pt>
    <dgm:pt modelId="{648CABBC-C85E-2A4B-A910-ED7A9EDC83A8}" type="pres">
      <dgm:prSet presAssocID="{DA1DFCF3-8C6A-894F-94D5-2880FE2DD7CF}" presName="node" presStyleLbl="node1" presStyleIdx="0" presStyleCnt="5">
        <dgm:presLayoutVars>
          <dgm:bulletEnabled val="1"/>
        </dgm:presLayoutVars>
      </dgm:prSet>
      <dgm:spPr/>
    </dgm:pt>
    <dgm:pt modelId="{6BFE8F2D-59DD-0842-94D3-D0445DFF8008}" type="pres">
      <dgm:prSet presAssocID="{1810BF2B-663B-9E4B-9E59-56DA1602FA00}" presName="sibTrans" presStyleLbl="sibTrans2D1" presStyleIdx="0" presStyleCnt="5"/>
      <dgm:spPr/>
    </dgm:pt>
    <dgm:pt modelId="{8C5A1957-1CEC-8A4B-8ADD-F013A87B4AC5}" type="pres">
      <dgm:prSet presAssocID="{1810BF2B-663B-9E4B-9E59-56DA1602FA00}" presName="connectorText" presStyleLbl="sibTrans2D1" presStyleIdx="0" presStyleCnt="5"/>
      <dgm:spPr/>
    </dgm:pt>
    <dgm:pt modelId="{D7ABA72F-B26D-8643-97BB-183311A2B916}" type="pres">
      <dgm:prSet presAssocID="{FA836450-A47C-2F44-A347-87CF8F35AD09}" presName="node" presStyleLbl="node1" presStyleIdx="1" presStyleCnt="5">
        <dgm:presLayoutVars>
          <dgm:bulletEnabled val="1"/>
        </dgm:presLayoutVars>
      </dgm:prSet>
      <dgm:spPr/>
    </dgm:pt>
    <dgm:pt modelId="{9CEC9E7B-B590-4445-9F74-1153D5B5A583}" type="pres">
      <dgm:prSet presAssocID="{3F85E1DD-F539-3F4A-B8CE-416DDBA891C1}" presName="sibTrans" presStyleLbl="sibTrans2D1" presStyleIdx="1" presStyleCnt="5"/>
      <dgm:spPr/>
    </dgm:pt>
    <dgm:pt modelId="{BFBF53FB-3719-3A46-8C15-70B025B71287}" type="pres">
      <dgm:prSet presAssocID="{3F85E1DD-F539-3F4A-B8CE-416DDBA891C1}" presName="connectorText" presStyleLbl="sibTrans2D1" presStyleIdx="1" presStyleCnt="5"/>
      <dgm:spPr/>
    </dgm:pt>
    <dgm:pt modelId="{7FCCA8F8-9E87-7347-AB65-87AE8295DFAC}" type="pres">
      <dgm:prSet presAssocID="{F0E66DC7-4970-264D-888A-7A094FB08EF6}" presName="node" presStyleLbl="node1" presStyleIdx="2" presStyleCnt="5">
        <dgm:presLayoutVars>
          <dgm:bulletEnabled val="1"/>
        </dgm:presLayoutVars>
      </dgm:prSet>
      <dgm:spPr/>
    </dgm:pt>
    <dgm:pt modelId="{33BF2744-8F16-9647-969F-EB7CFE8E1C67}" type="pres">
      <dgm:prSet presAssocID="{5E07B2F6-CFE3-8A47-A0D3-576679E6719C}" presName="sibTrans" presStyleLbl="sibTrans2D1" presStyleIdx="2" presStyleCnt="5"/>
      <dgm:spPr/>
    </dgm:pt>
    <dgm:pt modelId="{548DDB1D-E6A1-084B-8BA6-8AD8E21701D0}" type="pres">
      <dgm:prSet presAssocID="{5E07B2F6-CFE3-8A47-A0D3-576679E6719C}" presName="connectorText" presStyleLbl="sibTrans2D1" presStyleIdx="2" presStyleCnt="5"/>
      <dgm:spPr/>
    </dgm:pt>
    <dgm:pt modelId="{652F3AF2-E656-5044-B248-AD36602F6EEE}" type="pres">
      <dgm:prSet presAssocID="{08FB54A4-E490-8544-A28D-6736FA85AE25}" presName="node" presStyleLbl="node1" presStyleIdx="3" presStyleCnt="5">
        <dgm:presLayoutVars>
          <dgm:bulletEnabled val="1"/>
        </dgm:presLayoutVars>
      </dgm:prSet>
      <dgm:spPr/>
    </dgm:pt>
    <dgm:pt modelId="{188A493D-B384-514F-A02E-EFD5423BE0D5}" type="pres">
      <dgm:prSet presAssocID="{3FC4A1F4-721C-F241-9442-814238DB0019}" presName="sibTrans" presStyleLbl="sibTrans2D1" presStyleIdx="3" presStyleCnt="5"/>
      <dgm:spPr/>
    </dgm:pt>
    <dgm:pt modelId="{B2379919-3867-214D-80BB-DD9441E4EEFC}" type="pres">
      <dgm:prSet presAssocID="{3FC4A1F4-721C-F241-9442-814238DB0019}" presName="connectorText" presStyleLbl="sibTrans2D1" presStyleIdx="3" presStyleCnt="5"/>
      <dgm:spPr/>
    </dgm:pt>
    <dgm:pt modelId="{CDC5B82D-17FD-284D-BE5A-CABA5E29D475}" type="pres">
      <dgm:prSet presAssocID="{4BD71B34-C978-FB45-9C82-CA320993C779}" presName="node" presStyleLbl="node1" presStyleIdx="4" presStyleCnt="5">
        <dgm:presLayoutVars>
          <dgm:bulletEnabled val="1"/>
        </dgm:presLayoutVars>
      </dgm:prSet>
      <dgm:spPr/>
    </dgm:pt>
    <dgm:pt modelId="{5D1D5FE8-5976-0B46-BDBF-49B376A04D80}" type="pres">
      <dgm:prSet presAssocID="{CD9A3500-D537-F840-A3F1-0DC88167C5D1}" presName="sibTrans" presStyleLbl="sibTrans2D1" presStyleIdx="4" presStyleCnt="5"/>
      <dgm:spPr/>
    </dgm:pt>
    <dgm:pt modelId="{9C50FBA9-D53D-BF40-8F07-74EC347D46A1}" type="pres">
      <dgm:prSet presAssocID="{CD9A3500-D537-F840-A3F1-0DC88167C5D1}" presName="connectorText" presStyleLbl="sibTrans2D1" presStyleIdx="4" presStyleCnt="5"/>
      <dgm:spPr/>
    </dgm:pt>
  </dgm:ptLst>
  <dgm:cxnLst>
    <dgm:cxn modelId="{E4A6BF03-B3AB-7345-B390-B43761A8F3FD}" srcId="{81229073-8E9F-EF43-B4A0-F5559AC1C1EB}" destId="{08FB54A4-E490-8544-A28D-6736FA85AE25}" srcOrd="3" destOrd="0" parTransId="{145161B8-8894-E545-AB6A-006056E5FA52}" sibTransId="{3FC4A1F4-721C-F241-9442-814238DB0019}"/>
    <dgm:cxn modelId="{00828F04-1E44-0247-A9FD-8E89CEA07CD1}" type="presOf" srcId="{4BD71B34-C978-FB45-9C82-CA320993C779}" destId="{CDC5B82D-17FD-284D-BE5A-CABA5E29D475}" srcOrd="0" destOrd="0" presId="urn:microsoft.com/office/officeart/2005/8/layout/cycle2"/>
    <dgm:cxn modelId="{746A790F-BD92-E743-81EB-B145E35901E9}" type="presOf" srcId="{CD9A3500-D537-F840-A3F1-0DC88167C5D1}" destId="{5D1D5FE8-5976-0B46-BDBF-49B376A04D80}" srcOrd="0" destOrd="0" presId="urn:microsoft.com/office/officeart/2005/8/layout/cycle2"/>
    <dgm:cxn modelId="{350F6B1D-521F-8E4B-A48E-5AF8A04858EF}" type="presOf" srcId="{F0E66DC7-4970-264D-888A-7A094FB08EF6}" destId="{7FCCA8F8-9E87-7347-AB65-87AE8295DFAC}" srcOrd="0" destOrd="0" presId="urn:microsoft.com/office/officeart/2005/8/layout/cycle2"/>
    <dgm:cxn modelId="{532D862A-DDBE-8340-BAB7-2BD34B504F75}" srcId="{81229073-8E9F-EF43-B4A0-F5559AC1C1EB}" destId="{4BD71B34-C978-FB45-9C82-CA320993C779}" srcOrd="4" destOrd="0" parTransId="{6722B9C6-8BDF-8845-BA8D-622DE4CCA97A}" sibTransId="{CD9A3500-D537-F840-A3F1-0DC88167C5D1}"/>
    <dgm:cxn modelId="{FABF3555-BED3-7E4C-BFBC-EAB629B3BC3E}" type="presOf" srcId="{CD9A3500-D537-F840-A3F1-0DC88167C5D1}" destId="{9C50FBA9-D53D-BF40-8F07-74EC347D46A1}" srcOrd="1" destOrd="0" presId="urn:microsoft.com/office/officeart/2005/8/layout/cycle2"/>
    <dgm:cxn modelId="{5104445B-FB91-0841-8509-501C0B48B432}" type="presOf" srcId="{81229073-8E9F-EF43-B4A0-F5559AC1C1EB}" destId="{52752251-EE8E-6E49-B9A8-1110ACF775DB}" srcOrd="0" destOrd="0" presId="urn:microsoft.com/office/officeart/2005/8/layout/cycle2"/>
    <dgm:cxn modelId="{B4A29D67-ACE9-CA4F-AA5E-37F197C37166}" type="presOf" srcId="{3F85E1DD-F539-3F4A-B8CE-416DDBA891C1}" destId="{BFBF53FB-3719-3A46-8C15-70B025B71287}" srcOrd="1" destOrd="0" presId="urn:microsoft.com/office/officeart/2005/8/layout/cycle2"/>
    <dgm:cxn modelId="{6999227A-81E5-E344-B495-D18119908561}" type="presOf" srcId="{1810BF2B-663B-9E4B-9E59-56DA1602FA00}" destId="{8C5A1957-1CEC-8A4B-8ADD-F013A87B4AC5}" srcOrd="1" destOrd="0" presId="urn:microsoft.com/office/officeart/2005/8/layout/cycle2"/>
    <dgm:cxn modelId="{D2C1377F-55FD-F84A-A213-2B617E869A40}" type="presOf" srcId="{1810BF2B-663B-9E4B-9E59-56DA1602FA00}" destId="{6BFE8F2D-59DD-0842-94D3-D0445DFF8008}" srcOrd="0" destOrd="0" presId="urn:microsoft.com/office/officeart/2005/8/layout/cycle2"/>
    <dgm:cxn modelId="{3A1DFC8A-4EFF-F44E-87A4-A763AA1ADCEA}" type="presOf" srcId="{3FC4A1F4-721C-F241-9442-814238DB0019}" destId="{188A493D-B384-514F-A02E-EFD5423BE0D5}" srcOrd="0" destOrd="0" presId="urn:microsoft.com/office/officeart/2005/8/layout/cycle2"/>
    <dgm:cxn modelId="{56F9A29D-A7AD-F24D-8D75-6B19A803EAE8}" srcId="{81229073-8E9F-EF43-B4A0-F5559AC1C1EB}" destId="{DA1DFCF3-8C6A-894F-94D5-2880FE2DD7CF}" srcOrd="0" destOrd="0" parTransId="{2A7167E6-6376-6142-A7CE-1AAD30734492}" sibTransId="{1810BF2B-663B-9E4B-9E59-56DA1602FA00}"/>
    <dgm:cxn modelId="{D2750AA7-CBDA-9640-BE65-FBF6E5B48B2D}" type="presOf" srcId="{3FC4A1F4-721C-F241-9442-814238DB0019}" destId="{B2379919-3867-214D-80BB-DD9441E4EEFC}" srcOrd="1" destOrd="0" presId="urn:microsoft.com/office/officeart/2005/8/layout/cycle2"/>
    <dgm:cxn modelId="{C30735C7-5AFE-2647-947A-16F0A614B5BE}" type="presOf" srcId="{08FB54A4-E490-8544-A28D-6736FA85AE25}" destId="{652F3AF2-E656-5044-B248-AD36602F6EEE}" srcOrd="0" destOrd="0" presId="urn:microsoft.com/office/officeart/2005/8/layout/cycle2"/>
    <dgm:cxn modelId="{BF5D78CD-4D2B-8C43-83C9-F3DBA6EB6A5C}" type="presOf" srcId="{5E07B2F6-CFE3-8A47-A0D3-576679E6719C}" destId="{548DDB1D-E6A1-084B-8BA6-8AD8E21701D0}" srcOrd="1" destOrd="0" presId="urn:microsoft.com/office/officeart/2005/8/layout/cycle2"/>
    <dgm:cxn modelId="{FB41CAD4-E698-C944-8735-6C3D2F180B10}" srcId="{81229073-8E9F-EF43-B4A0-F5559AC1C1EB}" destId="{FA836450-A47C-2F44-A347-87CF8F35AD09}" srcOrd="1" destOrd="0" parTransId="{F07B5448-3047-5943-A981-2FE4405DA6D5}" sibTransId="{3F85E1DD-F539-3F4A-B8CE-416DDBA891C1}"/>
    <dgm:cxn modelId="{DBAEBFEA-148A-A546-9DD9-5FF1406599F4}" type="presOf" srcId="{DA1DFCF3-8C6A-894F-94D5-2880FE2DD7CF}" destId="{648CABBC-C85E-2A4B-A910-ED7A9EDC83A8}" srcOrd="0" destOrd="0" presId="urn:microsoft.com/office/officeart/2005/8/layout/cycle2"/>
    <dgm:cxn modelId="{9A263BED-C097-1747-97F9-AD3849451309}" type="presOf" srcId="{5E07B2F6-CFE3-8A47-A0D3-576679E6719C}" destId="{33BF2744-8F16-9647-969F-EB7CFE8E1C67}" srcOrd="0" destOrd="0" presId="urn:microsoft.com/office/officeart/2005/8/layout/cycle2"/>
    <dgm:cxn modelId="{443E25F5-CA1C-F14F-96C5-2C95C1E642AD}" type="presOf" srcId="{3F85E1DD-F539-3F4A-B8CE-416DDBA891C1}" destId="{9CEC9E7B-B590-4445-9F74-1153D5B5A583}" srcOrd="0" destOrd="0" presId="urn:microsoft.com/office/officeart/2005/8/layout/cycle2"/>
    <dgm:cxn modelId="{9A964CFB-26E3-A341-98EA-D5EB45281FFF}" type="presOf" srcId="{FA836450-A47C-2F44-A347-87CF8F35AD09}" destId="{D7ABA72F-B26D-8643-97BB-183311A2B916}" srcOrd="0" destOrd="0" presId="urn:microsoft.com/office/officeart/2005/8/layout/cycle2"/>
    <dgm:cxn modelId="{F00780FF-09A2-4746-80BA-06CFA0A40F1C}" srcId="{81229073-8E9F-EF43-B4A0-F5559AC1C1EB}" destId="{F0E66DC7-4970-264D-888A-7A094FB08EF6}" srcOrd="2" destOrd="0" parTransId="{509FA1C9-EEC8-3F48-BB46-49BC414FFC4E}" sibTransId="{5E07B2F6-CFE3-8A47-A0D3-576679E6719C}"/>
    <dgm:cxn modelId="{F49D0489-4976-4E4F-ADC5-65833CF3EDC4}" type="presParOf" srcId="{52752251-EE8E-6E49-B9A8-1110ACF775DB}" destId="{648CABBC-C85E-2A4B-A910-ED7A9EDC83A8}" srcOrd="0" destOrd="0" presId="urn:microsoft.com/office/officeart/2005/8/layout/cycle2"/>
    <dgm:cxn modelId="{7D7FE01B-00B8-0D41-9F82-5EFE06EF8C51}" type="presParOf" srcId="{52752251-EE8E-6E49-B9A8-1110ACF775DB}" destId="{6BFE8F2D-59DD-0842-94D3-D0445DFF8008}" srcOrd="1" destOrd="0" presId="urn:microsoft.com/office/officeart/2005/8/layout/cycle2"/>
    <dgm:cxn modelId="{F9BC5790-6E85-C54D-8A3C-C44A1BA6E8C5}" type="presParOf" srcId="{6BFE8F2D-59DD-0842-94D3-D0445DFF8008}" destId="{8C5A1957-1CEC-8A4B-8ADD-F013A87B4AC5}" srcOrd="0" destOrd="0" presId="urn:microsoft.com/office/officeart/2005/8/layout/cycle2"/>
    <dgm:cxn modelId="{FA379FBA-69BD-EC41-850F-F32254E04C2E}" type="presParOf" srcId="{52752251-EE8E-6E49-B9A8-1110ACF775DB}" destId="{D7ABA72F-B26D-8643-97BB-183311A2B916}" srcOrd="2" destOrd="0" presId="urn:microsoft.com/office/officeart/2005/8/layout/cycle2"/>
    <dgm:cxn modelId="{FD083FB8-C052-464E-ABB2-9C02ED9A8DCA}" type="presParOf" srcId="{52752251-EE8E-6E49-B9A8-1110ACF775DB}" destId="{9CEC9E7B-B590-4445-9F74-1153D5B5A583}" srcOrd="3" destOrd="0" presId="urn:microsoft.com/office/officeart/2005/8/layout/cycle2"/>
    <dgm:cxn modelId="{70DB43CD-5BE5-D240-A94D-40085CA2C869}" type="presParOf" srcId="{9CEC9E7B-B590-4445-9F74-1153D5B5A583}" destId="{BFBF53FB-3719-3A46-8C15-70B025B71287}" srcOrd="0" destOrd="0" presId="urn:microsoft.com/office/officeart/2005/8/layout/cycle2"/>
    <dgm:cxn modelId="{1383B541-BF93-154E-9BCC-810470D15A16}" type="presParOf" srcId="{52752251-EE8E-6E49-B9A8-1110ACF775DB}" destId="{7FCCA8F8-9E87-7347-AB65-87AE8295DFAC}" srcOrd="4" destOrd="0" presId="urn:microsoft.com/office/officeart/2005/8/layout/cycle2"/>
    <dgm:cxn modelId="{8A62551E-048A-164C-A567-0C30A66B7532}" type="presParOf" srcId="{52752251-EE8E-6E49-B9A8-1110ACF775DB}" destId="{33BF2744-8F16-9647-969F-EB7CFE8E1C67}" srcOrd="5" destOrd="0" presId="urn:microsoft.com/office/officeart/2005/8/layout/cycle2"/>
    <dgm:cxn modelId="{53DCA792-2B11-3347-9FE3-99F070E93680}" type="presParOf" srcId="{33BF2744-8F16-9647-969F-EB7CFE8E1C67}" destId="{548DDB1D-E6A1-084B-8BA6-8AD8E21701D0}" srcOrd="0" destOrd="0" presId="urn:microsoft.com/office/officeart/2005/8/layout/cycle2"/>
    <dgm:cxn modelId="{86B19FCF-C70C-AA47-816B-5116709CB810}" type="presParOf" srcId="{52752251-EE8E-6E49-B9A8-1110ACF775DB}" destId="{652F3AF2-E656-5044-B248-AD36602F6EEE}" srcOrd="6" destOrd="0" presId="urn:microsoft.com/office/officeart/2005/8/layout/cycle2"/>
    <dgm:cxn modelId="{4EDB119B-1333-D345-9716-60EC0BF507DF}" type="presParOf" srcId="{52752251-EE8E-6E49-B9A8-1110ACF775DB}" destId="{188A493D-B384-514F-A02E-EFD5423BE0D5}" srcOrd="7" destOrd="0" presId="urn:microsoft.com/office/officeart/2005/8/layout/cycle2"/>
    <dgm:cxn modelId="{E16B2DA5-951D-E64C-ABCA-658FB19DCC81}" type="presParOf" srcId="{188A493D-B384-514F-A02E-EFD5423BE0D5}" destId="{B2379919-3867-214D-80BB-DD9441E4EEFC}" srcOrd="0" destOrd="0" presId="urn:microsoft.com/office/officeart/2005/8/layout/cycle2"/>
    <dgm:cxn modelId="{2019DE2E-0CFF-CC42-8CA6-6626039C7C74}" type="presParOf" srcId="{52752251-EE8E-6E49-B9A8-1110ACF775DB}" destId="{CDC5B82D-17FD-284D-BE5A-CABA5E29D475}" srcOrd="8" destOrd="0" presId="urn:microsoft.com/office/officeart/2005/8/layout/cycle2"/>
    <dgm:cxn modelId="{C08C8B99-5747-C149-A078-2534123C7900}" type="presParOf" srcId="{52752251-EE8E-6E49-B9A8-1110ACF775DB}" destId="{5D1D5FE8-5976-0B46-BDBF-49B376A04D80}" srcOrd="9" destOrd="0" presId="urn:microsoft.com/office/officeart/2005/8/layout/cycle2"/>
    <dgm:cxn modelId="{6B1FCB39-8519-884D-8E3F-F2AA3B328874}" type="presParOf" srcId="{5D1D5FE8-5976-0B46-BDBF-49B376A04D80}" destId="{9C50FBA9-D53D-BF40-8F07-74EC347D46A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D29893-FE28-1C40-8107-B1552DCE5F6F}" type="doc">
      <dgm:prSet loTypeId="urn:microsoft.com/office/officeart/2005/8/layout/pyramid2" loCatId="pyramid" qsTypeId="urn:microsoft.com/office/officeart/2005/8/quickstyle/simple1" qsCatId="simple" csTypeId="urn:microsoft.com/office/officeart/2005/8/colors/colorful4" csCatId="colorful" phldr="1"/>
      <dgm:spPr/>
    </dgm:pt>
    <dgm:pt modelId="{8C417398-B60D-3241-A057-B06AFD90BB57}">
      <dgm:prSet phldrT="[Text]"/>
      <dgm:spPr/>
      <dgm:t>
        <a:bodyPr/>
        <a:lstStyle/>
        <a:p>
          <a:r>
            <a:rPr lang="en-US" dirty="0"/>
            <a:t>Model Accuracy</a:t>
          </a:r>
        </a:p>
      </dgm:t>
    </dgm:pt>
    <dgm:pt modelId="{05A6CC05-B9CE-584B-B5D8-6A1C85497FB4}" type="parTrans" cxnId="{7F9B4C19-D3AC-234F-9B48-7D64CEE14794}">
      <dgm:prSet/>
      <dgm:spPr/>
      <dgm:t>
        <a:bodyPr/>
        <a:lstStyle/>
        <a:p>
          <a:endParaRPr lang="en-US"/>
        </a:p>
      </dgm:t>
    </dgm:pt>
    <dgm:pt modelId="{F1285029-B720-1344-A1C1-4BEA3793C7AD}" type="sibTrans" cxnId="{7F9B4C19-D3AC-234F-9B48-7D64CEE14794}">
      <dgm:prSet/>
      <dgm:spPr/>
      <dgm:t>
        <a:bodyPr/>
        <a:lstStyle/>
        <a:p>
          <a:endParaRPr lang="en-US"/>
        </a:p>
      </dgm:t>
    </dgm:pt>
    <dgm:pt modelId="{9CA35102-2FB2-F94B-B7CD-EDB6FDCD3DEF}">
      <dgm:prSet phldrT="[Text]"/>
      <dgm:spPr/>
      <dgm:t>
        <a:bodyPr/>
        <a:lstStyle/>
        <a:p>
          <a:r>
            <a:rPr lang="en-US" dirty="0"/>
            <a:t>Ability to predict </a:t>
          </a:r>
        </a:p>
      </dgm:t>
    </dgm:pt>
    <dgm:pt modelId="{52B561BF-F8AF-624F-BACC-45BF9FF54BD0}" type="parTrans" cxnId="{704D63D2-9A17-2048-B60A-FBA4C38D2E5E}">
      <dgm:prSet/>
      <dgm:spPr/>
      <dgm:t>
        <a:bodyPr/>
        <a:lstStyle/>
        <a:p>
          <a:endParaRPr lang="en-US"/>
        </a:p>
      </dgm:t>
    </dgm:pt>
    <dgm:pt modelId="{2C7E3E74-1E9A-AF42-AD58-D85596E81F0C}" type="sibTrans" cxnId="{704D63D2-9A17-2048-B60A-FBA4C38D2E5E}">
      <dgm:prSet/>
      <dgm:spPr/>
      <dgm:t>
        <a:bodyPr/>
        <a:lstStyle/>
        <a:p>
          <a:endParaRPr lang="en-US"/>
        </a:p>
      </dgm:t>
    </dgm:pt>
    <dgm:pt modelId="{307CC6F7-A7C0-0A45-B79B-A652BADB1E0B}">
      <dgm:prSet phldrT="[Text]"/>
      <dgm:spPr/>
      <dgm:t>
        <a:bodyPr/>
        <a:lstStyle/>
        <a:p>
          <a:r>
            <a:rPr lang="en-US" dirty="0"/>
            <a:t>Possibility of Error</a:t>
          </a:r>
        </a:p>
      </dgm:t>
    </dgm:pt>
    <dgm:pt modelId="{5BC2EC93-F8D8-5241-8FDC-1295BC480FE6}" type="parTrans" cxnId="{F094F7D3-DD0E-674F-BBDB-83BE7F4445B5}">
      <dgm:prSet/>
      <dgm:spPr/>
      <dgm:t>
        <a:bodyPr/>
        <a:lstStyle/>
        <a:p>
          <a:endParaRPr lang="en-US"/>
        </a:p>
      </dgm:t>
    </dgm:pt>
    <dgm:pt modelId="{2DED78F8-E12F-3B4A-AEF7-1D67DC79EC66}" type="sibTrans" cxnId="{F094F7D3-DD0E-674F-BBDB-83BE7F4445B5}">
      <dgm:prSet/>
      <dgm:spPr/>
      <dgm:t>
        <a:bodyPr/>
        <a:lstStyle/>
        <a:p>
          <a:endParaRPr lang="en-US"/>
        </a:p>
      </dgm:t>
    </dgm:pt>
    <dgm:pt modelId="{D1D87A3E-20C5-AC4A-A6D7-F3A927723AF8}" type="pres">
      <dgm:prSet presAssocID="{99D29893-FE28-1C40-8107-B1552DCE5F6F}" presName="compositeShape" presStyleCnt="0">
        <dgm:presLayoutVars>
          <dgm:dir/>
          <dgm:resizeHandles/>
        </dgm:presLayoutVars>
      </dgm:prSet>
      <dgm:spPr/>
    </dgm:pt>
    <dgm:pt modelId="{136F2FC3-1BD9-0E45-9EE9-C271131C4B51}" type="pres">
      <dgm:prSet presAssocID="{99D29893-FE28-1C40-8107-B1552DCE5F6F}" presName="pyramid" presStyleLbl="node1" presStyleIdx="0" presStyleCnt="1"/>
      <dgm:spPr/>
    </dgm:pt>
    <dgm:pt modelId="{EAA0149B-F7A4-7343-B272-8B966154ECE0}" type="pres">
      <dgm:prSet presAssocID="{99D29893-FE28-1C40-8107-B1552DCE5F6F}" presName="theList" presStyleCnt="0"/>
      <dgm:spPr/>
    </dgm:pt>
    <dgm:pt modelId="{AF48433A-DB73-F442-9A3C-FEF5398B3BDE}" type="pres">
      <dgm:prSet presAssocID="{8C417398-B60D-3241-A057-B06AFD90BB57}" presName="aNode" presStyleLbl="fgAcc1" presStyleIdx="0" presStyleCnt="3">
        <dgm:presLayoutVars>
          <dgm:bulletEnabled val="1"/>
        </dgm:presLayoutVars>
      </dgm:prSet>
      <dgm:spPr/>
    </dgm:pt>
    <dgm:pt modelId="{2E43DC50-D10A-7746-B7DC-0A1C73C7729F}" type="pres">
      <dgm:prSet presAssocID="{8C417398-B60D-3241-A057-B06AFD90BB57}" presName="aSpace" presStyleCnt="0"/>
      <dgm:spPr/>
    </dgm:pt>
    <dgm:pt modelId="{9E66DC95-425F-D54E-8090-D4403EEB8653}" type="pres">
      <dgm:prSet presAssocID="{9CA35102-2FB2-F94B-B7CD-EDB6FDCD3DEF}" presName="aNode" presStyleLbl="fgAcc1" presStyleIdx="1" presStyleCnt="3">
        <dgm:presLayoutVars>
          <dgm:bulletEnabled val="1"/>
        </dgm:presLayoutVars>
      </dgm:prSet>
      <dgm:spPr/>
    </dgm:pt>
    <dgm:pt modelId="{8F4BBF42-AF0C-ED41-ACDD-084C4A81C815}" type="pres">
      <dgm:prSet presAssocID="{9CA35102-2FB2-F94B-B7CD-EDB6FDCD3DEF}" presName="aSpace" presStyleCnt="0"/>
      <dgm:spPr/>
    </dgm:pt>
    <dgm:pt modelId="{D8164E0D-4D51-6C45-957E-9430425BA1B0}" type="pres">
      <dgm:prSet presAssocID="{307CC6F7-A7C0-0A45-B79B-A652BADB1E0B}" presName="aNode" presStyleLbl="fgAcc1" presStyleIdx="2" presStyleCnt="3">
        <dgm:presLayoutVars>
          <dgm:bulletEnabled val="1"/>
        </dgm:presLayoutVars>
      </dgm:prSet>
      <dgm:spPr/>
    </dgm:pt>
    <dgm:pt modelId="{FA19F57C-913F-FD4D-AEC4-430ED7156AF1}" type="pres">
      <dgm:prSet presAssocID="{307CC6F7-A7C0-0A45-B79B-A652BADB1E0B}" presName="aSpace" presStyleCnt="0"/>
      <dgm:spPr/>
    </dgm:pt>
  </dgm:ptLst>
  <dgm:cxnLst>
    <dgm:cxn modelId="{7F9B4C19-D3AC-234F-9B48-7D64CEE14794}" srcId="{99D29893-FE28-1C40-8107-B1552DCE5F6F}" destId="{8C417398-B60D-3241-A057-B06AFD90BB57}" srcOrd="0" destOrd="0" parTransId="{05A6CC05-B9CE-584B-B5D8-6A1C85497FB4}" sibTransId="{F1285029-B720-1344-A1C1-4BEA3793C7AD}"/>
    <dgm:cxn modelId="{7DDD8627-F1DE-5C40-8B46-C1B3C1D28FF5}" type="presOf" srcId="{99D29893-FE28-1C40-8107-B1552DCE5F6F}" destId="{D1D87A3E-20C5-AC4A-A6D7-F3A927723AF8}" srcOrd="0" destOrd="0" presId="urn:microsoft.com/office/officeart/2005/8/layout/pyramid2"/>
    <dgm:cxn modelId="{F30EB149-EA3D-A943-9F4D-33AD4F3F2D3A}" type="presOf" srcId="{307CC6F7-A7C0-0A45-B79B-A652BADB1E0B}" destId="{D8164E0D-4D51-6C45-957E-9430425BA1B0}" srcOrd="0" destOrd="0" presId="urn:microsoft.com/office/officeart/2005/8/layout/pyramid2"/>
    <dgm:cxn modelId="{5C2C3779-DC0E-C342-B0DE-899465CD4BBF}" type="presOf" srcId="{9CA35102-2FB2-F94B-B7CD-EDB6FDCD3DEF}" destId="{9E66DC95-425F-D54E-8090-D4403EEB8653}" srcOrd="0" destOrd="0" presId="urn:microsoft.com/office/officeart/2005/8/layout/pyramid2"/>
    <dgm:cxn modelId="{B18183C5-748F-8B4A-8D27-CA035BC62F6D}" type="presOf" srcId="{8C417398-B60D-3241-A057-B06AFD90BB57}" destId="{AF48433A-DB73-F442-9A3C-FEF5398B3BDE}" srcOrd="0" destOrd="0" presId="urn:microsoft.com/office/officeart/2005/8/layout/pyramid2"/>
    <dgm:cxn modelId="{704D63D2-9A17-2048-B60A-FBA4C38D2E5E}" srcId="{99D29893-FE28-1C40-8107-B1552DCE5F6F}" destId="{9CA35102-2FB2-F94B-B7CD-EDB6FDCD3DEF}" srcOrd="1" destOrd="0" parTransId="{52B561BF-F8AF-624F-BACC-45BF9FF54BD0}" sibTransId="{2C7E3E74-1E9A-AF42-AD58-D85596E81F0C}"/>
    <dgm:cxn modelId="{F094F7D3-DD0E-674F-BBDB-83BE7F4445B5}" srcId="{99D29893-FE28-1C40-8107-B1552DCE5F6F}" destId="{307CC6F7-A7C0-0A45-B79B-A652BADB1E0B}" srcOrd="2" destOrd="0" parTransId="{5BC2EC93-F8D8-5241-8FDC-1295BC480FE6}" sibTransId="{2DED78F8-E12F-3B4A-AEF7-1D67DC79EC66}"/>
    <dgm:cxn modelId="{615CF8C9-A784-9848-A3D7-B820FEA36266}" type="presParOf" srcId="{D1D87A3E-20C5-AC4A-A6D7-F3A927723AF8}" destId="{136F2FC3-1BD9-0E45-9EE9-C271131C4B51}" srcOrd="0" destOrd="0" presId="urn:microsoft.com/office/officeart/2005/8/layout/pyramid2"/>
    <dgm:cxn modelId="{9E990C8A-3CEA-DF44-86ED-825D2EB5DA29}" type="presParOf" srcId="{D1D87A3E-20C5-AC4A-A6D7-F3A927723AF8}" destId="{EAA0149B-F7A4-7343-B272-8B966154ECE0}" srcOrd="1" destOrd="0" presId="urn:microsoft.com/office/officeart/2005/8/layout/pyramid2"/>
    <dgm:cxn modelId="{82C52DAF-94EF-CA45-B444-512040ADDB97}" type="presParOf" srcId="{EAA0149B-F7A4-7343-B272-8B966154ECE0}" destId="{AF48433A-DB73-F442-9A3C-FEF5398B3BDE}" srcOrd="0" destOrd="0" presId="urn:microsoft.com/office/officeart/2005/8/layout/pyramid2"/>
    <dgm:cxn modelId="{FFA96C85-EE66-2249-8BF1-A35D7DC4DECA}" type="presParOf" srcId="{EAA0149B-F7A4-7343-B272-8B966154ECE0}" destId="{2E43DC50-D10A-7746-B7DC-0A1C73C7729F}" srcOrd="1" destOrd="0" presId="urn:microsoft.com/office/officeart/2005/8/layout/pyramid2"/>
    <dgm:cxn modelId="{F244A8FE-C081-934B-BC5B-51F1B9AC0FD4}" type="presParOf" srcId="{EAA0149B-F7A4-7343-B272-8B966154ECE0}" destId="{9E66DC95-425F-D54E-8090-D4403EEB8653}" srcOrd="2" destOrd="0" presId="urn:microsoft.com/office/officeart/2005/8/layout/pyramid2"/>
    <dgm:cxn modelId="{B46E00A7-9186-4E42-B19B-0304AEE424CE}" type="presParOf" srcId="{EAA0149B-F7A4-7343-B272-8B966154ECE0}" destId="{8F4BBF42-AF0C-ED41-ACDD-084C4A81C815}" srcOrd="3" destOrd="0" presId="urn:microsoft.com/office/officeart/2005/8/layout/pyramid2"/>
    <dgm:cxn modelId="{73FE5270-E826-CA43-A417-B9495304D7BE}" type="presParOf" srcId="{EAA0149B-F7A4-7343-B272-8B966154ECE0}" destId="{D8164E0D-4D51-6C45-957E-9430425BA1B0}" srcOrd="4" destOrd="0" presId="urn:microsoft.com/office/officeart/2005/8/layout/pyramid2"/>
    <dgm:cxn modelId="{3A8D6074-658B-AD47-B354-43D844FF21EB}" type="presParOf" srcId="{EAA0149B-F7A4-7343-B272-8B966154ECE0}" destId="{FA19F57C-913F-FD4D-AEC4-430ED7156AF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9E22BE-0E2A-6145-BCDD-3237F0AE2E9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FDA97-150A-1647-9436-23342E50582E}">
      <dgm:prSet/>
      <dgm:spPr/>
      <dgm:t>
        <a:bodyPr/>
        <a:lstStyle/>
        <a:p>
          <a:r>
            <a:rPr lang="en-US" dirty="0"/>
            <a:t>Data Sampling</a:t>
          </a:r>
        </a:p>
      </dgm:t>
    </dgm:pt>
    <dgm:pt modelId="{3988636D-59B2-9942-8D21-17C61DD98711}" type="parTrans" cxnId="{47F32F3F-8F78-414C-BC44-49BF82B4365C}">
      <dgm:prSet/>
      <dgm:spPr/>
      <dgm:t>
        <a:bodyPr/>
        <a:lstStyle/>
        <a:p>
          <a:endParaRPr lang="en-US"/>
        </a:p>
      </dgm:t>
    </dgm:pt>
    <dgm:pt modelId="{6E0431A0-1845-F742-B628-7EA5199132A0}" type="sibTrans" cxnId="{47F32F3F-8F78-414C-BC44-49BF82B4365C}">
      <dgm:prSet/>
      <dgm:spPr/>
      <dgm:t>
        <a:bodyPr/>
        <a:lstStyle/>
        <a:p>
          <a:endParaRPr lang="en-US"/>
        </a:p>
      </dgm:t>
    </dgm:pt>
    <dgm:pt modelId="{B63CAD58-90C5-E047-9A6E-49FB3DFC158D}">
      <dgm:prSet/>
      <dgm:spPr/>
      <dgm:t>
        <a:bodyPr/>
        <a:lstStyle/>
        <a:p>
          <a:r>
            <a:rPr lang="en-US" dirty="0"/>
            <a:t>Predictive analysis</a:t>
          </a:r>
        </a:p>
      </dgm:t>
    </dgm:pt>
    <dgm:pt modelId="{5B8D089F-88D8-4140-BA82-75B96CC01885}" type="parTrans" cxnId="{AA9AA641-A09C-8640-8B53-34A791E51CB7}">
      <dgm:prSet/>
      <dgm:spPr/>
      <dgm:t>
        <a:bodyPr/>
        <a:lstStyle/>
        <a:p>
          <a:endParaRPr lang="en-US"/>
        </a:p>
      </dgm:t>
    </dgm:pt>
    <dgm:pt modelId="{5F42C0F7-5E28-EE40-992F-A8F22B787754}" type="sibTrans" cxnId="{AA9AA641-A09C-8640-8B53-34A791E51CB7}">
      <dgm:prSet/>
      <dgm:spPr/>
      <dgm:t>
        <a:bodyPr/>
        <a:lstStyle/>
        <a:p>
          <a:endParaRPr lang="en-US"/>
        </a:p>
      </dgm:t>
    </dgm:pt>
    <dgm:pt modelId="{35B2C3DB-0775-B646-989E-CB9D896FD3A6}">
      <dgm:prSet/>
      <dgm:spPr/>
      <dgm:t>
        <a:bodyPr/>
        <a:lstStyle/>
        <a:p>
          <a:r>
            <a:rPr lang="en-US" dirty="0"/>
            <a:t>Time series data</a:t>
          </a:r>
        </a:p>
      </dgm:t>
    </dgm:pt>
    <dgm:pt modelId="{79BD6F49-1A11-0543-BBEE-C6754D8097B2}" type="parTrans" cxnId="{2CA7C383-D589-3C44-9359-D5CF7075809B}">
      <dgm:prSet/>
      <dgm:spPr/>
      <dgm:t>
        <a:bodyPr/>
        <a:lstStyle/>
        <a:p>
          <a:endParaRPr lang="en-US"/>
        </a:p>
      </dgm:t>
    </dgm:pt>
    <dgm:pt modelId="{7EC7A202-7C55-434D-AA65-DB1629C4D618}" type="sibTrans" cxnId="{2CA7C383-D589-3C44-9359-D5CF7075809B}">
      <dgm:prSet/>
      <dgm:spPr/>
      <dgm:t>
        <a:bodyPr/>
        <a:lstStyle/>
        <a:p>
          <a:endParaRPr lang="en-US"/>
        </a:p>
      </dgm:t>
    </dgm:pt>
    <dgm:pt modelId="{33B76ACE-F8FE-EA4D-994F-96D5E4FEDB52}">
      <dgm:prSet/>
      <dgm:spPr/>
      <dgm:t>
        <a:bodyPr/>
        <a:lstStyle/>
        <a:p>
          <a:pPr algn="ctr"/>
          <a:r>
            <a:rPr lang="en-US" dirty="0"/>
            <a:t>Increase the amount of samples and focus the data on more qualitative features</a:t>
          </a:r>
        </a:p>
      </dgm:t>
    </dgm:pt>
    <dgm:pt modelId="{BA879AD9-0F22-E04E-BAEA-CA9915F9D1B5}" type="parTrans" cxnId="{51551CCA-A2BD-204C-BA2E-2E3D0D4FF8E4}">
      <dgm:prSet/>
      <dgm:spPr/>
      <dgm:t>
        <a:bodyPr/>
        <a:lstStyle/>
        <a:p>
          <a:endParaRPr lang="en-US"/>
        </a:p>
      </dgm:t>
    </dgm:pt>
    <dgm:pt modelId="{72299F7D-475B-4140-8576-028AAB597B1A}" type="sibTrans" cxnId="{51551CCA-A2BD-204C-BA2E-2E3D0D4FF8E4}">
      <dgm:prSet/>
      <dgm:spPr/>
      <dgm:t>
        <a:bodyPr/>
        <a:lstStyle/>
        <a:p>
          <a:endParaRPr lang="en-US"/>
        </a:p>
      </dgm:t>
    </dgm:pt>
    <dgm:pt modelId="{1F47A755-669E-6045-9206-9D40B2D3B4A9}">
      <dgm:prSet/>
      <dgm:spPr/>
      <dgm:t>
        <a:bodyPr/>
        <a:lstStyle/>
        <a:p>
          <a:pPr algn="ctr"/>
          <a:r>
            <a:rPr lang="en-US" dirty="0"/>
            <a:t>Increasing the accuracy of the of the predictive model</a:t>
          </a:r>
        </a:p>
      </dgm:t>
    </dgm:pt>
    <dgm:pt modelId="{0E7363AA-74E5-8043-83B0-BC44B44EE560}" type="parTrans" cxnId="{C8CB29D8-A26E-E343-AF23-9864422E2D4A}">
      <dgm:prSet/>
      <dgm:spPr/>
      <dgm:t>
        <a:bodyPr/>
        <a:lstStyle/>
        <a:p>
          <a:endParaRPr lang="en-US"/>
        </a:p>
      </dgm:t>
    </dgm:pt>
    <dgm:pt modelId="{C0BC3CE6-BDB3-4246-B423-70EF8920EE91}" type="sibTrans" cxnId="{C8CB29D8-A26E-E343-AF23-9864422E2D4A}">
      <dgm:prSet/>
      <dgm:spPr/>
      <dgm:t>
        <a:bodyPr/>
        <a:lstStyle/>
        <a:p>
          <a:endParaRPr lang="en-US"/>
        </a:p>
      </dgm:t>
    </dgm:pt>
    <dgm:pt modelId="{AAB5688C-FE0C-5547-86F4-E113B2738354}">
      <dgm:prSet/>
      <dgm:spPr/>
      <dgm:t>
        <a:bodyPr/>
        <a:lstStyle/>
        <a:p>
          <a:pPr algn="ctr"/>
          <a:r>
            <a:rPr lang="en-US" dirty="0"/>
            <a:t>Include time series data into the data set to determine whether different times of the year have an effect</a:t>
          </a:r>
        </a:p>
      </dgm:t>
    </dgm:pt>
    <dgm:pt modelId="{DC8114D6-6611-7D4B-91EE-02EC33246D8A}" type="parTrans" cxnId="{DD8958DB-36EB-9F45-935F-8F75194DE7D0}">
      <dgm:prSet/>
      <dgm:spPr/>
      <dgm:t>
        <a:bodyPr/>
        <a:lstStyle/>
        <a:p>
          <a:endParaRPr lang="en-US"/>
        </a:p>
      </dgm:t>
    </dgm:pt>
    <dgm:pt modelId="{A39FAC6C-75B4-B249-820D-A9689DAF2E9F}" type="sibTrans" cxnId="{DD8958DB-36EB-9F45-935F-8F75194DE7D0}">
      <dgm:prSet/>
      <dgm:spPr/>
      <dgm:t>
        <a:bodyPr/>
        <a:lstStyle/>
        <a:p>
          <a:endParaRPr lang="en-US"/>
        </a:p>
      </dgm:t>
    </dgm:pt>
    <dgm:pt modelId="{19FB092A-6C29-1441-93C2-53CBF351557D}" type="pres">
      <dgm:prSet presAssocID="{679E22BE-0E2A-6145-BCDD-3237F0AE2E9E}" presName="linearFlow" presStyleCnt="0">
        <dgm:presLayoutVars>
          <dgm:dir/>
          <dgm:animLvl val="lvl"/>
          <dgm:resizeHandles val="exact"/>
        </dgm:presLayoutVars>
      </dgm:prSet>
      <dgm:spPr/>
    </dgm:pt>
    <dgm:pt modelId="{338D4FA3-7901-7D44-BC59-1DAE459951FC}" type="pres">
      <dgm:prSet presAssocID="{502FDA97-150A-1647-9436-23342E50582E}" presName="composite" presStyleCnt="0"/>
      <dgm:spPr/>
    </dgm:pt>
    <dgm:pt modelId="{F5C8CD59-2B85-7646-80E7-006BB3553C17}" type="pres">
      <dgm:prSet presAssocID="{502FDA97-150A-1647-9436-23342E50582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372360A-A6F3-BA4D-B8E5-FA9E6E608479}" type="pres">
      <dgm:prSet presAssocID="{502FDA97-150A-1647-9436-23342E50582E}" presName="descendantText" presStyleLbl="alignAcc1" presStyleIdx="0" presStyleCnt="3">
        <dgm:presLayoutVars>
          <dgm:bulletEnabled val="1"/>
        </dgm:presLayoutVars>
      </dgm:prSet>
      <dgm:spPr/>
    </dgm:pt>
    <dgm:pt modelId="{8DE381C3-4A02-3541-98A9-E3BB2527216B}" type="pres">
      <dgm:prSet presAssocID="{6E0431A0-1845-F742-B628-7EA5199132A0}" presName="sp" presStyleCnt="0"/>
      <dgm:spPr/>
    </dgm:pt>
    <dgm:pt modelId="{C2CF9A70-0756-3144-AFFF-9CD519293554}" type="pres">
      <dgm:prSet presAssocID="{B63CAD58-90C5-E047-9A6E-49FB3DFC158D}" presName="composite" presStyleCnt="0"/>
      <dgm:spPr/>
    </dgm:pt>
    <dgm:pt modelId="{26E14BE1-3271-9E45-9133-451D41965FE6}" type="pres">
      <dgm:prSet presAssocID="{B63CAD58-90C5-E047-9A6E-49FB3DFC158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FB77DD7-24E0-8B4F-A2B5-511C89D4E9EF}" type="pres">
      <dgm:prSet presAssocID="{B63CAD58-90C5-E047-9A6E-49FB3DFC158D}" presName="descendantText" presStyleLbl="alignAcc1" presStyleIdx="1" presStyleCnt="3">
        <dgm:presLayoutVars>
          <dgm:bulletEnabled val="1"/>
        </dgm:presLayoutVars>
      </dgm:prSet>
      <dgm:spPr/>
    </dgm:pt>
    <dgm:pt modelId="{243607C1-33C4-9147-B1EB-CD7A78A89090}" type="pres">
      <dgm:prSet presAssocID="{5F42C0F7-5E28-EE40-992F-A8F22B787754}" presName="sp" presStyleCnt="0"/>
      <dgm:spPr/>
    </dgm:pt>
    <dgm:pt modelId="{47AEA165-7DF8-6D4F-8927-3AC083FDCEAD}" type="pres">
      <dgm:prSet presAssocID="{35B2C3DB-0775-B646-989E-CB9D896FD3A6}" presName="composite" presStyleCnt="0"/>
      <dgm:spPr/>
    </dgm:pt>
    <dgm:pt modelId="{4440EA4F-C2D5-E540-B884-66717D7B198B}" type="pres">
      <dgm:prSet presAssocID="{35B2C3DB-0775-B646-989E-CB9D896FD3A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BAC0619-D906-8E4F-9296-00C305B4369F}" type="pres">
      <dgm:prSet presAssocID="{35B2C3DB-0775-B646-989E-CB9D896FD3A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E974F01-1353-A749-8A1D-4D8B598B6ACD}" type="presOf" srcId="{AAB5688C-FE0C-5547-86F4-E113B2738354}" destId="{CBAC0619-D906-8E4F-9296-00C305B4369F}" srcOrd="0" destOrd="0" presId="urn:microsoft.com/office/officeart/2005/8/layout/chevron2"/>
    <dgm:cxn modelId="{6D36202A-79AA-E040-BF50-14A4B7B2541A}" type="presOf" srcId="{35B2C3DB-0775-B646-989E-CB9D896FD3A6}" destId="{4440EA4F-C2D5-E540-B884-66717D7B198B}" srcOrd="0" destOrd="0" presId="urn:microsoft.com/office/officeart/2005/8/layout/chevron2"/>
    <dgm:cxn modelId="{9516EF39-A94E-A44B-8BE8-76CED8AE93B2}" type="presOf" srcId="{B63CAD58-90C5-E047-9A6E-49FB3DFC158D}" destId="{26E14BE1-3271-9E45-9133-451D41965FE6}" srcOrd="0" destOrd="0" presId="urn:microsoft.com/office/officeart/2005/8/layout/chevron2"/>
    <dgm:cxn modelId="{47F32F3F-8F78-414C-BC44-49BF82B4365C}" srcId="{679E22BE-0E2A-6145-BCDD-3237F0AE2E9E}" destId="{502FDA97-150A-1647-9436-23342E50582E}" srcOrd="0" destOrd="0" parTransId="{3988636D-59B2-9942-8D21-17C61DD98711}" sibTransId="{6E0431A0-1845-F742-B628-7EA5199132A0}"/>
    <dgm:cxn modelId="{AA9AA641-A09C-8640-8B53-34A791E51CB7}" srcId="{679E22BE-0E2A-6145-BCDD-3237F0AE2E9E}" destId="{B63CAD58-90C5-E047-9A6E-49FB3DFC158D}" srcOrd="1" destOrd="0" parTransId="{5B8D089F-88D8-4140-BA82-75B96CC01885}" sibTransId="{5F42C0F7-5E28-EE40-992F-A8F22B787754}"/>
    <dgm:cxn modelId="{86CA4074-0443-1C4E-884A-E04130DC58B9}" type="presOf" srcId="{33B76ACE-F8FE-EA4D-994F-96D5E4FEDB52}" destId="{F372360A-A6F3-BA4D-B8E5-FA9E6E608479}" srcOrd="0" destOrd="0" presId="urn:microsoft.com/office/officeart/2005/8/layout/chevron2"/>
    <dgm:cxn modelId="{88895F7C-5DEE-4C46-9E52-729A735F6059}" type="presOf" srcId="{1F47A755-669E-6045-9206-9D40B2D3B4A9}" destId="{8FB77DD7-24E0-8B4F-A2B5-511C89D4E9EF}" srcOrd="0" destOrd="0" presId="urn:microsoft.com/office/officeart/2005/8/layout/chevron2"/>
    <dgm:cxn modelId="{2CA7C383-D589-3C44-9359-D5CF7075809B}" srcId="{679E22BE-0E2A-6145-BCDD-3237F0AE2E9E}" destId="{35B2C3DB-0775-B646-989E-CB9D896FD3A6}" srcOrd="2" destOrd="0" parTransId="{79BD6F49-1A11-0543-BBEE-C6754D8097B2}" sibTransId="{7EC7A202-7C55-434D-AA65-DB1629C4D618}"/>
    <dgm:cxn modelId="{46E281B7-7689-F44F-94BF-90817CDAF1EE}" type="presOf" srcId="{502FDA97-150A-1647-9436-23342E50582E}" destId="{F5C8CD59-2B85-7646-80E7-006BB3553C17}" srcOrd="0" destOrd="0" presId="urn:microsoft.com/office/officeart/2005/8/layout/chevron2"/>
    <dgm:cxn modelId="{51551CCA-A2BD-204C-BA2E-2E3D0D4FF8E4}" srcId="{502FDA97-150A-1647-9436-23342E50582E}" destId="{33B76ACE-F8FE-EA4D-994F-96D5E4FEDB52}" srcOrd="0" destOrd="0" parTransId="{BA879AD9-0F22-E04E-BAEA-CA9915F9D1B5}" sibTransId="{72299F7D-475B-4140-8576-028AAB597B1A}"/>
    <dgm:cxn modelId="{9B4ED1D7-6619-0C45-89C5-C7C610BAE3E1}" type="presOf" srcId="{679E22BE-0E2A-6145-BCDD-3237F0AE2E9E}" destId="{19FB092A-6C29-1441-93C2-53CBF351557D}" srcOrd="0" destOrd="0" presId="urn:microsoft.com/office/officeart/2005/8/layout/chevron2"/>
    <dgm:cxn modelId="{C8CB29D8-A26E-E343-AF23-9864422E2D4A}" srcId="{B63CAD58-90C5-E047-9A6E-49FB3DFC158D}" destId="{1F47A755-669E-6045-9206-9D40B2D3B4A9}" srcOrd="0" destOrd="0" parTransId="{0E7363AA-74E5-8043-83B0-BC44B44EE560}" sibTransId="{C0BC3CE6-BDB3-4246-B423-70EF8920EE91}"/>
    <dgm:cxn modelId="{DD8958DB-36EB-9F45-935F-8F75194DE7D0}" srcId="{35B2C3DB-0775-B646-989E-CB9D896FD3A6}" destId="{AAB5688C-FE0C-5547-86F4-E113B2738354}" srcOrd="0" destOrd="0" parTransId="{DC8114D6-6611-7D4B-91EE-02EC33246D8A}" sibTransId="{A39FAC6C-75B4-B249-820D-A9689DAF2E9F}"/>
    <dgm:cxn modelId="{635EB28A-4462-FE45-8D5C-A55D508E0005}" type="presParOf" srcId="{19FB092A-6C29-1441-93C2-53CBF351557D}" destId="{338D4FA3-7901-7D44-BC59-1DAE459951FC}" srcOrd="0" destOrd="0" presId="urn:microsoft.com/office/officeart/2005/8/layout/chevron2"/>
    <dgm:cxn modelId="{BB5147C6-71D5-8443-86DE-3DA22E0544BB}" type="presParOf" srcId="{338D4FA3-7901-7D44-BC59-1DAE459951FC}" destId="{F5C8CD59-2B85-7646-80E7-006BB3553C17}" srcOrd="0" destOrd="0" presId="urn:microsoft.com/office/officeart/2005/8/layout/chevron2"/>
    <dgm:cxn modelId="{92030710-763A-CE42-B6BA-4E1129D5F9EC}" type="presParOf" srcId="{338D4FA3-7901-7D44-BC59-1DAE459951FC}" destId="{F372360A-A6F3-BA4D-B8E5-FA9E6E608479}" srcOrd="1" destOrd="0" presId="urn:microsoft.com/office/officeart/2005/8/layout/chevron2"/>
    <dgm:cxn modelId="{421F73B0-14C7-C644-9D5B-646472C4DF0C}" type="presParOf" srcId="{19FB092A-6C29-1441-93C2-53CBF351557D}" destId="{8DE381C3-4A02-3541-98A9-E3BB2527216B}" srcOrd="1" destOrd="0" presId="urn:microsoft.com/office/officeart/2005/8/layout/chevron2"/>
    <dgm:cxn modelId="{B48E31F9-4C2D-6544-9B86-0B7DB3162538}" type="presParOf" srcId="{19FB092A-6C29-1441-93C2-53CBF351557D}" destId="{C2CF9A70-0756-3144-AFFF-9CD519293554}" srcOrd="2" destOrd="0" presId="urn:microsoft.com/office/officeart/2005/8/layout/chevron2"/>
    <dgm:cxn modelId="{252DB4BD-468F-464D-8005-B43E5FD9209C}" type="presParOf" srcId="{C2CF9A70-0756-3144-AFFF-9CD519293554}" destId="{26E14BE1-3271-9E45-9133-451D41965FE6}" srcOrd="0" destOrd="0" presId="urn:microsoft.com/office/officeart/2005/8/layout/chevron2"/>
    <dgm:cxn modelId="{D2054E08-9958-5649-94C4-1B40B8643C45}" type="presParOf" srcId="{C2CF9A70-0756-3144-AFFF-9CD519293554}" destId="{8FB77DD7-24E0-8B4F-A2B5-511C89D4E9EF}" srcOrd="1" destOrd="0" presId="urn:microsoft.com/office/officeart/2005/8/layout/chevron2"/>
    <dgm:cxn modelId="{41690D84-7659-1745-85EF-F48BBECA3856}" type="presParOf" srcId="{19FB092A-6C29-1441-93C2-53CBF351557D}" destId="{243607C1-33C4-9147-B1EB-CD7A78A89090}" srcOrd="3" destOrd="0" presId="urn:microsoft.com/office/officeart/2005/8/layout/chevron2"/>
    <dgm:cxn modelId="{DF99D20D-D707-7146-80DB-1AADD61B9E26}" type="presParOf" srcId="{19FB092A-6C29-1441-93C2-53CBF351557D}" destId="{47AEA165-7DF8-6D4F-8927-3AC083FDCEAD}" srcOrd="4" destOrd="0" presId="urn:microsoft.com/office/officeart/2005/8/layout/chevron2"/>
    <dgm:cxn modelId="{FFD1797B-33E7-1E49-A4A5-803E9EDC04BB}" type="presParOf" srcId="{47AEA165-7DF8-6D4F-8927-3AC083FDCEAD}" destId="{4440EA4F-C2D5-E540-B884-66717D7B198B}" srcOrd="0" destOrd="0" presId="urn:microsoft.com/office/officeart/2005/8/layout/chevron2"/>
    <dgm:cxn modelId="{A8A079CE-71E9-CF43-8656-E268940BC630}" type="presParOf" srcId="{47AEA165-7DF8-6D4F-8927-3AC083FDCEAD}" destId="{CBAC0619-D906-8E4F-9296-00C305B436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7F69A-96B3-DD49-912F-138645919E0C}">
      <dsp:nvSpPr>
        <dsp:cNvPr id="0" name=""/>
        <dsp:cNvSpPr/>
      </dsp:nvSpPr>
      <dsp:spPr>
        <a:xfrm>
          <a:off x="2561166" y="1206500"/>
          <a:ext cx="3005666" cy="3005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pc="50" dirty="0"/>
            <a:t>E-commerce sales and shipments Data Set</a:t>
          </a:r>
          <a:endParaRPr lang="en-US" sz="3100" kern="1200" dirty="0"/>
        </a:p>
      </dsp:txBody>
      <dsp:txXfrm>
        <a:off x="3001336" y="1646670"/>
        <a:ext cx="2125326" cy="2125326"/>
      </dsp:txXfrm>
    </dsp:sp>
    <dsp:sp modelId="{736E38A2-0307-7C4F-99EE-8675CC4537EE}">
      <dsp:nvSpPr>
        <dsp:cNvPr id="0" name=""/>
        <dsp:cNvSpPr/>
      </dsp:nvSpPr>
      <dsp:spPr>
        <a:xfrm>
          <a:off x="3324623" y="12572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spc="50" dirty="0"/>
            <a:t>10999 entries in the Data set</a:t>
          </a:r>
        </a:p>
      </dsp:txBody>
      <dsp:txXfrm>
        <a:off x="3544708" y="232657"/>
        <a:ext cx="1062663" cy="1062663"/>
      </dsp:txXfrm>
    </dsp:sp>
    <dsp:sp modelId="{247897F7-8621-9E4E-ADC3-A7538D2DBD72}">
      <dsp:nvSpPr>
        <dsp:cNvPr id="0" name=""/>
        <dsp:cNvSpPr/>
      </dsp:nvSpPr>
      <dsp:spPr>
        <a:xfrm>
          <a:off x="5269963" y="195791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spc="50"/>
            <a:t>5 Warehouse blocks utilized</a:t>
          </a:r>
          <a:endParaRPr lang="en-US" sz="1500" kern="1200" spc="50" dirty="0"/>
        </a:p>
      </dsp:txBody>
      <dsp:txXfrm>
        <a:off x="5490048" y="2178001"/>
        <a:ext cx="1062663" cy="1062663"/>
      </dsp:txXfrm>
    </dsp:sp>
    <dsp:sp modelId="{D34DEDEF-2F15-8545-8411-2AD9C43C0BA6}">
      <dsp:nvSpPr>
        <dsp:cNvPr id="0" name=""/>
        <dsp:cNvSpPr/>
      </dsp:nvSpPr>
      <dsp:spPr>
        <a:xfrm>
          <a:off x="3312583" y="3915297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spc="50"/>
            <a:t>3 different modes of shipment</a:t>
          </a:r>
          <a:endParaRPr lang="en-US" sz="1500" kern="1200" spc="50" dirty="0"/>
        </a:p>
      </dsp:txBody>
      <dsp:txXfrm>
        <a:off x="3532668" y="4135382"/>
        <a:ext cx="1062663" cy="1062663"/>
      </dsp:txXfrm>
    </dsp:sp>
    <dsp:sp modelId="{F24ADEC1-D6C1-7B46-B2E1-46AFD07F39F6}">
      <dsp:nvSpPr>
        <dsp:cNvPr id="0" name=""/>
        <dsp:cNvSpPr/>
      </dsp:nvSpPr>
      <dsp:spPr>
        <a:xfrm>
          <a:off x="1355202" y="195791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spc="50" dirty="0"/>
            <a:t>Cost factors and prior purchases knowledge</a:t>
          </a:r>
        </a:p>
      </dsp:txBody>
      <dsp:txXfrm>
        <a:off x="1575287" y="2178001"/>
        <a:ext cx="1062663" cy="1062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CABBC-C85E-2A4B-A910-ED7A9EDC83A8}">
      <dsp:nvSpPr>
        <dsp:cNvPr id="0" name=""/>
        <dsp:cNvSpPr/>
      </dsp:nvSpPr>
      <dsp:spPr>
        <a:xfrm>
          <a:off x="2098006" y="96"/>
          <a:ext cx="1398670" cy="13986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Logistic Regression</a:t>
          </a:r>
        </a:p>
      </dsp:txBody>
      <dsp:txXfrm>
        <a:off x="2302836" y="204926"/>
        <a:ext cx="989010" cy="989010"/>
      </dsp:txXfrm>
    </dsp:sp>
    <dsp:sp modelId="{6BFE8F2D-59DD-0842-94D3-D0445DFF8008}">
      <dsp:nvSpPr>
        <dsp:cNvPr id="0" name=""/>
        <dsp:cNvSpPr/>
      </dsp:nvSpPr>
      <dsp:spPr>
        <a:xfrm rot="2160000">
          <a:off x="3452340" y="1074160"/>
          <a:ext cx="371263" cy="472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62976" y="1135837"/>
        <a:ext cx="259884" cy="283231"/>
      </dsp:txXfrm>
    </dsp:sp>
    <dsp:sp modelId="{D7ABA72F-B26D-8643-97BB-183311A2B916}">
      <dsp:nvSpPr>
        <dsp:cNvPr id="0" name=""/>
        <dsp:cNvSpPr/>
      </dsp:nvSpPr>
      <dsp:spPr>
        <a:xfrm>
          <a:off x="3796268" y="1233956"/>
          <a:ext cx="1398670" cy="1398670"/>
        </a:xfrm>
        <a:prstGeom prst="ellipse">
          <a:avLst/>
        </a:prstGeom>
        <a:solidFill>
          <a:schemeClr val="accent2">
            <a:hueOff val="-2519613"/>
            <a:satOff val="0"/>
            <a:lumOff val="43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Random Forest</a:t>
          </a:r>
        </a:p>
      </dsp:txBody>
      <dsp:txXfrm>
        <a:off x="4001098" y="1438786"/>
        <a:ext cx="989010" cy="989010"/>
      </dsp:txXfrm>
    </dsp:sp>
    <dsp:sp modelId="{9CEC9E7B-B590-4445-9F74-1153D5B5A583}">
      <dsp:nvSpPr>
        <dsp:cNvPr id="0" name=""/>
        <dsp:cNvSpPr/>
      </dsp:nvSpPr>
      <dsp:spPr>
        <a:xfrm rot="6480000">
          <a:off x="3988880" y="2685486"/>
          <a:ext cx="371263" cy="472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519613"/>
            <a:satOff val="0"/>
            <a:lumOff val="43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4061779" y="2726932"/>
        <a:ext cx="259884" cy="283231"/>
      </dsp:txXfrm>
    </dsp:sp>
    <dsp:sp modelId="{7FCCA8F8-9E87-7347-AB65-87AE8295DFAC}">
      <dsp:nvSpPr>
        <dsp:cNvPr id="0" name=""/>
        <dsp:cNvSpPr/>
      </dsp:nvSpPr>
      <dsp:spPr>
        <a:xfrm>
          <a:off x="3147590" y="3230383"/>
          <a:ext cx="1398670" cy="1398670"/>
        </a:xfrm>
        <a:prstGeom prst="ellipse">
          <a:avLst/>
        </a:prstGeom>
        <a:solidFill>
          <a:schemeClr val="accent2">
            <a:hueOff val="-5039226"/>
            <a:satOff val="0"/>
            <a:lumOff val="8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Support Vector Machines</a:t>
          </a:r>
        </a:p>
      </dsp:txBody>
      <dsp:txXfrm>
        <a:off x="3352420" y="3435213"/>
        <a:ext cx="989010" cy="989010"/>
      </dsp:txXfrm>
    </dsp:sp>
    <dsp:sp modelId="{33BF2744-8F16-9647-969F-EB7CFE8E1C67}">
      <dsp:nvSpPr>
        <dsp:cNvPr id="0" name=""/>
        <dsp:cNvSpPr/>
      </dsp:nvSpPr>
      <dsp:spPr>
        <a:xfrm rot="10800000">
          <a:off x="2622217" y="3693693"/>
          <a:ext cx="371263" cy="472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039226"/>
            <a:satOff val="0"/>
            <a:lumOff val="8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733596" y="3788103"/>
        <a:ext cx="259884" cy="283231"/>
      </dsp:txXfrm>
    </dsp:sp>
    <dsp:sp modelId="{652F3AF2-E656-5044-B248-AD36602F6EEE}">
      <dsp:nvSpPr>
        <dsp:cNvPr id="0" name=""/>
        <dsp:cNvSpPr/>
      </dsp:nvSpPr>
      <dsp:spPr>
        <a:xfrm>
          <a:off x="1048422" y="3230383"/>
          <a:ext cx="1398670" cy="1398670"/>
        </a:xfrm>
        <a:prstGeom prst="ellipse">
          <a:avLst/>
        </a:prstGeom>
        <a:solidFill>
          <a:schemeClr val="accent2">
            <a:hueOff val="-7558840"/>
            <a:satOff val="0"/>
            <a:lumOff val="130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Random and Grid Search</a:t>
          </a:r>
        </a:p>
      </dsp:txBody>
      <dsp:txXfrm>
        <a:off x="1253252" y="3435213"/>
        <a:ext cx="989010" cy="989010"/>
      </dsp:txXfrm>
    </dsp:sp>
    <dsp:sp modelId="{188A493D-B384-514F-A02E-EFD5423BE0D5}">
      <dsp:nvSpPr>
        <dsp:cNvPr id="0" name=""/>
        <dsp:cNvSpPr/>
      </dsp:nvSpPr>
      <dsp:spPr>
        <a:xfrm rot="15120000">
          <a:off x="1241034" y="2705472"/>
          <a:ext cx="371263" cy="472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558840"/>
            <a:satOff val="0"/>
            <a:lumOff val="130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313933" y="2852846"/>
        <a:ext cx="259884" cy="283231"/>
      </dsp:txXfrm>
    </dsp:sp>
    <dsp:sp modelId="{CDC5B82D-17FD-284D-BE5A-CABA5E29D475}">
      <dsp:nvSpPr>
        <dsp:cNvPr id="0" name=""/>
        <dsp:cNvSpPr/>
      </dsp:nvSpPr>
      <dsp:spPr>
        <a:xfrm>
          <a:off x="399744" y="1233956"/>
          <a:ext cx="1398670" cy="1398670"/>
        </a:xfrm>
        <a:prstGeom prst="ellipse">
          <a:avLst/>
        </a:prstGeom>
        <a:solidFill>
          <a:schemeClr val="accent2">
            <a:hueOff val="-10078453"/>
            <a:satOff val="0"/>
            <a:lumOff val="1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xgBoost modeling</a:t>
          </a:r>
        </a:p>
      </dsp:txBody>
      <dsp:txXfrm>
        <a:off x="604574" y="1438786"/>
        <a:ext cx="989010" cy="989010"/>
      </dsp:txXfrm>
    </dsp:sp>
    <dsp:sp modelId="{5D1D5FE8-5976-0B46-BDBF-49B376A04D80}">
      <dsp:nvSpPr>
        <dsp:cNvPr id="0" name=""/>
        <dsp:cNvSpPr/>
      </dsp:nvSpPr>
      <dsp:spPr>
        <a:xfrm rot="19440000">
          <a:off x="1754078" y="1086512"/>
          <a:ext cx="371263" cy="472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078453"/>
            <a:satOff val="0"/>
            <a:lumOff val="174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64714" y="1213655"/>
        <a:ext cx="259884" cy="283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F2FC3-1BD9-0E45-9EE9-C271131C4B51}">
      <dsp:nvSpPr>
        <dsp:cNvPr id="0" name=""/>
        <dsp:cNvSpPr/>
      </dsp:nvSpPr>
      <dsp:spPr>
        <a:xfrm>
          <a:off x="758427" y="0"/>
          <a:ext cx="3571875" cy="3571875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433A-DB73-F442-9A3C-FEF5398B3BDE}">
      <dsp:nvSpPr>
        <dsp:cNvPr id="0" name=""/>
        <dsp:cNvSpPr/>
      </dsp:nvSpPr>
      <dsp:spPr>
        <a:xfrm>
          <a:off x="2544365" y="359105"/>
          <a:ext cx="2321718" cy="8455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Accuracy</a:t>
          </a:r>
        </a:p>
      </dsp:txBody>
      <dsp:txXfrm>
        <a:off x="2585640" y="400380"/>
        <a:ext cx="2239168" cy="762979"/>
      </dsp:txXfrm>
    </dsp:sp>
    <dsp:sp modelId="{9E66DC95-425F-D54E-8090-D4403EEB8653}">
      <dsp:nvSpPr>
        <dsp:cNvPr id="0" name=""/>
        <dsp:cNvSpPr/>
      </dsp:nvSpPr>
      <dsp:spPr>
        <a:xfrm>
          <a:off x="2544365" y="1310326"/>
          <a:ext cx="2321718" cy="8455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7009845"/>
              <a:satOff val="-4863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Ability to predict </a:t>
          </a:r>
        </a:p>
      </dsp:txBody>
      <dsp:txXfrm>
        <a:off x="2585640" y="1351601"/>
        <a:ext cx="2239168" cy="762979"/>
      </dsp:txXfrm>
    </dsp:sp>
    <dsp:sp modelId="{D8164E0D-4D51-6C45-957E-9430425BA1B0}">
      <dsp:nvSpPr>
        <dsp:cNvPr id="0" name=""/>
        <dsp:cNvSpPr/>
      </dsp:nvSpPr>
      <dsp:spPr>
        <a:xfrm>
          <a:off x="2544365" y="2261548"/>
          <a:ext cx="2321718" cy="8455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4019690"/>
              <a:satOff val="-97260"/>
              <a:lumOff val="-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Possibility of Error</a:t>
          </a:r>
        </a:p>
      </dsp:txBody>
      <dsp:txXfrm>
        <a:off x="2585640" y="2302823"/>
        <a:ext cx="2239168" cy="7629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8CD59-2B85-7646-80E7-006BB3553C17}">
      <dsp:nvSpPr>
        <dsp:cNvPr id="0" name=""/>
        <dsp:cNvSpPr/>
      </dsp:nvSpPr>
      <dsp:spPr>
        <a:xfrm rot="5400000">
          <a:off x="-221222" y="223646"/>
          <a:ext cx="1474818" cy="10323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Sampling</a:t>
          </a:r>
        </a:p>
      </dsp:txBody>
      <dsp:txXfrm rot="-5400000">
        <a:off x="1" y="518609"/>
        <a:ext cx="1032372" cy="442446"/>
      </dsp:txXfrm>
    </dsp:sp>
    <dsp:sp modelId="{F372360A-A6F3-BA4D-B8E5-FA9E6E608479}">
      <dsp:nvSpPr>
        <dsp:cNvPr id="0" name=""/>
        <dsp:cNvSpPr/>
      </dsp:nvSpPr>
      <dsp:spPr>
        <a:xfrm rot="5400000">
          <a:off x="5737582" y="-4702786"/>
          <a:ext cx="958631" cy="103690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ctr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Increase the amount of samples and focus the data on more qualitative features</a:t>
          </a:r>
        </a:p>
      </dsp:txBody>
      <dsp:txXfrm rot="-5400000">
        <a:off x="1032372" y="49221"/>
        <a:ext cx="10322255" cy="865037"/>
      </dsp:txXfrm>
    </dsp:sp>
    <dsp:sp modelId="{26E14BE1-3271-9E45-9133-451D41965FE6}">
      <dsp:nvSpPr>
        <dsp:cNvPr id="0" name=""/>
        <dsp:cNvSpPr/>
      </dsp:nvSpPr>
      <dsp:spPr>
        <a:xfrm rot="5400000">
          <a:off x="-221222" y="1502816"/>
          <a:ext cx="1474818" cy="10323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Predictive analysis</a:t>
          </a:r>
        </a:p>
      </dsp:txBody>
      <dsp:txXfrm rot="-5400000">
        <a:off x="1" y="1797779"/>
        <a:ext cx="1032372" cy="442446"/>
      </dsp:txXfrm>
    </dsp:sp>
    <dsp:sp modelId="{8FB77DD7-24E0-8B4F-A2B5-511C89D4E9EF}">
      <dsp:nvSpPr>
        <dsp:cNvPr id="0" name=""/>
        <dsp:cNvSpPr/>
      </dsp:nvSpPr>
      <dsp:spPr>
        <a:xfrm rot="5400000">
          <a:off x="5737582" y="-3423616"/>
          <a:ext cx="958631" cy="103690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ctr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Increasing the accuracy of the of the predictive model</a:t>
          </a:r>
        </a:p>
      </dsp:txBody>
      <dsp:txXfrm rot="-5400000">
        <a:off x="1032372" y="1328391"/>
        <a:ext cx="10322255" cy="865037"/>
      </dsp:txXfrm>
    </dsp:sp>
    <dsp:sp modelId="{4440EA4F-C2D5-E540-B884-66717D7B198B}">
      <dsp:nvSpPr>
        <dsp:cNvPr id="0" name=""/>
        <dsp:cNvSpPr/>
      </dsp:nvSpPr>
      <dsp:spPr>
        <a:xfrm rot="5400000">
          <a:off x="-221222" y="2781985"/>
          <a:ext cx="1474818" cy="10323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Time series data</a:t>
          </a:r>
        </a:p>
      </dsp:txBody>
      <dsp:txXfrm rot="-5400000">
        <a:off x="1" y="3076948"/>
        <a:ext cx="1032372" cy="442446"/>
      </dsp:txXfrm>
    </dsp:sp>
    <dsp:sp modelId="{CBAC0619-D906-8E4F-9296-00C305B4369F}">
      <dsp:nvSpPr>
        <dsp:cNvPr id="0" name=""/>
        <dsp:cNvSpPr/>
      </dsp:nvSpPr>
      <dsp:spPr>
        <a:xfrm rot="5400000">
          <a:off x="5737582" y="-2144447"/>
          <a:ext cx="958631" cy="103690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ctr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Include time series data into the data set to determine whether different times of the year have an effect</a:t>
          </a:r>
        </a:p>
      </dsp:txBody>
      <dsp:txXfrm rot="-5400000">
        <a:off x="1032372" y="2607560"/>
        <a:ext cx="10322255" cy="865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ADA69-CE5A-7741-B13B-6A6192EA1829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AEDD1-9365-B140-B76D-3BBE08E8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8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3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8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0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9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9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6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3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11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6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6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6" r:id="rId6"/>
    <p:sldLayoutId id="2147483741" r:id="rId7"/>
    <p:sldLayoutId id="2147483742" r:id="rId8"/>
    <p:sldLayoutId id="2147483743" r:id="rId9"/>
    <p:sldLayoutId id="2147483745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mhart76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D35E0-7682-80D3-3F20-AC94A0169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US" sz="6200" dirty="0"/>
              <a:t>Supply Chain analysis of on time deliveries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ng exposure of lights on the road between the mountains and the starry night sky">
            <a:extLst>
              <a:ext uri="{FF2B5EF4-FFF2-40B4-BE49-F238E27FC236}">
                <a16:creationId xmlns:a16="http://schemas.microsoft.com/office/drawing/2014/main" id="{C742ADA4-78F6-C0C1-A8B0-CC4EB2B47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20" r="8148" b="-1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D1036-A4B4-6758-4E3C-0C2861417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500" dirty="0">
                <a:solidFill>
                  <a:schemeClr val="tx1"/>
                </a:solidFill>
              </a:rPr>
              <a:t>Objective: </a:t>
            </a:r>
            <a:br>
              <a:rPr lang="en-US" sz="7500" dirty="0">
                <a:solidFill>
                  <a:schemeClr val="tx1"/>
                </a:solidFill>
              </a:rPr>
            </a:br>
            <a:r>
              <a:rPr lang="en-US" sz="7500" dirty="0">
                <a:solidFill>
                  <a:schemeClr val="tx1"/>
                </a:solidFill>
              </a:rPr>
              <a:t>Predicting if a delivery will arrive on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26973-B9E5-EAB8-6AE1-F4BCD3988997}"/>
              </a:ext>
            </a:extLst>
          </p:cNvPr>
          <p:cNvSpPr txBox="1"/>
          <p:nvPr/>
        </p:nvSpPr>
        <p:spPr>
          <a:xfrm>
            <a:off x="1378249" y="4323316"/>
            <a:ext cx="826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E-commerce sales and shipments of products rather then Brick and mortar sales  </a:t>
            </a:r>
          </a:p>
          <a:p>
            <a:pPr algn="ctr"/>
            <a:r>
              <a:rPr lang="en-US" dirty="0"/>
              <a:t>grew 14.2% in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67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D1036-A4B4-6758-4E3C-0C2861417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5" r="23663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8508967-5496-9EB4-139C-DA50997EE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762171"/>
              </p:ext>
            </p:extLst>
          </p:nvPr>
        </p:nvGraphicFramePr>
        <p:xfrm>
          <a:off x="-120449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781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Data Evaluation and Modeling</a:t>
            </a:r>
            <a:endParaRPr lang="en-US" sz="3600" kern="1200" cap="all" spc="12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26973-B9E5-EAB8-6AE1-F4BCD3988997}"/>
              </a:ext>
            </a:extLst>
          </p:cNvPr>
          <p:cNvSpPr txBox="1"/>
          <p:nvPr/>
        </p:nvSpPr>
        <p:spPr>
          <a:xfrm>
            <a:off x="960438" y="2587625"/>
            <a:ext cx="4500737" cy="3594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01000"/>
              </a:lnSpc>
              <a:spcAft>
                <a:spcPts val="600"/>
              </a:spcAft>
            </a:pPr>
            <a:endParaRPr lang="en-US" spc="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D1036-A4B4-6758-4E3C-0C2861417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5" r="23663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3E15BDA-6456-AD33-DC0E-DE706B6ED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823388"/>
              </p:ext>
            </p:extLst>
          </p:nvPr>
        </p:nvGraphicFramePr>
        <p:xfrm>
          <a:off x="288758" y="1911350"/>
          <a:ext cx="5594684" cy="4629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143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D1036-A4B4-6758-4E3C-0C2861417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7533136" y="3406158"/>
            <a:ext cx="4012870" cy="2257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F10BF8-BE69-974A-08DF-37BAF7801A8E}"/>
              </a:ext>
            </a:extLst>
          </p:cNvPr>
          <p:cNvSpPr txBox="1"/>
          <p:nvPr/>
        </p:nvSpPr>
        <p:spPr>
          <a:xfrm>
            <a:off x="5281707" y="3429000"/>
            <a:ext cx="231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is to reduce false positive and false negative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122BD7B-3B9A-0A5E-A57D-AE85FECCA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0" y="3429000"/>
            <a:ext cx="47371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A1B63-033B-3EC8-30E3-55936C18188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520389" y="3890665"/>
            <a:ext cx="1761318" cy="30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6AF7A7-089D-086B-CFF8-295EFDF993EA}"/>
              </a:ext>
            </a:extLst>
          </p:cNvPr>
          <p:cNvCxnSpPr/>
          <p:nvPr/>
        </p:nvCxnSpPr>
        <p:spPr>
          <a:xfrm flipH="1">
            <a:off x="1840675" y="4108862"/>
            <a:ext cx="3441032" cy="13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3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D1036-A4B4-6758-4E3C-0C2861417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7533136" y="3406158"/>
            <a:ext cx="4012870" cy="2257239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6635DE9-FC28-D69B-5FF9-7CAC02D8AE1B}"/>
              </a:ext>
            </a:extLst>
          </p:cNvPr>
          <p:cNvGraphicFramePr/>
          <p:nvPr/>
        </p:nvGraphicFramePr>
        <p:xfrm>
          <a:off x="471489" y="2814638"/>
          <a:ext cx="5624512" cy="357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61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8D1036-A4B4-6758-4E3C-0C2861417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15459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500" dirty="0">
                <a:solidFill>
                  <a:srgbClr val="00B0F0"/>
                </a:solidFill>
              </a:rPr>
              <a:t>Next Steps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4148B0E-0850-AA2B-1367-8417CD5AC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828890"/>
              </p:ext>
            </p:extLst>
          </p:nvPr>
        </p:nvGraphicFramePr>
        <p:xfrm>
          <a:off x="385763" y="2505669"/>
          <a:ext cx="11401425" cy="4038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385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D1036-A4B4-6758-4E3C-0C2861417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304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8D1036-A4B4-6758-4E3C-0C2861417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1503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5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26973-B9E5-EAB8-6AE1-F4BCD3988997}"/>
              </a:ext>
            </a:extLst>
          </p:cNvPr>
          <p:cNvSpPr txBox="1"/>
          <p:nvPr/>
        </p:nvSpPr>
        <p:spPr>
          <a:xfrm>
            <a:off x="960120" y="2408791"/>
            <a:ext cx="7512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Jason Hart</a:t>
            </a:r>
          </a:p>
          <a:p>
            <a:pPr algn="ctr"/>
            <a:r>
              <a:rPr lang="en-US" sz="4800" dirty="0"/>
              <a:t>Contact info:</a:t>
            </a:r>
          </a:p>
          <a:p>
            <a:pPr algn="ctr"/>
            <a:r>
              <a:rPr lang="en-US" sz="4800" dirty="0">
                <a:hlinkClick r:id="rId3"/>
              </a:rPr>
              <a:t>jasonmhart76@gmail.com</a:t>
            </a:r>
            <a:endParaRPr lang="en-US" sz="4800" dirty="0"/>
          </a:p>
          <a:p>
            <a:pPr algn="ctr"/>
            <a:r>
              <a:rPr lang="en-US" sz="4800" dirty="0"/>
              <a:t>(718)213-9060 (Cell)</a:t>
            </a:r>
          </a:p>
        </p:txBody>
      </p:sp>
    </p:spTree>
    <p:extLst>
      <p:ext uri="{BB962C8B-B14F-4D97-AF65-F5344CB8AC3E}">
        <p14:creationId xmlns:p14="http://schemas.microsoft.com/office/powerpoint/2010/main" val="11628697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{6A464857-A41B-794E-9DC2-E466607064FE}tf16401378</Template>
  <TotalTime>7427</TotalTime>
  <Words>167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Supply Chain analysis of on time deliveries</vt:lpstr>
      <vt:lpstr>Objective:  Predicting if a delivery will arrive on time</vt:lpstr>
      <vt:lpstr>PowerPoint Presentation</vt:lpstr>
      <vt:lpstr>Data Evaluation and Modeling</vt:lpstr>
      <vt:lpstr>Results</vt:lpstr>
      <vt:lpstr>Results</vt:lpstr>
      <vt:lpstr>Next Steps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anaylis of on time deliveries</dc:title>
  <dc:creator>jason hart</dc:creator>
  <cp:lastModifiedBy>jason hart</cp:lastModifiedBy>
  <cp:revision>4</cp:revision>
  <dcterms:created xsi:type="dcterms:W3CDTF">2022-08-02T13:53:07Z</dcterms:created>
  <dcterms:modified xsi:type="dcterms:W3CDTF">2022-08-08T10:35:18Z</dcterms:modified>
</cp:coreProperties>
</file>