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350" r:id="rId5"/>
    <p:sldId id="361" r:id="rId6"/>
    <p:sldId id="365" r:id="rId7"/>
    <p:sldId id="356" r:id="rId8"/>
    <p:sldId id="334" r:id="rId9"/>
    <p:sldId id="357" r:id="rId10"/>
    <p:sldId id="366" r:id="rId11"/>
    <p:sldId id="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2937" autoAdjust="0"/>
  </p:normalViewPr>
  <p:slideViewPr>
    <p:cSldViewPr snapToGrid="0">
      <p:cViewPr varScale="1">
        <p:scale>
          <a:sx n="85" d="100"/>
          <a:sy n="85" d="100"/>
        </p:scale>
        <p:origin x="372" y="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Speak as if you’re speaking to a recruiter who is asking about your capstone project. Be warm and upbeat, speak at a reasonable pace (not too fast or too slow), and approach this like you’re telling a really great story—because you are! This should be an engaging display of your personality, where you talk passionately (but briefly) about hurdles you overcame solving certain design or functionality problems that arose as you walk through your project. It is ok to read from a script as needed, but don’t make it painfully obvious to the viewer. Run through the script enough that you’re extremely familiar with it and can deliver </a:t>
            </a:r>
            <a:r>
              <a:rPr lang="en-US" sz="1800">
                <a:effectLst/>
                <a:latin typeface="Calibri" panose="020F0502020204030204" pitchFamily="34" charset="0"/>
                <a:ea typeface="Calibri" panose="020F0502020204030204" pitchFamily="34" charset="0"/>
                <a:cs typeface="Times New Roman" panose="02020603050405020304" pitchFamily="18" charset="0"/>
              </a:rPr>
              <a:t>it comf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68051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dCC I worked as/in _____, then ____ happened and that experience caused me to pursue programming through devCodeCamp”</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51484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“My mom works in real estate and needed a better application for keeping track of clients, so I built her [name of capstone project] in order to increase sales and improve the client experience”</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6475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Next, list all  of the technologies you used and their function, and verbally mention the length of the sprint.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created this project in a X-day sprint. On the front end I used Bootstrap to create a visually compelling user experience...”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5560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nSpc>
                <a:spcPct val="107000"/>
              </a:lnSpc>
              <a:spcBef>
                <a:spcPts val="0"/>
              </a:spcBef>
              <a:spcAft>
                <a:spcPts val="0"/>
              </a:spcAft>
              <a:buFont typeface="Courier New" panose="02070309020205020404" pitchFamily="49" charset="0"/>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Now switch from this PowerPoint to your application on screenshare and walk through the functionality of your project both visually and verbally. The more you can talk the viewer through your mental decision-making process, the more valuable your video will be to your job search</a:t>
            </a:r>
          </a:p>
          <a:p>
            <a:pPr marL="457200" marR="0" lvl="1" indent="0">
              <a:lnSpc>
                <a:spcPct val="107000"/>
              </a:lnSpc>
              <a:spcBef>
                <a:spcPts val="0"/>
              </a:spcBef>
              <a:spcAft>
                <a:spcPts val="0"/>
              </a:spcAft>
              <a:buFont typeface="Courier New" panose="02070309020205020404" pitchFamily="49" charset="0"/>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you log in, you’ll see the homepage, which I designed to clearly display X because Y” </a:t>
            </a:r>
          </a:p>
          <a:p>
            <a:pPr marL="457200" marR="0" lvl="1" indent="0">
              <a:lnSpc>
                <a:spcPct val="107000"/>
              </a:lnSpc>
              <a:spcBef>
                <a:spcPts val="0"/>
              </a:spcBef>
              <a:spcAft>
                <a:spcPts val="0"/>
              </a:spcAft>
              <a:buFont typeface="Courier New" panose="02070309020205020404" pitchFamily="49" charse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0"/>
              </a:spcAft>
              <a:buClrTx/>
              <a:buSzTx/>
              <a:buFont typeface="Courier New" panose="02070309020205020404" pitchFamily="49"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sure to seed your login data and any example data in advance so that you are not spending time typing that in during your video.</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navigate back to this PowerPoint and talk about/display through diagrams planned future iterations to your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 upgrades planned for the near future which include improving the search functionality using XYZ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80755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you can see from my mockup image here, I plan to change XYZ to ABC to accomplish EFG…”</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29902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Close your video by saying something like “Again, my name is ____. Thanks for watching, I put a lot of effort into this project and can’t wait to get my career in programming started! I would love to answer any questions you may have, here is my LinkedIn URL…”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02363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November 2,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November 2,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2,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Project Title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Insert Tagline Here (“A unique solution for ___”)</a:t>
            </a:r>
            <a:endParaRPr lang="en-US" dirty="0"/>
          </a:p>
          <a:p>
            <a:r>
              <a:rPr lang="en-US" dirty="0"/>
              <a:t>Presented by __________</a:t>
            </a:r>
          </a:p>
        </p:txBody>
      </p:sp>
      <p:pic>
        <p:nvPicPr>
          <p:cNvPr id="1026" name="Picture 2" descr="devCodeCamp: Learn To Code (Milwaukee, WI) | Meetup">
            <a:extLst>
              <a:ext uri="{FF2B5EF4-FFF2-40B4-BE49-F238E27FC236}">
                <a16:creationId xmlns:a16="http://schemas.microsoft.com/office/drawing/2014/main" id="{83BD473A-D289-4347-9348-EE2D037FB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472" y="5359400"/>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Hi, I’m _______!</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462338" y="2412653"/>
            <a:ext cx="5483403" cy="2795232"/>
          </a:xfrm>
        </p:spPr>
        <p:txBody>
          <a:bodyPr/>
          <a:lstStyle/>
          <a:p>
            <a:pPr marL="457200" marR="0" lvl="1"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your video by spending 45-60 seconds introducing yourself, giving a brief background about what you did before this, and your transition into coding. This should answer the “why I went into programming” question on every viewer’s mind.</a:t>
            </a:r>
          </a:p>
          <a:p>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102350" y="-22543"/>
            <a:ext cx="6096000" cy="6903086"/>
          </a:xfrm>
        </p:spPr>
      </p:pic>
      <p:sp>
        <p:nvSpPr>
          <p:cNvPr id="2" name="TextBox 1">
            <a:extLst>
              <a:ext uri="{FF2B5EF4-FFF2-40B4-BE49-F238E27FC236}">
                <a16:creationId xmlns:a16="http://schemas.microsoft.com/office/drawing/2014/main" id="{B92D735F-E9FF-4EC9-958F-2FF733B7FA0B}"/>
              </a:ext>
            </a:extLst>
          </p:cNvPr>
          <p:cNvSpPr txBox="1"/>
          <p:nvPr/>
        </p:nvSpPr>
        <p:spPr>
          <a:xfrm>
            <a:off x="6567399" y="5207885"/>
            <a:ext cx="5679396" cy="369332"/>
          </a:xfrm>
          <a:prstGeom prst="rect">
            <a:avLst/>
          </a:prstGeom>
          <a:noFill/>
        </p:spPr>
        <p:txBody>
          <a:bodyPr wrap="square" rtlCol="0">
            <a:spAutoFit/>
          </a:bodyPr>
          <a:lstStyle/>
          <a:p>
            <a:r>
              <a:rPr lang="en-US" dirty="0">
                <a:solidFill>
                  <a:schemeClr val="accent2"/>
                </a:solidFill>
              </a:rPr>
              <a:t>*All pictures/graphics can be replaced or adjusted* </a:t>
            </a:r>
          </a:p>
        </p:txBody>
      </p:sp>
      <p:pic>
        <p:nvPicPr>
          <p:cNvPr id="9" name="Picture 2" descr="devCodeCamp: Learn To Code (Milwaukee, WI) | Meetup">
            <a:extLst>
              <a:ext uri="{FF2B5EF4-FFF2-40B4-BE49-F238E27FC236}">
                <a16:creationId xmlns:a16="http://schemas.microsoft.com/office/drawing/2014/main" id="{ECFA1A42-137C-4208-BD66-1FCE5DF6A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031" y="5852559"/>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2" descr="Hanging Lightbulbs">
            <a:extLst>
              <a:ext uri="{FF2B5EF4-FFF2-40B4-BE49-F238E27FC236}">
                <a16:creationId xmlns:a16="http://schemas.microsoft.com/office/drawing/2014/main" id="{83D7294B-DDB3-4721-B87F-75925585C54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6102350" y="-22543"/>
            <a:ext cx="6096000" cy="6903086"/>
          </a:xfrm>
        </p:spPr>
      </p:pic>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Capstone Title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462338" y="2412653"/>
            <a:ext cx="5483403" cy="2795232"/>
          </a:xfrm>
        </p:spPr>
        <p:txBody>
          <a:bodyPr/>
          <a:lstStyle/>
          <a:p>
            <a:pPr marL="457200" marR="0" lvl="1"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alk briefly about why you chose the topic that you did for your capstone. Remember, this is not where you talk about the features of your project, this is a 10 second “why I chose this project topic” statement.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sure to </a:t>
            </a:r>
            <a:r>
              <a:rPr lang="en-US" sz="1800" dirty="0">
                <a:latin typeface="Calibri" panose="020F0502020204030204" pitchFamily="34" charset="0"/>
                <a:ea typeface="Calibri" panose="020F0502020204030204" pitchFamily="34" charset="0"/>
                <a:cs typeface="Times New Roman" panose="02020603050405020304" pitchFamily="18" charset="0"/>
              </a:rPr>
              <a:t>specifically point out the business problem you are solving.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2" descr="devCodeCamp: Learn To Code (Milwaukee, WI) | Meetup">
            <a:extLst>
              <a:ext uri="{FF2B5EF4-FFF2-40B4-BE49-F238E27FC236}">
                <a16:creationId xmlns:a16="http://schemas.microsoft.com/office/drawing/2014/main" id="{ECFA1A42-137C-4208-BD66-1FCE5DF6A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950" y="5857696"/>
            <a:ext cx="1164975" cy="953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2DF496-711E-434E-9F9B-903824D513B8}"/>
              </a:ext>
            </a:extLst>
          </p:cNvPr>
          <p:cNvSpPr txBox="1"/>
          <p:nvPr/>
        </p:nvSpPr>
        <p:spPr>
          <a:xfrm>
            <a:off x="6539644" y="5270051"/>
            <a:ext cx="6134332" cy="369332"/>
          </a:xfrm>
          <a:prstGeom prst="rect">
            <a:avLst/>
          </a:prstGeom>
          <a:noFill/>
        </p:spPr>
        <p:txBody>
          <a:bodyPr wrap="square">
            <a:spAutoFit/>
          </a:bodyPr>
          <a:lstStyle/>
          <a:p>
            <a:r>
              <a:rPr lang="en-US" dirty="0">
                <a:solidFill>
                  <a:schemeClr val="accent2"/>
                </a:solidFill>
              </a:rPr>
              <a:t>*All pictures/graphics can be replaced or adjusted* </a:t>
            </a:r>
          </a:p>
        </p:txBody>
      </p:sp>
    </p:spTree>
    <p:extLst>
      <p:ext uri="{BB962C8B-B14F-4D97-AF65-F5344CB8AC3E}">
        <p14:creationId xmlns:p14="http://schemas.microsoft.com/office/powerpoint/2010/main" val="49410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Technologies Used:</a:t>
            </a:r>
          </a:p>
        </p:txBody>
      </p:sp>
      <p:sp>
        <p:nvSpPr>
          <p:cNvPr id="43" name="Text Placeholder 3">
            <a:extLst>
              <a:ext uri="{FF2B5EF4-FFF2-40B4-BE49-F238E27FC236}">
                <a16:creationId xmlns:a16="http://schemas.microsoft.com/office/drawing/2014/main" id="{95790C1D-2CA3-420B-9874-2575543F2DB9}"/>
              </a:ext>
            </a:extLst>
          </p:cNvPr>
          <p:cNvSpPr txBox="1">
            <a:spLocks/>
          </p:cNvSpPr>
          <p:nvPr/>
        </p:nvSpPr>
        <p:spPr>
          <a:xfrm>
            <a:off x="612597" y="1868122"/>
            <a:ext cx="5483403" cy="2795232"/>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ReactJS</a:t>
            </a:r>
          </a:p>
          <a:p>
            <a:pPr lvl="1">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HTML</a:t>
            </a:r>
          </a:p>
          <a:p>
            <a:pPr lvl="1">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Etc. Etc. </a:t>
            </a:r>
          </a:p>
          <a:p>
            <a:endParaRPr lang="en-US" dirty="0"/>
          </a:p>
        </p:txBody>
      </p:sp>
      <p:pic>
        <p:nvPicPr>
          <p:cNvPr id="44" name="Picture 2" descr="devCodeCamp: Learn To Code (Milwaukee, WI) | Meetup">
            <a:extLst>
              <a:ext uri="{FF2B5EF4-FFF2-40B4-BE49-F238E27FC236}">
                <a16:creationId xmlns:a16="http://schemas.microsoft.com/office/drawing/2014/main" id="{712DB8C2-6B18-46AF-B2DE-F34072574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799" y="5847422"/>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4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563687"/>
            <a:ext cx="4941477" cy="1092614"/>
          </a:xfrm>
        </p:spPr>
        <p:txBody>
          <a:bodyPr>
            <a:normAutofit fontScale="90000"/>
          </a:bodyPr>
          <a:lstStyle/>
          <a:p>
            <a:r>
              <a:rPr lang="en-US" dirty="0"/>
              <a:t>Screenshare Your Project Now</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7781680" cy="610863"/>
          </a:xfrm>
        </p:spPr>
        <p:txBody>
          <a:bodyPr>
            <a:normAutofit/>
          </a:bodyPr>
          <a:lstStyle/>
          <a:p>
            <a:r>
              <a:rPr lang="en-US" dirty="0"/>
              <a:t>Future Iterations/Upgrades</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450402" cy="205837"/>
          </a:xfrm>
        </p:spPr>
        <p:txBody>
          <a:bodyPr/>
          <a:lstStyle/>
          <a:p>
            <a:r>
              <a:rPr lang="en-US" dirty="0"/>
              <a:t>Improvement Idea #1</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8" y="4701908"/>
            <a:ext cx="2620807" cy="205837"/>
          </a:xfrm>
        </p:spPr>
        <p:txBody>
          <a:bodyPr/>
          <a:lstStyle/>
          <a:p>
            <a:r>
              <a:rPr lang="en-US" dirty="0"/>
              <a:t>Improvement Idea #3</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307560" cy="205837"/>
          </a:xfrm>
        </p:spPr>
        <p:txBody>
          <a:bodyPr/>
          <a:lstStyle/>
          <a:p>
            <a:r>
              <a:rPr lang="en-US" dirty="0"/>
              <a:t>Improvement Idea #2</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0" y="4701908"/>
            <a:ext cx="2324507" cy="156193"/>
          </a:xfrm>
        </p:spPr>
        <p:txBody>
          <a:bodyPr/>
          <a:lstStyle/>
          <a:p>
            <a:r>
              <a:rPr lang="en-US" dirty="0"/>
              <a:t>Improvement Idea #4</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Lorem ipsum dolor sit amet, consectetuer adipiscing elit, sed diam nonummy nibh.</a:t>
            </a:r>
          </a:p>
          <a:p>
            <a:endParaRPr lang="en-US" dirty="0"/>
          </a:p>
        </p:txBody>
      </p:sp>
      <p:pic>
        <p:nvPicPr>
          <p:cNvPr id="14" name="Picture 2" descr="devCodeCamp: Learn To Code (Milwaukee, WI) | Meetup">
            <a:extLst>
              <a:ext uri="{FF2B5EF4-FFF2-40B4-BE49-F238E27FC236}">
                <a16:creationId xmlns:a16="http://schemas.microsoft.com/office/drawing/2014/main" id="{E7BB9131-8E94-4E2D-907C-A38FE760E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8" y="5847422"/>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0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rmAutofit fontScale="90000"/>
          </a:bodyPr>
          <a:lstStyle/>
          <a:p>
            <a:r>
              <a:rPr lang="en-US" dirty="0"/>
              <a:t>Mockup: Improvement #1</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6" name="TextBox 5">
            <a:extLst>
              <a:ext uri="{FF2B5EF4-FFF2-40B4-BE49-F238E27FC236}">
                <a16:creationId xmlns:a16="http://schemas.microsoft.com/office/drawing/2014/main" id="{C445DD50-D915-422D-AE0E-5C21C247F0E3}"/>
              </a:ext>
            </a:extLst>
          </p:cNvPr>
          <p:cNvSpPr txBox="1"/>
          <p:nvPr/>
        </p:nvSpPr>
        <p:spPr>
          <a:xfrm>
            <a:off x="1067342" y="5998869"/>
            <a:ext cx="5679396" cy="369332"/>
          </a:xfrm>
          <a:prstGeom prst="rect">
            <a:avLst/>
          </a:prstGeom>
          <a:noFill/>
        </p:spPr>
        <p:txBody>
          <a:bodyPr wrap="square" rtlCol="0">
            <a:spAutoFit/>
          </a:bodyPr>
          <a:lstStyle/>
          <a:p>
            <a:r>
              <a:rPr lang="en-US" dirty="0">
                <a:solidFill>
                  <a:srgbClr val="FF0000"/>
                </a:solidFill>
              </a:rPr>
              <a:t>*Replace This Picture With Your Mockup* </a:t>
            </a:r>
          </a:p>
        </p:txBody>
      </p:sp>
      <p:pic>
        <p:nvPicPr>
          <p:cNvPr id="7" name="Picture 2" descr="devCodeCamp: Learn To Code (Milwaukee, WI) | Meetup">
            <a:extLst>
              <a:ext uri="{FF2B5EF4-FFF2-40B4-BE49-F238E27FC236}">
                <a16:creationId xmlns:a16="http://schemas.microsoft.com/office/drawing/2014/main" id="{82E5318F-BBD2-4FB6-A792-65FCFCBC3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921" y="5841812"/>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21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63E12F-B717-42E7-BB88-6E6161DB24F6}"/>
              </a:ext>
            </a:extLst>
          </p:cNvPr>
          <p:cNvSpPr txBox="1"/>
          <p:nvPr/>
        </p:nvSpPr>
        <p:spPr>
          <a:xfrm>
            <a:off x="2008314" y="1323916"/>
            <a:ext cx="4684196" cy="3046988"/>
          </a:xfrm>
          <a:prstGeom prst="rect">
            <a:avLst/>
          </a:prstGeom>
          <a:noFill/>
        </p:spPr>
        <p:txBody>
          <a:bodyPr wrap="square" rtlCol="0">
            <a:spAutoFit/>
          </a:bodyPr>
          <a:lstStyle/>
          <a:p>
            <a:pPr algn="just"/>
            <a:r>
              <a:rPr lang="en-US" sz="9600" b="1" spc="100" dirty="0">
                <a:solidFill>
                  <a:schemeClr val="bg1"/>
                </a:solidFill>
                <a:latin typeface="+mj-lt"/>
                <a:ea typeface="+mj-ea"/>
                <a:cs typeface="+mj-cs"/>
              </a:rPr>
              <a:t>Thank You!</a:t>
            </a:r>
          </a:p>
        </p:txBody>
      </p:sp>
      <p:pic>
        <p:nvPicPr>
          <p:cNvPr id="8" name="Picture 2" descr="devCodeCamp: Learn To Code (Milwaukee, WI) | Meetup">
            <a:extLst>
              <a:ext uri="{FF2B5EF4-FFF2-40B4-BE49-F238E27FC236}">
                <a16:creationId xmlns:a16="http://schemas.microsoft.com/office/drawing/2014/main" id="{59AE28AF-F26F-4C9F-9D19-3B81AAA1F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3531" y="5841813"/>
            <a:ext cx="1164975" cy="95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3586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74</TotalTime>
  <Words>719</Words>
  <Application>Microsoft Office PowerPoint</Application>
  <PresentationFormat>Widescreen</PresentationFormat>
  <Paragraphs>49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Theme1</vt:lpstr>
      <vt:lpstr>Project Title</vt:lpstr>
      <vt:lpstr>Hi, I’m _______!</vt:lpstr>
      <vt:lpstr>Capstone Title</vt:lpstr>
      <vt:lpstr>Technologies Used:</vt:lpstr>
      <vt:lpstr>Screenshare Your Project Now</vt:lpstr>
      <vt:lpstr>Future Iterations/Upgrades</vt:lpstr>
      <vt:lpstr>Mockup: Improvement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Lauren Daly</dc:creator>
  <cp:lastModifiedBy>Lauren Daly</cp:lastModifiedBy>
  <cp:revision>12</cp:revision>
  <dcterms:created xsi:type="dcterms:W3CDTF">2022-04-14T21:27:42Z</dcterms:created>
  <dcterms:modified xsi:type="dcterms:W3CDTF">2022-11-03T03:13:25Z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