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d840142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d840142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d840142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d840142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d840142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d840142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3d84014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3d84014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3d840142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3d840142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3d840142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3d840142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3d840142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3d840142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3d840142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3d840142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3d840142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3d840142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d840142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3d840142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d840142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d840142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3d840142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3d840142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3d840142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3d840142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3d840142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3d840142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3d840142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3d840142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3d840142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3d840142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3d840142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3d840142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3d840142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3d840142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d840142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d840142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d840142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d840142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d84014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d84014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d840142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d840142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3d840142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3d84014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d840142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d840142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d840142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d840142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-_pt2D4k8WF8lgzkcFbuhzP9oWllIFV8/view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Q5Y6kbOzHL_Q7ueyYaMKfnxJWMNSQymY/view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P6B6Iv_Jblgo7xor6yOyV0iOi1Yv2yTg/view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7BPnPoXwf8e_ACT7PLfCDnYi7iQ2p6Ac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hyperlink" Target="http://drive.google.com/file/d/1BQ4naacoBT16iblPxm3-Q9H-qI0Pqg-2/view" TargetMode="External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hyperlink" Target="http://drive.google.com/file/d/1p04rXPMiIlOq3yLL9Y7O9Td6L1zaS5gr/view" TargetMode="External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1RMPNQ6lf3vmCkk_PgbuFks-465ECo8k/view" TargetMode="External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wNEdFPtVL8c0oOSiSKE0kCnRvg9-LONv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hyperlink" Target="http://drive.google.com/file/d/1MVAIARKhWOya7z9gt5A_M1-1-kKc24NX/view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aM8Xhv0Bgrl0uMkl0tgVTOoKNJtW50tw/vie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aF8jydbMaGtpcKjj-Q92rIQR9OGBadz_/view" TargetMode="External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hyperlink" Target="http://drive.google.com/file/d/15L8UEIGQI1v0Sws0WCSIn_yZ2yF2W9UK/view" TargetMode="External"/><Relationship Id="rId6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XEdMJbWShDeGI5nOlPrInNO3FQQ2JyMI/view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PwTeoosLHEFHmgZ6wwglttKmJtyaSgoQ/view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h2M0UBpM0nJaUEObUe1-SdtbdhPOfl6d/view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KtXIq4tMk-B8zIQko2xKg5bWb6F-z-js/view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vV4BiMaiaZQU38B790ZX1_Oby8-rAH22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hyperlink" Target="http://drive.google.com/file/d/1DdJxOdY42Y9oJlFr2rxNXdGMfGPl5FHS/view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hyperlink" Target="http://drive.google.com/file/d/14ibKstr2hpg5MCPtoouGv8FT4tI7L42Y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hyperlink" Target="http://drive.google.com/file/d/1iBcdaQhLhNX4ssptqlXBSeNnBwPKU4IO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x_1JAAatS95smrl8qDXFnHG0nHF-lfdM/view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hyperlink" Target="http://drive.google.com/file/d/1w_uA1LZMpG7JZ7Ooccl0t79CbEVostfx/view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Relationship Id="rId5" Type="http://schemas.openxmlformats.org/officeDocument/2006/relationships/hyperlink" Target="http://drive.google.com/file/d/1dDL1XqFSXuUdt1IexVBhX2VPCYgjIdUD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331 - 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 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Edwin Ramos, Jay Mistry, Bing Gao, Michael Chang, Carlos Salinas, Akashdeep Singh, Diyor Zoirov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Carlos’ Stored Procedures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Load_DimMartialStatus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Load_DimOccupation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3) Load_DimOrderDate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Load_DimMartialStatus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0" y="1473800"/>
            <a:ext cx="4506507" cy="3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050" y="1473799"/>
            <a:ext cx="4305024" cy="32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 title="LoadMaritalStatu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400" y="1415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Load_DimOccupation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0" y="1307860"/>
            <a:ext cx="4027876" cy="3831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975" y="1567550"/>
            <a:ext cx="4790326" cy="280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 title="Load_DimOccupatio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400" y="393750"/>
            <a:ext cx="35995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Load_DimOrderDate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30" y="1218200"/>
            <a:ext cx="3375070" cy="392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800" y="1849225"/>
            <a:ext cx="5014174" cy="253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 title="Load_DimOrderDat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400" y="282575"/>
            <a:ext cx="35995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Jay’s Stored Procedures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Load_DimProductCategory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Load_DimProductSubCategory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Load_DimProduct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tables will be related to the product table using the grandparent to parent to child relationship below: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[CH01-01-Dimension].[DimProductCategory]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[CH01-01-Dimension].[DimProductSubcategory]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i. [CH01-01-Dimension].[DimProduct] </a:t>
            </a:r>
            <a:endParaRPr/>
          </a:p>
        </p:txBody>
      </p:sp>
      <p:pic>
        <p:nvPicPr>
          <p:cNvPr id="243" name="Google Shape;243;p26" title="Intr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400" y="155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297500" y="393750"/>
            <a:ext cx="4006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Load_DimProductCategory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297500" y="1028700"/>
            <a:ext cx="70389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" y="1564475"/>
            <a:ext cx="4179900" cy="3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50" y="1291075"/>
            <a:ext cx="4502125" cy="36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 title="ProductCategory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400" y="164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297500" y="393750"/>
            <a:ext cx="4596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Load_DimProductSubCategory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0" y="1489375"/>
            <a:ext cx="3986200" cy="359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000" y="1093056"/>
            <a:ext cx="4381576" cy="398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 title="ProductSubCategory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400" y="249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500" y="393750"/>
            <a:ext cx="2806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Load_DimProduct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0" y="1489600"/>
            <a:ext cx="4002650" cy="35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000" y="834275"/>
            <a:ext cx="4275549" cy="42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 title="Product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6400" y="128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Bing’s Stored Procedures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1361400" y="1551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Load_SalesManagers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ShowTableStatusRowCount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TruncateStarSchemaData</a:t>
            </a:r>
            <a:endParaRPr/>
          </a:p>
        </p:txBody>
      </p:sp>
      <p:pic>
        <p:nvPicPr>
          <p:cNvPr id="277" name="Google Shape;277;p30" title="2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1675" y="486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Load_SalesManagers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70575"/>
            <a:ext cx="3826176" cy="2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4543500" y="1307850"/>
            <a:ext cx="460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data from FileUpload.OriginallyLoadedData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view to query the results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Save the runtime into </a:t>
            </a:r>
            <a:r>
              <a:rPr lang="en">
                <a:solidFill>
                  <a:schemeClr val="lt1"/>
                </a:solidFill>
              </a:rPr>
              <a:t>TrackWorkFlow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675" y="1307850"/>
            <a:ext cx="2951384" cy="353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 title="2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8100" y="393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Akash’s Stored Procedures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Load_Data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AddForeignKeysToStarSchemaData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DropForeignKeysFromStarSchemaData</a:t>
            </a:r>
            <a:endParaRPr/>
          </a:p>
        </p:txBody>
      </p:sp>
      <p:pic>
        <p:nvPicPr>
          <p:cNvPr id="142" name="Google Shape;142;p14" title="Intr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0800" y="163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ShowTableStatusRowCount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5075"/>
            <a:ext cx="3231101" cy="319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90375"/>
            <a:ext cx="2641425" cy="3901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4572000" y="1110150"/>
            <a:ext cx="46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 row count for all tables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Save the runtime into </a:t>
            </a:r>
            <a:r>
              <a:rPr lang="en">
                <a:solidFill>
                  <a:schemeClr val="lt1"/>
                </a:solidFill>
              </a:rPr>
              <a:t>TrackWorkFlow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32" title="2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7775" y="393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TruncateStarSchemaData</a:t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20325"/>
            <a:ext cx="3566159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84" y="2202375"/>
            <a:ext cx="3975540" cy="274880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5095575" y="1190025"/>
            <a:ext cx="460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Truncate the data for all tables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Reset the PKsequence to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Save the runtime into TrackWorkFlow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33" title="24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3200" y="482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Edwin’s Stored Procedures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1297500" y="1079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LoadStarSchema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TrackWorkflowSteps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ShowWorkflowSteps</a:t>
            </a:r>
            <a:endParaRPr/>
          </a:p>
        </p:txBody>
      </p:sp>
      <p:pic>
        <p:nvPicPr>
          <p:cNvPr id="311" name="Google Shape;311;p34" title="slide2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42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LoadStarSchema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1297500" y="96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stored procedure is in charge of loading all the procedures in order.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First it drops the foreign keys, with a ready made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Second, it truncates the tables so no duplicate data is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Then it loads all procedures that fill tables with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that, it adds back foreign keys with another ready made procedure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Finally, it adds a new entry into the workflow steps to be tracked.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5" title="slide2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250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TrackWorkflowSteps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1297500" y="1062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a procedure that is supposed to be ran after every procedure is completed to keep track of which user id was behind the procedure.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Procedure is relatively in use functionality, all it really does is insert a new row into a table called Process.WorkflowSteps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of the values that are stored in this table are Workflow Description, start and end time for tracking purposes, and a user authorization id.</a:t>
            </a:r>
            <a:endParaRPr/>
          </a:p>
        </p:txBody>
      </p:sp>
      <p:pic>
        <p:nvPicPr>
          <p:cNvPr id="325" name="Google Shape;325;p36" title="slide2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260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ShowWorkflowSteps</a:t>
            </a:r>
            <a:endParaRPr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1297500" y="1079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perhaps the most simplest procedure of them 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it really does is a run a Select for all the columns on all the entries in the process.WorkflowSteps table</a:t>
            </a:r>
            <a:endParaRPr/>
          </a:p>
        </p:txBody>
      </p:sp>
      <p:pic>
        <p:nvPicPr>
          <p:cNvPr id="332" name="Google Shape;332;p37" title="slide2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42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8" title="slide2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50" y="1567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Load_Data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04250" y="1634050"/>
            <a:ext cx="38994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Used to load in Data from tables in our BIClass database.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Populates our data table using joins to </a:t>
            </a:r>
            <a:r>
              <a:rPr lang="en" sz="1500"/>
              <a:t>concatenate</a:t>
            </a:r>
            <a:r>
              <a:rPr lang="en" sz="1500"/>
              <a:t> and represent all our data to display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Variables for time are used to track our workflow steps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view for the table is created for everything we inserted into our information to display</a:t>
            </a:r>
            <a:endParaRPr sz="15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0" y="185675"/>
            <a:ext cx="4121149" cy="24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500" y="2757425"/>
            <a:ext cx="4121149" cy="22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 title="Load_Data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5049" y="152400"/>
            <a:ext cx="456551" cy="4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AddForeignKeysToStarSchemaData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04075" y="1576825"/>
            <a:ext cx="338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Declare foreign keys for tables that exist in our Star Schema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the data table we populated in the Load_Data procedure, foreign keys are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 the end of each Alter block, we define which column and table is used for the foreign key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Workflow steps are put into use by executing our TrackWorkFlow process which will track the time to run the procedure in ms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825" y="3165950"/>
            <a:ext cx="4903899" cy="18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825" y="984125"/>
            <a:ext cx="4903901" cy="21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title="AddForeignKey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1275" y="145675"/>
            <a:ext cx="459450" cy="4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DropForeignKeysToStarSchemaTable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-58025" y="1586125"/>
            <a:ext cx="311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Altering the Data table </a:t>
            </a:r>
            <a:r>
              <a:rPr lang="en"/>
              <a:t>we populated from Data_Load </a:t>
            </a:r>
            <a:r>
              <a:rPr lang="en"/>
              <a:t>and the other tables in our Star Schema database  by deleting the foreign keys we set using our AddForignKeysToStarSchema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again, our w</a:t>
            </a:r>
            <a:r>
              <a:rPr lang="en"/>
              <a:t>orkflow steps are put into use by executing our TrackWorkFlow process right before we end procedure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477" y="966930"/>
            <a:ext cx="5949350" cy="387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 title="DropForeignKey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6625" y="163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Michael’s Stored Procedures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Load_DimCustomer</a:t>
            </a:r>
            <a:endParaRPr sz="17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Load_DimGender</a:t>
            </a:r>
            <a:endParaRPr sz="17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700"/>
              <a:buFont typeface="Arial"/>
              <a:buChar char="❖"/>
            </a:pPr>
            <a:r>
              <a:rPr lang="en" sz="17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Load_DimTerritory</a:t>
            </a:r>
            <a:endParaRPr b="1" sz="17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Load_DimCustomer</a:t>
            </a:r>
            <a:endParaRPr sz="26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555525" y="1515300"/>
            <a:ext cx="388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Populates the DimCustomer table with Procedure Project2.Load_DimCustomer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Then it creates a view, and logs the procedure in workflowsteps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Loads the customer info into [CH1-01-Dimension] from [FileUpload].[OriginallyLoaded Data]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00" y="80813"/>
            <a:ext cx="4320276" cy="26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00" y="2801925"/>
            <a:ext cx="4320273" cy="22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836025" y="1214513"/>
            <a:ext cx="60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9" title="Dim_Customer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325" y="80825"/>
            <a:ext cx="412200" cy="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Load_DimGender</a:t>
            </a:r>
            <a:endParaRPr sz="26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76525" y="1518600"/>
            <a:ext cx="31863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Populates the DimGender Table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Inserts data into [CH01-01-Dimension].[DimGender]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Records whether “Female” or “Male”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183" y="3472964"/>
            <a:ext cx="1524254" cy="153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175" y="2884900"/>
            <a:ext cx="4120976" cy="21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175" y="188100"/>
            <a:ext cx="4120977" cy="253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 title="Dim_Gender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00" y="96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1511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22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Load_DimTerritory</a:t>
            </a:r>
            <a:endParaRPr b="1" sz="2922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68875" y="1389900"/>
            <a:ext cx="27258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Populates the DimTerritory table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Inserts Data into [CH01-01-Dimension].[Dim.Territory]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Returns only distinct values of territory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625" y="178438"/>
            <a:ext cx="4263724" cy="244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25" y="2717050"/>
            <a:ext cx="4263725" cy="221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 title="DimTerror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0" y="93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