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3d1ffc25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3d1ffc25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3d1ffc25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3d1ffc25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3d1ffc25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3d1ffc25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3d1ffc25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3d1ffc25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3d1ffc25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3d1ffc25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3d1ffc25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3d1ffc25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3d1ffc25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3d1ffc25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3d1ffc25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3d1ffc25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3d1ffc25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3d1ffc25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SgpPTXfuwXG-APeTGY5ZRdrXrX6TGuBF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AP0WwF0msSGSsy6mYBaV0c7Pt3YbIeMv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VvixBKz4Z_Z9kkP7iPqU6m6g3ijnet3P/view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8os1H1dWubVY0yVSR7w93cb6cqKRcuXn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drive.google.com/file/d/1S3gwMMrRtB1AY3loc7bDQVL0VjEokN4j/view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ZPU2MVynSD5aUsO4CMRk-2DIHv8TcMb-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C15AovunMjvBbf4BolNRinDtsMS0399x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Ul3YbR6fJdb3sbAWpKNx0eO0_8qWPMBb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LwtT3dnhWcxBc39jZsaQYX7Qbn0sCAJm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oSCU6PoJU6QVrHPyj0qoJl1Oc9WiAp7E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06225" y="1140300"/>
            <a:ext cx="5396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System Lifecycle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And SSMS Protocol</a:t>
            </a:r>
            <a:endParaRPr sz="4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06225" y="39862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20">
                <a:latin typeface="Lato"/>
                <a:ea typeface="Lato"/>
                <a:cs typeface="Lato"/>
                <a:sym typeface="Lato"/>
              </a:rPr>
              <a:t>Edwin Ramos, Jay Mistry, Bing Gao, Michael Chang, Carlos Salinas, Akashdeep Singh, Diyor Zoirov</a:t>
            </a:r>
            <a:endParaRPr sz="780"/>
          </a:p>
        </p:txBody>
      </p:sp>
      <p:pic>
        <p:nvPicPr>
          <p:cNvPr id="279" name="Google Shape;279;p13" title="Lifecycle-SSMS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75" y="1299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575625" y="169225"/>
            <a:ext cx="78918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Maintenance</a:t>
            </a:r>
            <a:endParaRPr sz="3100"/>
          </a:p>
        </p:txBody>
      </p:sp>
      <p:sp>
        <p:nvSpPr>
          <p:cNvPr id="343" name="Google Shape;343;p22"/>
          <p:cNvSpPr txBox="1"/>
          <p:nvPr>
            <p:ph idx="1" type="body"/>
          </p:nvPr>
        </p:nvSpPr>
        <p:spPr>
          <a:xfrm>
            <a:off x="909850" y="1169825"/>
            <a:ext cx="73533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Fix the syntactical and </a:t>
            </a:r>
            <a:r>
              <a:rPr lang="en" sz="1800"/>
              <a:t>logical</a:t>
            </a:r>
            <a:r>
              <a:rPr lang="en" sz="1800"/>
              <a:t> errors in master before distributing a version of our final BIClass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 the process for adding and dropping foreign keys works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and load the LoadStarSchemaData and check if the view table works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Delete our executables/truncates towards the 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Send out revised final version of master </a:t>
            </a:r>
            <a:endParaRPr sz="1800"/>
          </a:p>
        </p:txBody>
      </p:sp>
      <p:pic>
        <p:nvPicPr>
          <p:cNvPr id="344" name="Google Shape;344;p22" title="Maintenance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00" y="263325"/>
            <a:ext cx="396400" cy="3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575625" y="169225"/>
            <a:ext cx="78918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To-Do List</a:t>
            </a:r>
            <a:endParaRPr sz="31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909850" y="1169825"/>
            <a:ext cx="73533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25" y="919150"/>
            <a:ext cx="8861348" cy="35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 title="To-Do%20List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325" y="169225"/>
            <a:ext cx="497400" cy="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575625" y="169225"/>
            <a:ext cx="78918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Project Planner</a:t>
            </a:r>
            <a:endParaRPr sz="3100"/>
          </a:p>
        </p:txBody>
      </p:sp>
      <p:pic>
        <p:nvPicPr>
          <p:cNvPr id="293" name="Google Shape;293;p15" title="Project%20Planner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425" y="1692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875" y="1165089"/>
            <a:ext cx="7621299" cy="28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575625" y="169225"/>
            <a:ext cx="78918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Meeting Notes</a:t>
            </a:r>
            <a:endParaRPr sz="31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50" y="934988"/>
            <a:ext cx="4112474" cy="38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575" y="928425"/>
            <a:ext cx="4338926" cy="384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 title="Meeting%20Notes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850" y="169225"/>
            <a:ext cx="623250" cy="6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626100" y="169225"/>
            <a:ext cx="78918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SSMS Lifecycle</a:t>
            </a:r>
            <a:endParaRPr sz="3100"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909850" y="1169825"/>
            <a:ext cx="73533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Planning: To-do, Gantt, and Meeting Notes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Analysis: Go over stored procedures and how to make it work on JDBC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Design: To develop the stored procedures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Implementation: Create views for stored procedures and implement the workflow steps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Maintenance: Develop a final master that all our group members can run and load the Star Schema</a:t>
            </a:r>
            <a:endParaRPr sz="1500"/>
          </a:p>
        </p:txBody>
      </p:sp>
      <p:pic>
        <p:nvPicPr>
          <p:cNvPr id="309" name="Google Shape;309;p17" title="SMSS%20Lifecycle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9225"/>
            <a:ext cx="473700" cy="4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575625" y="169225"/>
            <a:ext cx="78918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Planning</a:t>
            </a:r>
            <a:endParaRPr sz="3100"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909850" y="1169825"/>
            <a:ext cx="73533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 the project specifications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the project work to taking attendance, minutes and action items for each member(To Do List, Gantt Planner and Meeting Notes)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 assignment of workload  and divided work for each member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project leader </a:t>
            </a:r>
            <a:r>
              <a:rPr lang="en" sz="1800"/>
              <a:t>determine</a:t>
            </a:r>
            <a:r>
              <a:rPr lang="en" sz="1800"/>
              <a:t> the foundation for the project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 members start to create individual stored procedures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Consolidate members’ procedures and debugging</a:t>
            </a:r>
            <a:endParaRPr sz="1800"/>
          </a:p>
        </p:txBody>
      </p:sp>
      <p:pic>
        <p:nvPicPr>
          <p:cNvPr id="316" name="Google Shape;316;p18" title="Planning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9225"/>
            <a:ext cx="497550" cy="4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626100" y="169225"/>
            <a:ext cx="78918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Analysis</a:t>
            </a:r>
            <a:endParaRPr sz="3100"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909850" y="1169825"/>
            <a:ext cx="73533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 what stored procedures to complete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Emphasize how exactly the </a:t>
            </a:r>
            <a:r>
              <a:rPr lang="en" sz="1800"/>
              <a:t>workflow</a:t>
            </a:r>
            <a:r>
              <a:rPr lang="en" sz="1800"/>
              <a:t> steps will be integrated to each one of the stored procedures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code adhere to guidelines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master run the final Star Schema and send it out to the other group members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 the Star Schema in the JDBC and break it down in an 8 minute video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19" title="Analysis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00" y="169225"/>
            <a:ext cx="519950" cy="5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575625" y="169225"/>
            <a:ext cx="78918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Design</a:t>
            </a:r>
            <a:endParaRPr sz="3100"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941500" y="1161900"/>
            <a:ext cx="73533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Developed the individual stored procedures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</a:t>
            </a:r>
            <a:r>
              <a:rPr lang="en" sz="2100"/>
              <a:t>et up the variables, parameters and attributes for each procedure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view when executed a procedure to ensured each procedure works correctly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0" title="Design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00" y="169225"/>
            <a:ext cx="553575" cy="5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575625" y="169225"/>
            <a:ext cx="78918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Implementation</a:t>
            </a:r>
            <a:endParaRPr sz="3100"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844875" y="974725"/>
            <a:ext cx="73533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Execute each procedure in SSMS individually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Observed the result of execute each </a:t>
            </a:r>
            <a:r>
              <a:rPr lang="en" sz="1800"/>
              <a:t>procedure, test it for running errors.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Observed the view which created by procedure,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confirm that the data is correct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Observed the WorkFlowSteps to ensure it records each stored procedure operating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Truncate procedure to clear table data when required</a:t>
            </a:r>
            <a:endParaRPr sz="1800"/>
          </a:p>
        </p:txBody>
      </p:sp>
      <p:pic>
        <p:nvPicPr>
          <p:cNvPr id="337" name="Google Shape;337;p21" title="Implementation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525" y="2589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