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4"/>
  </p:notesMasterIdLst>
  <p:sldIdLst>
    <p:sldId id="866" r:id="rId5"/>
    <p:sldId id="869" r:id="rId6"/>
    <p:sldId id="868" r:id="rId7"/>
    <p:sldId id="870" r:id="rId8"/>
    <p:sldId id="871" r:id="rId9"/>
    <p:sldId id="872" r:id="rId10"/>
    <p:sldId id="873" r:id="rId11"/>
    <p:sldId id="874" r:id="rId12"/>
    <p:sldId id="534" r:id="rId13"/>
  </p:sldIdLst>
  <p:sldSz cx="9144000" cy="5143500" type="screen16x9"/>
  <p:notesSz cx="9926638" cy="6797675"/>
  <p:embeddedFontLst>
    <p:embeddedFont>
      <p:font typeface="맑은 고딕" panose="020B0503020000020004" pitchFamily="50" charset="-127"/>
      <p:regular r:id="rId15"/>
      <p:bold r:id="rId16"/>
    </p:embeddedFont>
    <p:embeddedFont>
      <p:font typeface="Barlow Light" panose="00000400000000000000" pitchFamily="2" charset="0"/>
      <p:regular r:id="rId17"/>
      <p:italic r:id="rId18"/>
    </p:embeddedFont>
    <p:embeddedFont>
      <p:font typeface="Raleway Thin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  <p15:guide id="7" orient="horz" pos="531" userDrawn="1">
          <p15:clr>
            <a:srgbClr val="A4A3A4"/>
          </p15:clr>
        </p15:guide>
        <p15:guide id="8" orient="horz" pos="2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003381"/>
    <a:srgbClr val="00B1F1"/>
    <a:srgbClr val="ED441B"/>
    <a:srgbClr val="C65F52"/>
    <a:srgbClr val="282828"/>
    <a:srgbClr val="383838"/>
    <a:srgbClr val="FFF2CC"/>
    <a:srgbClr val="0760AC"/>
    <a:srgbClr val="65B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46246-D13B-4301-B7D0-99EFCFFA049F}" v="3" dt="2023-11-30T00:11:07.532"/>
    <p1510:client id="{9542C87E-3C0E-423C-8327-CF4C429C203D}" v="2" dt="2023-11-30T01:32:45.160"/>
  </p1510:revLst>
</p1510:revInfo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5052" autoAdjust="0"/>
  </p:normalViewPr>
  <p:slideViewPr>
    <p:cSldViewPr snapToGrid="0">
      <p:cViewPr varScale="1">
        <p:scale>
          <a:sx n="84" d="100"/>
          <a:sy n="84" d="100"/>
        </p:scale>
        <p:origin x="96" y="162"/>
      </p:cViewPr>
      <p:guideLst>
        <p:guide pos="272"/>
        <p:guide pos="2880"/>
        <p:guide orient="horz" pos="1620"/>
        <p:guide orient="horz" pos="531"/>
        <p:guide orient="horz" pos="2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25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C29E7-6728-9EC4-446B-3EB417AA64D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평행 사변형 44">
            <a:extLst>
              <a:ext uri="{FF2B5EF4-FFF2-40B4-BE49-F238E27FC236}">
                <a16:creationId xmlns:a16="http://schemas.microsoft.com/office/drawing/2014/main" id="{4D87770B-0ADC-1CB3-14F7-EAD7634F13E8}"/>
              </a:ext>
            </a:extLst>
          </p:cNvPr>
          <p:cNvSpPr/>
          <p:nvPr userDrawn="1"/>
        </p:nvSpPr>
        <p:spPr>
          <a:xfrm>
            <a:off x="289661" y="1060319"/>
            <a:ext cx="6046291" cy="45719"/>
          </a:xfrm>
          <a:prstGeom prst="parallelogram">
            <a:avLst>
              <a:gd name="adj" fmla="val 84915"/>
            </a:avLst>
          </a:prstGeom>
          <a:solidFill>
            <a:srgbClr val="00B1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774"/>
            <a:endParaRPr lang="ko-KR" altLang="en-US" sz="2000" spc="-40" dirty="0">
              <a:ln>
                <a:solidFill>
                  <a:srgbClr val="B2B2B2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6CE79CB-7E03-4703-C87C-7BECEAF0D297}"/>
              </a:ext>
            </a:extLst>
          </p:cNvPr>
          <p:cNvGrpSpPr/>
          <p:nvPr userDrawn="1"/>
        </p:nvGrpSpPr>
        <p:grpSpPr>
          <a:xfrm>
            <a:off x="-343152" y="-343152"/>
            <a:ext cx="1137183" cy="1125107"/>
            <a:chOff x="-333215" y="-333213"/>
            <a:chExt cx="1137183" cy="1125107"/>
          </a:xfrm>
          <a:solidFill>
            <a:srgbClr val="00B1F1"/>
          </a:solidFill>
        </p:grpSpPr>
        <p:sp>
          <p:nvSpPr>
            <p:cNvPr id="7" name="Diagonal Stripe 4">
              <a:extLst>
                <a:ext uri="{FF2B5EF4-FFF2-40B4-BE49-F238E27FC236}">
                  <a16:creationId xmlns:a16="http://schemas.microsoft.com/office/drawing/2014/main" id="{20659B4C-50E7-0167-53A7-9A15271FF2E2}"/>
                </a:ext>
              </a:extLst>
            </p:cNvPr>
            <p:cNvSpPr/>
            <p:nvPr/>
          </p:nvSpPr>
          <p:spPr>
            <a:xfrm rot="2700000" flipH="1" flipV="1">
              <a:off x="137541" y="-333213"/>
              <a:ext cx="666427" cy="666427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Diagonal Stripe 5">
              <a:extLst>
                <a:ext uri="{FF2B5EF4-FFF2-40B4-BE49-F238E27FC236}">
                  <a16:creationId xmlns:a16="http://schemas.microsoft.com/office/drawing/2014/main" id="{98F1FD97-71DE-7E8C-6B16-D8A8E770B348}"/>
                </a:ext>
              </a:extLst>
            </p:cNvPr>
            <p:cNvSpPr/>
            <p:nvPr/>
          </p:nvSpPr>
          <p:spPr>
            <a:xfrm rot="18900000" flipH="1" flipV="1">
              <a:off x="-333215" y="125467"/>
              <a:ext cx="666427" cy="666427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00">
                <a:solidFill>
                  <a:schemeClr val="tx1"/>
                </a:solidFill>
              </a:endParaRPr>
            </a:p>
          </p:txBody>
        </p:sp>
      </p:grp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3F2204E-2FE4-5B18-8D4F-3E8832E90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6" y="1246374"/>
            <a:ext cx="8299451" cy="377162"/>
          </a:xfrm>
        </p:spPr>
        <p:txBody>
          <a:bodyPr/>
          <a:lstStyle>
            <a:lvl1pPr marL="457189" indent="-342891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571486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AA2688F-B97B-4288-DAC7-C5FECE8CEB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816" y="461297"/>
            <a:ext cx="8299451" cy="533400"/>
          </a:xfrm>
        </p:spPr>
        <p:txBody>
          <a:bodyPr/>
          <a:lstStyle>
            <a:lvl1pPr marL="114297" indent="0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571486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D78956C-DFDF-C1E2-22FD-E66F4D89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4707" y="1715135"/>
            <a:ext cx="7945560" cy="321676"/>
          </a:xfrm>
        </p:spPr>
        <p:txBody>
          <a:bodyPr/>
          <a:lstStyle>
            <a:lvl1pPr marL="114297" indent="0">
              <a:buNone/>
              <a:defRPr sz="1200" b="0">
                <a:solidFill>
                  <a:schemeClr val="bg1"/>
                </a:solidFill>
                <a:effectLst/>
                <a:latin typeface="+mj-lt"/>
              </a:defRPr>
            </a:lvl1pPr>
            <a:lvl2pPr marL="571486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22E0EFC9-4BA7-A4E0-380D-8EE404B1F9B0}"/>
              </a:ext>
            </a:extLst>
          </p:cNvPr>
          <p:cNvSpPr txBox="1">
            <a:spLocks/>
          </p:cNvSpPr>
          <p:nvPr userDrawn="1"/>
        </p:nvSpPr>
        <p:spPr>
          <a:xfrm>
            <a:off x="8588483" y="4594997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200" smtClean="0"/>
              <a:pPr/>
              <a:t>‹#›</a:t>
            </a:fld>
            <a:endParaRPr lang="en" sz="1200" dirty="0"/>
          </a:p>
        </p:txBody>
      </p:sp>
      <p:pic>
        <p:nvPicPr>
          <p:cNvPr id="9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25BC92-D3E5-5426-0FF4-658FF64D3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17" y="4631297"/>
            <a:ext cx="95194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554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E6370D-626F-2A08-85D8-F46BB1B3443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6" name="Picture 2" descr="D:\진행프로젝트\닥터조이_20200725\psd\31.png">
            <a:extLst>
              <a:ext uri="{FF2B5EF4-FFF2-40B4-BE49-F238E27FC236}">
                <a16:creationId xmlns:a16="http://schemas.microsoft.com/office/drawing/2014/main" id="{84784D87-CA13-3CC4-4B18-53A875328A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38894" b="1588"/>
          <a:stretch/>
        </p:blipFill>
        <p:spPr bwMode="auto">
          <a:xfrm>
            <a:off x="-7" y="1"/>
            <a:ext cx="915162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FFB5FE-95AC-AF9D-8684-75730A138CA8}"/>
              </a:ext>
            </a:extLst>
          </p:cNvPr>
          <p:cNvSpPr/>
          <p:nvPr userDrawn="1"/>
        </p:nvSpPr>
        <p:spPr>
          <a:xfrm>
            <a:off x="1518835" y="2271693"/>
            <a:ext cx="6168327" cy="1319232"/>
          </a:xfrm>
          <a:prstGeom prst="roundRect">
            <a:avLst>
              <a:gd name="adj" fmla="val 21824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5" name="Picture 2" descr="D:\진행프로젝트\닥터조이_20200725\psd\312-1.png">
            <a:extLst>
              <a:ext uri="{FF2B5EF4-FFF2-40B4-BE49-F238E27FC236}">
                <a16:creationId xmlns:a16="http://schemas.microsoft.com/office/drawing/2014/main" id="{91F84E85-CBB6-E94E-F8FF-325828AE09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9" t="16438" b="35786"/>
          <a:stretch/>
        </p:blipFill>
        <p:spPr bwMode="auto">
          <a:xfrm flipH="1">
            <a:off x="-5" y="1469747"/>
            <a:ext cx="5189225" cy="36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41;p18">
            <a:extLst>
              <a:ext uri="{FF2B5EF4-FFF2-40B4-BE49-F238E27FC236}">
                <a16:creationId xmlns:a16="http://schemas.microsoft.com/office/drawing/2014/main" id="{8D2C1EB3-3B01-8A14-291E-44BDED1C94BA}"/>
              </a:ext>
            </a:extLst>
          </p:cNvPr>
          <p:cNvSpPr txBox="1">
            <a:spLocks/>
          </p:cNvSpPr>
          <p:nvPr userDrawn="1"/>
        </p:nvSpPr>
        <p:spPr>
          <a:xfrm>
            <a:off x="1687197" y="1477585"/>
            <a:ext cx="5769606" cy="60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for attention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평행 사변형 44">
            <a:extLst>
              <a:ext uri="{FF2B5EF4-FFF2-40B4-BE49-F238E27FC236}">
                <a16:creationId xmlns:a16="http://schemas.microsoft.com/office/drawing/2014/main" id="{64B18250-F68D-4A7D-4400-24CE8E219126}"/>
              </a:ext>
            </a:extLst>
          </p:cNvPr>
          <p:cNvSpPr/>
          <p:nvPr userDrawn="1"/>
        </p:nvSpPr>
        <p:spPr>
          <a:xfrm>
            <a:off x="1518835" y="2140642"/>
            <a:ext cx="6168327" cy="45719"/>
          </a:xfrm>
          <a:prstGeom prst="parallelogram">
            <a:avLst>
              <a:gd name="adj" fmla="val 84915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774"/>
            <a:endParaRPr lang="ko-KR" altLang="en-US" sz="2000" spc="-40" dirty="0">
              <a:ln>
                <a:solidFill>
                  <a:srgbClr val="B2B2B2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FCD63E-EEEC-4E0F-6231-5FC9A77BC8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1077" y="2571751"/>
            <a:ext cx="1501845" cy="6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6803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A817-72BA-8AF1-6F2E-A8B36606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3B76452-5BDF-39D9-281A-A5B1C8B036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664263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2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2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7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659A-2EE7-AD46-31A9-61114EAE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04997-C42B-B862-8C7E-3E4FA74A50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74DDC-30E3-174E-D5A6-8F56CC7C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257300"/>
            <a:ext cx="4348498" cy="37033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89F314-6D98-15B7-37DE-3D65124AE564}"/>
              </a:ext>
            </a:extLst>
          </p:cNvPr>
          <p:cNvSpPr/>
          <p:nvPr/>
        </p:nvSpPr>
        <p:spPr>
          <a:xfrm>
            <a:off x="3360420" y="1565910"/>
            <a:ext cx="147447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95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08F46-40EA-3A30-CAFF-F8391C51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256E-299C-43C5-0958-C4968D82D1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Internal Covariate Shift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9B0FC1-645F-AFB5-5EDD-332D8FB6C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5" y="1280584"/>
            <a:ext cx="4811925" cy="3184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05CB4-0350-7BD2-DF3D-D5B53A15DB85}"/>
              </a:ext>
            </a:extLst>
          </p:cNvPr>
          <p:cNvSpPr txBox="1"/>
          <p:nvPr/>
        </p:nvSpPr>
        <p:spPr>
          <a:xfrm>
            <a:off x="5520690" y="1497330"/>
            <a:ext cx="3337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Internal Covariate Shift</a:t>
            </a:r>
            <a:r>
              <a:rPr lang="ko-KR" altLang="en-US" dirty="0">
                <a:latin typeface="+mn-lt"/>
              </a:rPr>
              <a:t>란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모델이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Input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Output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의 분포에 차이가 생긴다는 것을 의미한다</a:t>
            </a:r>
            <a:endParaRPr lang="en-US" altLang="ko-KR" b="0" i="0" dirty="0">
              <a:solidFill>
                <a:srgbClr val="212529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12529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즉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데이터가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+mn-lt"/>
              </a:rPr>
              <a:t>거칠때마다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 각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Covariate Shift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가 발생하여</a:t>
            </a: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다음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Layer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로 전이가 되면서 층이 깊어질수록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Input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과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Output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+mn-lt"/>
              </a:rPr>
              <a:t>간의 차이가 커지는 것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+mn-lt"/>
              </a:rPr>
              <a:t>.</a:t>
            </a:r>
            <a:endParaRPr lang="en-US" altLang="ko-KR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466863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75343-92A3-3D88-B0A0-96D31EFB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0246C-165D-DF76-60C0-F5E26DB052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0BAB7-9965-CE9D-E9B4-240A7508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7" y="1569631"/>
            <a:ext cx="4111184" cy="5621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86E3FF-8718-EAC8-7231-5FCA6DFE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00" y="1348740"/>
            <a:ext cx="4189314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84660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D1905-BB5B-221F-F51A-FC0961F9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2DD6B-B530-1EF5-0FF3-1F9EFC8201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2367CB-3262-4D08-D58E-DCB6ADD1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9" y="1189461"/>
            <a:ext cx="3466781" cy="395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F587E1-1BD6-27F4-4EDC-155AE7BC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3" y="1427731"/>
            <a:ext cx="4945206" cy="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6347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94B60-DEF7-694F-1391-3B96A0A4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F9635-3BE1-3DC0-92EE-AAF4944E2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815" y="461297"/>
            <a:ext cx="8299451" cy="533400"/>
          </a:xfrm>
        </p:spPr>
        <p:txBody>
          <a:bodyPr/>
          <a:lstStyle/>
          <a:p>
            <a:r>
              <a:rPr lang="en-US" altLang="ko-KR" dirty="0"/>
              <a:t>Inference </a:t>
            </a:r>
            <a:r>
              <a:rPr lang="ko-KR" altLang="en-US" dirty="0"/>
              <a:t>단계에서는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ECA6D4-FC10-6802-6409-CF2E1CFA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707" y="1462102"/>
            <a:ext cx="4547553" cy="341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B9CBE1-1D52-C785-4490-19216807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1462102"/>
            <a:ext cx="4103370" cy="20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9634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0BCD5-82F8-3D8F-74AA-DD67F0460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F0453-A5D5-8A5F-2317-58C01FCAB9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성능은 </a:t>
            </a:r>
            <a:r>
              <a:rPr lang="ko-KR" altLang="en-US" dirty="0" err="1"/>
              <a:t>어떠한가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61956-DBA6-724B-13F2-F172484D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18" y="1314274"/>
            <a:ext cx="3997872" cy="3059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E81BD-6524-06D7-2B2A-7D196859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8" y="2824978"/>
            <a:ext cx="707806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309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27950-15DA-D2DE-D713-86451346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EE5E6-8F84-5A64-297C-8DE9A26BC3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성능은 </a:t>
            </a:r>
            <a:r>
              <a:rPr lang="ko-KR" altLang="en-US" dirty="0" err="1"/>
              <a:t>어떠한가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8E5F1-BD7F-7498-15F2-0DF07A49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05" y="1219011"/>
            <a:ext cx="744959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3638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8968F-6186-168C-61B4-1E38F688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5DC743-88DA-D953-9F31-4B3750983B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성능은 </a:t>
            </a:r>
            <a:r>
              <a:rPr lang="ko-KR" altLang="en-US" dirty="0" err="1"/>
              <a:t>어떠한가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A7557-8019-D4F5-2522-F13AAE31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8" y="1321605"/>
            <a:ext cx="5513562" cy="3129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0E3C3-6085-08FF-5582-FB7F685990FF}"/>
              </a:ext>
            </a:extLst>
          </p:cNvPr>
          <p:cNvSpPr txBox="1"/>
          <p:nvPr/>
        </p:nvSpPr>
        <p:spPr>
          <a:xfrm>
            <a:off x="6629400" y="1458478"/>
            <a:ext cx="224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212529"/>
                </a:solidFill>
                <a:effectLst/>
                <a:latin typeface="+mn-lt"/>
              </a:rPr>
              <a:t>배치정규화를 사용하면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lt"/>
              </a:rPr>
              <a:t>Learning Rate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+mn-lt"/>
              </a:rPr>
              <a:t>가 높아도 수렴이 빨라진다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+mn-lt"/>
              </a:rPr>
              <a:t>.</a:t>
            </a:r>
            <a:endParaRPr lang="ko-KR" altLang="en-US" dirty="0">
              <a:latin typeface="+mn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351C01-1BB3-C01B-2976-80CEACF69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28" y="2490479"/>
            <a:ext cx="744006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81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343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Gaol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1D8D666DB231745B9B32A9111A59F72" ma:contentTypeVersion="9" ma:contentTypeDescription="새 문서를 만듭니다." ma:contentTypeScope="" ma:versionID="bbc91f16e6980f4432bc8117b60aca5b">
  <xsd:schema xmlns:xsd="http://www.w3.org/2001/XMLSchema" xmlns:xs="http://www.w3.org/2001/XMLSchema" xmlns:p="http://schemas.microsoft.com/office/2006/metadata/properties" xmlns:ns2="dbc402ac-fa1f-4595-8020-20256fa7833c" xmlns:ns3="803ede6c-132c-4b0c-894a-20db7d42aa71" targetNamespace="http://schemas.microsoft.com/office/2006/metadata/properties" ma:root="true" ma:fieldsID="52170c2423421e5e43dc23663d1a5188" ns2:_="" ns3:_="">
    <xsd:import namespace="dbc402ac-fa1f-4595-8020-20256fa7833c"/>
    <xsd:import namespace="803ede6c-132c-4b0c-894a-20db7d42a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402ac-fa1f-4595-8020-20256fa78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c6d0c101-0fef-47c8-899d-4b458eecf1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ede6c-132c-4b0c-894a-20db7d42aa7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f4cd0b8-945d-40bc-aaad-4a4bb2f9ed40}" ma:internalName="TaxCatchAll" ma:showField="CatchAllData" ma:web="803ede6c-132c-4b0c-894a-20db7d42aa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3ede6c-132c-4b0c-894a-20db7d42aa71" xsi:nil="true"/>
    <lcf76f155ced4ddcb4097134ff3c332f xmlns="dbc402ac-fa1f-4595-8020-20256fa783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52D9246-C8CB-4C96-B29E-3A8429806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c402ac-fa1f-4595-8020-20256fa7833c"/>
    <ds:schemaRef ds:uri="803ede6c-132c-4b0c-894a-20db7d42a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B16CEF-ED5F-4DF0-8F62-6DD90852D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10A505-D12C-4437-A1EB-4A947290A53D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dbc402ac-fa1f-4595-8020-20256fa7833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03ede6c-132c-4b0c-894a-20db7d42aa7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50205</TotalTime>
  <Words>72</Words>
  <Application>Microsoft Office PowerPoint</Application>
  <PresentationFormat>화면 슬라이드 쇼(16:9)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Barlow Light</vt:lpstr>
      <vt:lpstr>Wingdings</vt:lpstr>
      <vt:lpstr>Arial</vt:lpstr>
      <vt:lpstr>Times New Roman</vt:lpstr>
      <vt:lpstr>Raleway Thin</vt:lpstr>
      <vt:lpstr>맑은 고딕</vt:lpstr>
      <vt:lpstr>Gaoler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박해진 (Jin Park)</cp:lastModifiedBy>
  <cp:revision>701</cp:revision>
  <cp:lastPrinted>2024-01-11T08:35:53Z</cp:lastPrinted>
  <dcterms:modified xsi:type="dcterms:W3CDTF">2025-03-26T05:48:37Z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0x010100A1D8D666DB231745B9B32A9111A59F72</vt:lpwstr>
  </property>
  <property fmtid="{D5CDD505-2E9C-101B-9397-08002B2CF9AE}" pid="3" name="MediaServiceImageTags">
    <vt:lpwstr/>
  </property>
</Properties>
</file>