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4"/>
  </p:sldMasterIdLst>
  <p:notesMasterIdLst>
    <p:notesMasterId r:id="rId13"/>
  </p:notesMasterIdLst>
  <p:sldIdLst>
    <p:sldId id="604" r:id="rId5"/>
    <p:sldId id="614" r:id="rId6"/>
    <p:sldId id="605" r:id="rId7"/>
    <p:sldId id="606" r:id="rId8"/>
    <p:sldId id="612" r:id="rId9"/>
    <p:sldId id="613" r:id="rId10"/>
    <p:sldId id="611" r:id="rId11"/>
    <p:sldId id="534" r:id="rId12"/>
  </p:sldIdLst>
  <p:sldSz cx="9144000" cy="5143500" type="screen16x9"/>
  <p:notesSz cx="9926638" cy="6797675"/>
  <p:embeddedFontLst>
    <p:embeddedFont>
      <p:font typeface="Barlow Light" panose="00000400000000000000" pitchFamily="2" charset="0"/>
      <p:regular r:id="rId14"/>
      <p:italic r:id="rId15"/>
    </p:embeddedFont>
    <p:embeddedFont>
      <p:font typeface="Raleway Thin" pitchFamily="2" charset="0"/>
      <p:regular r:id="rId16"/>
      <p:italic r:id="rId17"/>
    </p:embeddedFont>
    <p:embeddedFont>
      <p:font typeface="맑은 고딕" panose="020B0503020000020004" pitchFamily="50" charset="-127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272" userDrawn="1">
          <p15:clr>
            <a:srgbClr val="A4A3A4"/>
          </p15:clr>
        </p15:guide>
        <p15:guide id="3" pos="2880" userDrawn="1">
          <p15:clr>
            <a:srgbClr val="A4A3A4"/>
          </p15:clr>
        </p15:guide>
        <p15:guide id="6" orient="horz" pos="1620" userDrawn="1">
          <p15:clr>
            <a:srgbClr val="A4A3A4"/>
          </p15:clr>
        </p15:guide>
        <p15:guide id="7" orient="horz" pos="531" userDrawn="1">
          <p15:clr>
            <a:srgbClr val="A4A3A4"/>
          </p15:clr>
        </p15:guide>
        <p15:guide id="8" orient="horz" pos="26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003381"/>
    <a:srgbClr val="FFF2CC"/>
    <a:srgbClr val="00B1F1"/>
    <a:srgbClr val="ED441B"/>
    <a:srgbClr val="C65F52"/>
    <a:srgbClr val="282828"/>
    <a:srgbClr val="383838"/>
    <a:srgbClr val="0760AC"/>
    <a:srgbClr val="65B4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D5B7B9-7AAB-4E71-8935-5ACDFAD8A81C}">
  <a:tblStyle styleId="{5CD5B7B9-7AAB-4E71-8935-5ACDFAD8A8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6456" autoAdjust="0"/>
  </p:normalViewPr>
  <p:slideViewPr>
    <p:cSldViewPr snapToGrid="0">
      <p:cViewPr varScale="1">
        <p:scale>
          <a:sx n="92" d="100"/>
          <a:sy n="92" d="100"/>
        </p:scale>
        <p:origin x="90" y="630"/>
      </p:cViewPr>
      <p:guideLst>
        <p:guide pos="272"/>
        <p:guide pos="2880"/>
        <p:guide orient="horz" pos="1620"/>
        <p:guide orient="horz" pos="531"/>
        <p:guide orient="horz" pos="261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222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맑은 고딕" panose="020B0503020000020004" pitchFamily="50" charset="-127"/>
        <a:ea typeface="맑은 고딕" panose="020B0503020000020004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userDrawn="1">
  <p:cSld name="1_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 userDrawn="1"/>
        </p:nvSpPr>
        <p:spPr>
          <a:xfrm rot="5400000">
            <a:off x="-303375" y="2166907"/>
            <a:ext cx="1416300" cy="809700"/>
          </a:xfrm>
          <a:prstGeom prst="triangle">
            <a:avLst>
              <a:gd name="adj" fmla="val 50000"/>
            </a:avLst>
          </a:prstGeom>
          <a:solidFill>
            <a:srgbClr val="0033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83" name="Google Shape;63;p12">
            <a:extLst>
              <a:ext uri="{FF2B5EF4-FFF2-40B4-BE49-F238E27FC236}">
                <a16:creationId xmlns:a16="http://schemas.microsoft.com/office/drawing/2014/main" id="{32F78778-A842-B60F-CCC1-E78C5B6FA84F}"/>
              </a:ext>
            </a:extLst>
          </p:cNvPr>
          <p:cNvGrpSpPr/>
          <p:nvPr userDrawn="1"/>
        </p:nvGrpSpPr>
        <p:grpSpPr>
          <a:xfrm>
            <a:off x="6494789" y="1668780"/>
            <a:ext cx="2420635" cy="2461744"/>
            <a:chOff x="5122427" y="668001"/>
            <a:chExt cx="3841143" cy="3893303"/>
          </a:xfrm>
        </p:grpSpPr>
        <p:grpSp>
          <p:nvGrpSpPr>
            <p:cNvPr id="284" name="Google Shape;64;p12">
              <a:extLst>
                <a:ext uri="{FF2B5EF4-FFF2-40B4-BE49-F238E27FC236}">
                  <a16:creationId xmlns:a16="http://schemas.microsoft.com/office/drawing/2014/main" id="{FD77C4A6-3C4B-FA34-D623-CFD47BA0FAB7}"/>
                </a:ext>
              </a:extLst>
            </p:cNvPr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451" name="Google Shape;65;p12">
                <a:extLst>
                  <a:ext uri="{FF2B5EF4-FFF2-40B4-BE49-F238E27FC236}">
                    <a16:creationId xmlns:a16="http://schemas.microsoft.com/office/drawing/2014/main" id="{C2E1DA5A-B616-017D-110D-73B550A913D8}"/>
                  </a:ext>
                </a:extLst>
              </p:cNvPr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66;p12">
                <a:extLst>
                  <a:ext uri="{FF2B5EF4-FFF2-40B4-BE49-F238E27FC236}">
                    <a16:creationId xmlns:a16="http://schemas.microsoft.com/office/drawing/2014/main" id="{C97FC15D-BC05-4973-C871-90E430F4D2DF}"/>
                  </a:ext>
                </a:extLst>
              </p:cNvPr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67;p12">
                <a:extLst>
                  <a:ext uri="{FF2B5EF4-FFF2-40B4-BE49-F238E27FC236}">
                    <a16:creationId xmlns:a16="http://schemas.microsoft.com/office/drawing/2014/main" id="{63223BAD-EEA7-AEB5-4C3E-5CD7A7E92207}"/>
                  </a:ext>
                </a:extLst>
              </p:cNvPr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68;p12">
                <a:extLst>
                  <a:ext uri="{FF2B5EF4-FFF2-40B4-BE49-F238E27FC236}">
                    <a16:creationId xmlns:a16="http://schemas.microsoft.com/office/drawing/2014/main" id="{E9DD6CD2-F4CD-9B93-22C6-52CF2C03CA4B}"/>
                  </a:ext>
                </a:extLst>
              </p:cNvPr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69;p12">
                <a:extLst>
                  <a:ext uri="{FF2B5EF4-FFF2-40B4-BE49-F238E27FC236}">
                    <a16:creationId xmlns:a16="http://schemas.microsoft.com/office/drawing/2014/main" id="{43AB0574-87AE-8B8B-90E7-84C39C929776}"/>
                  </a:ext>
                </a:extLst>
              </p:cNvPr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70;p12">
                <a:extLst>
                  <a:ext uri="{FF2B5EF4-FFF2-40B4-BE49-F238E27FC236}">
                    <a16:creationId xmlns:a16="http://schemas.microsoft.com/office/drawing/2014/main" id="{95B6FA3D-E50E-1227-D66A-5972209EF8CE}"/>
                  </a:ext>
                </a:extLst>
              </p:cNvPr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71;p12">
                <a:extLst>
                  <a:ext uri="{FF2B5EF4-FFF2-40B4-BE49-F238E27FC236}">
                    <a16:creationId xmlns:a16="http://schemas.microsoft.com/office/drawing/2014/main" id="{77D798E2-4461-AACC-D566-CDC21F9DCE1C}"/>
                  </a:ext>
                </a:extLst>
              </p:cNvPr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72;p12">
                <a:extLst>
                  <a:ext uri="{FF2B5EF4-FFF2-40B4-BE49-F238E27FC236}">
                    <a16:creationId xmlns:a16="http://schemas.microsoft.com/office/drawing/2014/main" id="{725CD301-6FAF-117D-1C5E-7675307FDE1C}"/>
                  </a:ext>
                </a:extLst>
              </p:cNvPr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73;p12">
                <a:extLst>
                  <a:ext uri="{FF2B5EF4-FFF2-40B4-BE49-F238E27FC236}">
                    <a16:creationId xmlns:a16="http://schemas.microsoft.com/office/drawing/2014/main" id="{B0D309E8-6ACF-4C15-0146-4E7F3F88A2B8}"/>
                  </a:ext>
                </a:extLst>
              </p:cNvPr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74;p12">
                <a:extLst>
                  <a:ext uri="{FF2B5EF4-FFF2-40B4-BE49-F238E27FC236}">
                    <a16:creationId xmlns:a16="http://schemas.microsoft.com/office/drawing/2014/main" id="{DC69E29E-4EAA-16FC-D379-698BA5DCDFD1}"/>
                  </a:ext>
                </a:extLst>
              </p:cNvPr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75;p12">
                <a:extLst>
                  <a:ext uri="{FF2B5EF4-FFF2-40B4-BE49-F238E27FC236}">
                    <a16:creationId xmlns:a16="http://schemas.microsoft.com/office/drawing/2014/main" id="{118FCFFC-0684-C1CD-E3E2-0CE6E624BE80}"/>
                  </a:ext>
                </a:extLst>
              </p:cNvPr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76;p12">
                <a:extLst>
                  <a:ext uri="{FF2B5EF4-FFF2-40B4-BE49-F238E27FC236}">
                    <a16:creationId xmlns:a16="http://schemas.microsoft.com/office/drawing/2014/main" id="{86D4461D-0B06-CB28-5D54-DF186FF7BFD4}"/>
                  </a:ext>
                </a:extLst>
              </p:cNvPr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77;p12">
                <a:extLst>
                  <a:ext uri="{FF2B5EF4-FFF2-40B4-BE49-F238E27FC236}">
                    <a16:creationId xmlns:a16="http://schemas.microsoft.com/office/drawing/2014/main" id="{5B7E5664-B46B-3A2C-D738-7905E9539C01}"/>
                  </a:ext>
                </a:extLst>
              </p:cNvPr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78;p12">
                <a:extLst>
                  <a:ext uri="{FF2B5EF4-FFF2-40B4-BE49-F238E27FC236}">
                    <a16:creationId xmlns:a16="http://schemas.microsoft.com/office/drawing/2014/main" id="{4A3C08F9-FA6C-4766-74A9-FF28BD8DC6F4}"/>
                  </a:ext>
                </a:extLst>
              </p:cNvPr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79;p12">
                <a:extLst>
                  <a:ext uri="{FF2B5EF4-FFF2-40B4-BE49-F238E27FC236}">
                    <a16:creationId xmlns:a16="http://schemas.microsoft.com/office/drawing/2014/main" id="{C0841584-F408-D54F-EFCA-049D6FCDCD7E}"/>
                  </a:ext>
                </a:extLst>
              </p:cNvPr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80;p12">
                <a:extLst>
                  <a:ext uri="{FF2B5EF4-FFF2-40B4-BE49-F238E27FC236}">
                    <a16:creationId xmlns:a16="http://schemas.microsoft.com/office/drawing/2014/main" id="{04EE513F-9BD9-688F-7EE4-706E6CA10EC1}"/>
                  </a:ext>
                </a:extLst>
              </p:cNvPr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81;p12">
                <a:extLst>
                  <a:ext uri="{FF2B5EF4-FFF2-40B4-BE49-F238E27FC236}">
                    <a16:creationId xmlns:a16="http://schemas.microsoft.com/office/drawing/2014/main" id="{D3B658B3-339D-4611-7BCB-F8BC8C0A7E11}"/>
                  </a:ext>
                </a:extLst>
              </p:cNvPr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82;p12">
                <a:extLst>
                  <a:ext uri="{FF2B5EF4-FFF2-40B4-BE49-F238E27FC236}">
                    <a16:creationId xmlns:a16="http://schemas.microsoft.com/office/drawing/2014/main" id="{92CA1F7A-633B-2691-4EAB-DB9F8256520C}"/>
                  </a:ext>
                </a:extLst>
              </p:cNvPr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83;p12">
                <a:extLst>
                  <a:ext uri="{FF2B5EF4-FFF2-40B4-BE49-F238E27FC236}">
                    <a16:creationId xmlns:a16="http://schemas.microsoft.com/office/drawing/2014/main" id="{95126AB7-E1D3-D669-6564-5962302188C2}"/>
                  </a:ext>
                </a:extLst>
              </p:cNvPr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84;p12">
                <a:extLst>
                  <a:ext uri="{FF2B5EF4-FFF2-40B4-BE49-F238E27FC236}">
                    <a16:creationId xmlns:a16="http://schemas.microsoft.com/office/drawing/2014/main" id="{3AE962DF-1FAF-67BD-7E38-CEF2DB070753}"/>
                  </a:ext>
                </a:extLst>
              </p:cNvPr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85;p12">
                <a:extLst>
                  <a:ext uri="{FF2B5EF4-FFF2-40B4-BE49-F238E27FC236}">
                    <a16:creationId xmlns:a16="http://schemas.microsoft.com/office/drawing/2014/main" id="{BEF69585-8413-D491-148E-B3BDFF9C3989}"/>
                  </a:ext>
                </a:extLst>
              </p:cNvPr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86;p12">
                <a:extLst>
                  <a:ext uri="{FF2B5EF4-FFF2-40B4-BE49-F238E27FC236}">
                    <a16:creationId xmlns:a16="http://schemas.microsoft.com/office/drawing/2014/main" id="{643DF84A-9A4E-3AB7-DEEF-25B20D142406}"/>
                  </a:ext>
                </a:extLst>
              </p:cNvPr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87;p12">
                <a:extLst>
                  <a:ext uri="{FF2B5EF4-FFF2-40B4-BE49-F238E27FC236}">
                    <a16:creationId xmlns:a16="http://schemas.microsoft.com/office/drawing/2014/main" id="{EC5FCC8F-BEDF-2AA3-7BD9-8C2CFFE3CCA6}"/>
                  </a:ext>
                </a:extLst>
              </p:cNvPr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88;p12">
                <a:extLst>
                  <a:ext uri="{FF2B5EF4-FFF2-40B4-BE49-F238E27FC236}">
                    <a16:creationId xmlns:a16="http://schemas.microsoft.com/office/drawing/2014/main" id="{2DC8A417-A49B-CF92-056D-1D7168565DEE}"/>
                  </a:ext>
                </a:extLst>
              </p:cNvPr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89;p12">
                <a:extLst>
                  <a:ext uri="{FF2B5EF4-FFF2-40B4-BE49-F238E27FC236}">
                    <a16:creationId xmlns:a16="http://schemas.microsoft.com/office/drawing/2014/main" id="{18DCF09B-0B64-A521-32C7-8ABF408497A0}"/>
                  </a:ext>
                </a:extLst>
              </p:cNvPr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90;p12">
                <a:extLst>
                  <a:ext uri="{FF2B5EF4-FFF2-40B4-BE49-F238E27FC236}">
                    <a16:creationId xmlns:a16="http://schemas.microsoft.com/office/drawing/2014/main" id="{86D2D5E4-3CE2-8CF4-8420-48E4596C7E0F}"/>
                  </a:ext>
                </a:extLst>
              </p:cNvPr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91;p12">
                <a:extLst>
                  <a:ext uri="{FF2B5EF4-FFF2-40B4-BE49-F238E27FC236}">
                    <a16:creationId xmlns:a16="http://schemas.microsoft.com/office/drawing/2014/main" id="{7C3FC500-E0D1-C613-0F63-2015D43F33B2}"/>
                  </a:ext>
                </a:extLst>
              </p:cNvPr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92;p12">
                <a:extLst>
                  <a:ext uri="{FF2B5EF4-FFF2-40B4-BE49-F238E27FC236}">
                    <a16:creationId xmlns:a16="http://schemas.microsoft.com/office/drawing/2014/main" id="{2A270D8E-443D-AC74-B2EB-50A3815E4EEB}"/>
                  </a:ext>
                </a:extLst>
              </p:cNvPr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93;p12">
                <a:extLst>
                  <a:ext uri="{FF2B5EF4-FFF2-40B4-BE49-F238E27FC236}">
                    <a16:creationId xmlns:a16="http://schemas.microsoft.com/office/drawing/2014/main" id="{868D4B38-8DCF-037A-A4F7-E905F310AB97}"/>
                  </a:ext>
                </a:extLst>
              </p:cNvPr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94;p12">
                <a:extLst>
                  <a:ext uri="{FF2B5EF4-FFF2-40B4-BE49-F238E27FC236}">
                    <a16:creationId xmlns:a16="http://schemas.microsoft.com/office/drawing/2014/main" id="{AC8C13DF-1383-191A-670A-2696183C9982}"/>
                  </a:ext>
                </a:extLst>
              </p:cNvPr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95;p12">
                <a:extLst>
                  <a:ext uri="{FF2B5EF4-FFF2-40B4-BE49-F238E27FC236}">
                    <a16:creationId xmlns:a16="http://schemas.microsoft.com/office/drawing/2014/main" id="{6E717368-371C-8F66-68DD-953951285B42}"/>
                  </a:ext>
                </a:extLst>
              </p:cNvPr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96;p12">
                <a:extLst>
                  <a:ext uri="{FF2B5EF4-FFF2-40B4-BE49-F238E27FC236}">
                    <a16:creationId xmlns:a16="http://schemas.microsoft.com/office/drawing/2014/main" id="{0AD2DD70-6DE6-8DB0-A9BF-48C7E670EE24}"/>
                  </a:ext>
                </a:extLst>
              </p:cNvPr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97;p12">
                <a:extLst>
                  <a:ext uri="{FF2B5EF4-FFF2-40B4-BE49-F238E27FC236}">
                    <a16:creationId xmlns:a16="http://schemas.microsoft.com/office/drawing/2014/main" id="{3B418DB2-913A-2948-5BCB-61BC8F25F07D}"/>
                  </a:ext>
                </a:extLst>
              </p:cNvPr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98;p12">
                <a:extLst>
                  <a:ext uri="{FF2B5EF4-FFF2-40B4-BE49-F238E27FC236}">
                    <a16:creationId xmlns:a16="http://schemas.microsoft.com/office/drawing/2014/main" id="{98E9CE5E-0164-FC7E-BB4B-B64D9B1D96F0}"/>
                  </a:ext>
                </a:extLst>
              </p:cNvPr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99;p12">
                <a:extLst>
                  <a:ext uri="{FF2B5EF4-FFF2-40B4-BE49-F238E27FC236}">
                    <a16:creationId xmlns:a16="http://schemas.microsoft.com/office/drawing/2014/main" id="{E2A23A32-FBAC-4CCA-0586-8BEC6297A10D}"/>
                  </a:ext>
                </a:extLst>
              </p:cNvPr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100;p12">
                <a:extLst>
                  <a:ext uri="{FF2B5EF4-FFF2-40B4-BE49-F238E27FC236}">
                    <a16:creationId xmlns:a16="http://schemas.microsoft.com/office/drawing/2014/main" id="{6D8C1B99-D062-D69C-02A6-B60276103407}"/>
                  </a:ext>
                </a:extLst>
              </p:cNvPr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101;p12">
                <a:extLst>
                  <a:ext uri="{FF2B5EF4-FFF2-40B4-BE49-F238E27FC236}">
                    <a16:creationId xmlns:a16="http://schemas.microsoft.com/office/drawing/2014/main" id="{13FF4BA9-DA71-8F70-DDC6-1DEDFF36948B}"/>
                  </a:ext>
                </a:extLst>
              </p:cNvPr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102;p12">
                <a:extLst>
                  <a:ext uri="{FF2B5EF4-FFF2-40B4-BE49-F238E27FC236}">
                    <a16:creationId xmlns:a16="http://schemas.microsoft.com/office/drawing/2014/main" id="{BC8457BF-E676-632A-B4CA-FB8FF93EE9A8}"/>
                  </a:ext>
                </a:extLst>
              </p:cNvPr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103;p12">
                <a:extLst>
                  <a:ext uri="{FF2B5EF4-FFF2-40B4-BE49-F238E27FC236}">
                    <a16:creationId xmlns:a16="http://schemas.microsoft.com/office/drawing/2014/main" id="{E2D5DE59-2EB6-811F-6525-95C5EF242A9B}"/>
                  </a:ext>
                </a:extLst>
              </p:cNvPr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104;p12">
                <a:extLst>
                  <a:ext uri="{FF2B5EF4-FFF2-40B4-BE49-F238E27FC236}">
                    <a16:creationId xmlns:a16="http://schemas.microsoft.com/office/drawing/2014/main" id="{644C6F29-1A5A-BFCC-EDB7-1B815DC32B72}"/>
                  </a:ext>
                </a:extLst>
              </p:cNvPr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105;p12">
                <a:extLst>
                  <a:ext uri="{FF2B5EF4-FFF2-40B4-BE49-F238E27FC236}">
                    <a16:creationId xmlns:a16="http://schemas.microsoft.com/office/drawing/2014/main" id="{3A39217C-13C6-6507-7EC5-FF395C3C41BB}"/>
                  </a:ext>
                </a:extLst>
              </p:cNvPr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106;p12">
                <a:extLst>
                  <a:ext uri="{FF2B5EF4-FFF2-40B4-BE49-F238E27FC236}">
                    <a16:creationId xmlns:a16="http://schemas.microsoft.com/office/drawing/2014/main" id="{8B8E688C-AA9C-E12A-F370-F67DE263D69D}"/>
                  </a:ext>
                </a:extLst>
              </p:cNvPr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107;p12">
                <a:extLst>
                  <a:ext uri="{FF2B5EF4-FFF2-40B4-BE49-F238E27FC236}">
                    <a16:creationId xmlns:a16="http://schemas.microsoft.com/office/drawing/2014/main" id="{3FE34893-2827-3BBB-6495-B5BD3EBDE874}"/>
                  </a:ext>
                </a:extLst>
              </p:cNvPr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108;p12">
                <a:extLst>
                  <a:ext uri="{FF2B5EF4-FFF2-40B4-BE49-F238E27FC236}">
                    <a16:creationId xmlns:a16="http://schemas.microsoft.com/office/drawing/2014/main" id="{EC37643A-AAE3-1527-8C45-1143B657375F}"/>
                  </a:ext>
                </a:extLst>
              </p:cNvPr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109;p12">
                <a:extLst>
                  <a:ext uri="{FF2B5EF4-FFF2-40B4-BE49-F238E27FC236}">
                    <a16:creationId xmlns:a16="http://schemas.microsoft.com/office/drawing/2014/main" id="{8A2D3712-1B00-D541-5216-74AFBBAA48EA}"/>
                  </a:ext>
                </a:extLst>
              </p:cNvPr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110;p12">
                <a:extLst>
                  <a:ext uri="{FF2B5EF4-FFF2-40B4-BE49-F238E27FC236}">
                    <a16:creationId xmlns:a16="http://schemas.microsoft.com/office/drawing/2014/main" id="{88B2E14B-3852-E8E2-11C0-35C24951A32E}"/>
                  </a:ext>
                </a:extLst>
              </p:cNvPr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111;p12">
                <a:extLst>
                  <a:ext uri="{FF2B5EF4-FFF2-40B4-BE49-F238E27FC236}">
                    <a16:creationId xmlns:a16="http://schemas.microsoft.com/office/drawing/2014/main" id="{26221DBB-021B-8DFE-F890-AF8EF898D966}"/>
                  </a:ext>
                </a:extLst>
              </p:cNvPr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112;p12">
                <a:extLst>
                  <a:ext uri="{FF2B5EF4-FFF2-40B4-BE49-F238E27FC236}">
                    <a16:creationId xmlns:a16="http://schemas.microsoft.com/office/drawing/2014/main" id="{73E10AEE-02F4-D4C7-DBED-6F605B82F45A}"/>
                  </a:ext>
                </a:extLst>
              </p:cNvPr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113;p12">
                <a:extLst>
                  <a:ext uri="{FF2B5EF4-FFF2-40B4-BE49-F238E27FC236}">
                    <a16:creationId xmlns:a16="http://schemas.microsoft.com/office/drawing/2014/main" id="{F6568790-6099-7F3A-14BA-BEC76B9B71E7}"/>
                  </a:ext>
                </a:extLst>
              </p:cNvPr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114;p12">
                <a:extLst>
                  <a:ext uri="{FF2B5EF4-FFF2-40B4-BE49-F238E27FC236}">
                    <a16:creationId xmlns:a16="http://schemas.microsoft.com/office/drawing/2014/main" id="{EF1F7E38-CBFC-1EED-56ED-FDE0056D9FB4}"/>
                  </a:ext>
                </a:extLst>
              </p:cNvPr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1" name="Google Shape;115;p12">
                <a:extLst>
                  <a:ext uri="{FF2B5EF4-FFF2-40B4-BE49-F238E27FC236}">
                    <a16:creationId xmlns:a16="http://schemas.microsoft.com/office/drawing/2014/main" id="{B0C8B1DF-4727-C189-6CA1-988FD8968D31}"/>
                  </a:ext>
                </a:extLst>
              </p:cNvPr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116;p12">
                <a:extLst>
                  <a:ext uri="{FF2B5EF4-FFF2-40B4-BE49-F238E27FC236}">
                    <a16:creationId xmlns:a16="http://schemas.microsoft.com/office/drawing/2014/main" id="{52A91D7E-A615-D026-5D56-E4F1AA9606AD}"/>
                  </a:ext>
                </a:extLst>
              </p:cNvPr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117;p12">
                <a:extLst>
                  <a:ext uri="{FF2B5EF4-FFF2-40B4-BE49-F238E27FC236}">
                    <a16:creationId xmlns:a16="http://schemas.microsoft.com/office/drawing/2014/main" id="{3D94DD50-BA15-1B81-8170-2FD8A874495F}"/>
                  </a:ext>
                </a:extLst>
              </p:cNvPr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118;p12">
                <a:extLst>
                  <a:ext uri="{FF2B5EF4-FFF2-40B4-BE49-F238E27FC236}">
                    <a16:creationId xmlns:a16="http://schemas.microsoft.com/office/drawing/2014/main" id="{A2312D5B-55E2-BF84-3C18-C452B889497E}"/>
                  </a:ext>
                </a:extLst>
              </p:cNvPr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119;p12">
                <a:extLst>
                  <a:ext uri="{FF2B5EF4-FFF2-40B4-BE49-F238E27FC236}">
                    <a16:creationId xmlns:a16="http://schemas.microsoft.com/office/drawing/2014/main" id="{3B45BAD3-A43F-B0B9-3B24-DD7B6D8BFAD0}"/>
                  </a:ext>
                </a:extLst>
              </p:cNvPr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120;p12">
                <a:extLst>
                  <a:ext uri="{FF2B5EF4-FFF2-40B4-BE49-F238E27FC236}">
                    <a16:creationId xmlns:a16="http://schemas.microsoft.com/office/drawing/2014/main" id="{27CE4A07-A304-7A39-D2D0-526DDA8D4CC1}"/>
                  </a:ext>
                </a:extLst>
              </p:cNvPr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121;p12">
                <a:extLst>
                  <a:ext uri="{FF2B5EF4-FFF2-40B4-BE49-F238E27FC236}">
                    <a16:creationId xmlns:a16="http://schemas.microsoft.com/office/drawing/2014/main" id="{6D11C243-3FC3-CB54-BDA3-EC91F68BE367}"/>
                  </a:ext>
                </a:extLst>
              </p:cNvPr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122;p12">
                <a:extLst>
                  <a:ext uri="{FF2B5EF4-FFF2-40B4-BE49-F238E27FC236}">
                    <a16:creationId xmlns:a16="http://schemas.microsoft.com/office/drawing/2014/main" id="{6090D240-6E84-2367-A911-41E778D22264}"/>
                  </a:ext>
                </a:extLst>
              </p:cNvPr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123;p12">
                <a:extLst>
                  <a:ext uri="{FF2B5EF4-FFF2-40B4-BE49-F238E27FC236}">
                    <a16:creationId xmlns:a16="http://schemas.microsoft.com/office/drawing/2014/main" id="{A2A83A5F-862A-19B8-F31F-7E2D6398A2D7}"/>
                  </a:ext>
                </a:extLst>
              </p:cNvPr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124;p12">
                <a:extLst>
                  <a:ext uri="{FF2B5EF4-FFF2-40B4-BE49-F238E27FC236}">
                    <a16:creationId xmlns:a16="http://schemas.microsoft.com/office/drawing/2014/main" id="{8A22A8C7-0D9B-C2C8-877F-AD66F60B58DD}"/>
                  </a:ext>
                </a:extLst>
              </p:cNvPr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125;p12">
                <a:extLst>
                  <a:ext uri="{FF2B5EF4-FFF2-40B4-BE49-F238E27FC236}">
                    <a16:creationId xmlns:a16="http://schemas.microsoft.com/office/drawing/2014/main" id="{230848A6-9628-C460-F632-09EDC7E92DDA}"/>
                  </a:ext>
                </a:extLst>
              </p:cNvPr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126;p12">
                <a:extLst>
                  <a:ext uri="{FF2B5EF4-FFF2-40B4-BE49-F238E27FC236}">
                    <a16:creationId xmlns:a16="http://schemas.microsoft.com/office/drawing/2014/main" id="{D784044A-041A-CC69-6BBB-ACAEE4285195}"/>
                  </a:ext>
                </a:extLst>
              </p:cNvPr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127;p12">
                <a:extLst>
                  <a:ext uri="{FF2B5EF4-FFF2-40B4-BE49-F238E27FC236}">
                    <a16:creationId xmlns:a16="http://schemas.microsoft.com/office/drawing/2014/main" id="{AF200E68-6C25-E1EA-4670-2BBCA7CC24BE}"/>
                  </a:ext>
                </a:extLst>
              </p:cNvPr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128;p12">
                <a:extLst>
                  <a:ext uri="{FF2B5EF4-FFF2-40B4-BE49-F238E27FC236}">
                    <a16:creationId xmlns:a16="http://schemas.microsoft.com/office/drawing/2014/main" id="{D7EBA682-B003-C755-AB89-B106F76FE61D}"/>
                  </a:ext>
                </a:extLst>
              </p:cNvPr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129;p12">
                <a:extLst>
                  <a:ext uri="{FF2B5EF4-FFF2-40B4-BE49-F238E27FC236}">
                    <a16:creationId xmlns:a16="http://schemas.microsoft.com/office/drawing/2014/main" id="{439B6A37-EB68-3660-D186-8C20E5206E0A}"/>
                  </a:ext>
                </a:extLst>
              </p:cNvPr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6" name="Google Shape;130;p12">
                <a:extLst>
                  <a:ext uri="{FF2B5EF4-FFF2-40B4-BE49-F238E27FC236}">
                    <a16:creationId xmlns:a16="http://schemas.microsoft.com/office/drawing/2014/main" id="{34CC8DB5-1E10-64A6-7CF7-ED359DAF6290}"/>
                  </a:ext>
                </a:extLst>
              </p:cNvPr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7" name="Google Shape;131;p12">
                <a:extLst>
                  <a:ext uri="{FF2B5EF4-FFF2-40B4-BE49-F238E27FC236}">
                    <a16:creationId xmlns:a16="http://schemas.microsoft.com/office/drawing/2014/main" id="{DD417C87-6486-A500-3ABC-261C0455935B}"/>
                  </a:ext>
                </a:extLst>
              </p:cNvPr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8" name="Google Shape;132;p12">
                <a:extLst>
                  <a:ext uri="{FF2B5EF4-FFF2-40B4-BE49-F238E27FC236}">
                    <a16:creationId xmlns:a16="http://schemas.microsoft.com/office/drawing/2014/main" id="{6E5417C1-3E2A-AF2E-49A8-075053923F09}"/>
                  </a:ext>
                </a:extLst>
              </p:cNvPr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19" name="Google Shape;133;p12">
                <a:extLst>
                  <a:ext uri="{FF2B5EF4-FFF2-40B4-BE49-F238E27FC236}">
                    <a16:creationId xmlns:a16="http://schemas.microsoft.com/office/drawing/2014/main" id="{BF617810-68A6-B0AC-32CE-13B0DA8E7FA2}"/>
                  </a:ext>
                </a:extLst>
              </p:cNvPr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134;p12">
                <a:extLst>
                  <a:ext uri="{FF2B5EF4-FFF2-40B4-BE49-F238E27FC236}">
                    <a16:creationId xmlns:a16="http://schemas.microsoft.com/office/drawing/2014/main" id="{C6C69EA3-0390-2741-7497-B5A958A93B2A}"/>
                  </a:ext>
                </a:extLst>
              </p:cNvPr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1" name="Google Shape;135;p12">
                <a:extLst>
                  <a:ext uri="{FF2B5EF4-FFF2-40B4-BE49-F238E27FC236}">
                    <a16:creationId xmlns:a16="http://schemas.microsoft.com/office/drawing/2014/main" id="{93C1AFB3-F787-5954-713B-F5E0531AFE0B}"/>
                  </a:ext>
                </a:extLst>
              </p:cNvPr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2" name="Google Shape;136;p12">
                <a:extLst>
                  <a:ext uri="{FF2B5EF4-FFF2-40B4-BE49-F238E27FC236}">
                    <a16:creationId xmlns:a16="http://schemas.microsoft.com/office/drawing/2014/main" id="{5E9A7CA1-6148-C53A-30C6-887A94C9DA85}"/>
                  </a:ext>
                </a:extLst>
              </p:cNvPr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137;p12">
                <a:extLst>
                  <a:ext uri="{FF2B5EF4-FFF2-40B4-BE49-F238E27FC236}">
                    <a16:creationId xmlns:a16="http://schemas.microsoft.com/office/drawing/2014/main" id="{9700C1E8-A8D3-DF7F-6A81-14A0587D0A9E}"/>
                  </a:ext>
                </a:extLst>
              </p:cNvPr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138;p12">
                <a:extLst>
                  <a:ext uri="{FF2B5EF4-FFF2-40B4-BE49-F238E27FC236}">
                    <a16:creationId xmlns:a16="http://schemas.microsoft.com/office/drawing/2014/main" id="{C53F9527-21AE-EBE8-8D2B-8D1B24BCC507}"/>
                  </a:ext>
                </a:extLst>
              </p:cNvPr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139;p12">
                <a:extLst>
                  <a:ext uri="{FF2B5EF4-FFF2-40B4-BE49-F238E27FC236}">
                    <a16:creationId xmlns:a16="http://schemas.microsoft.com/office/drawing/2014/main" id="{A6E0FA6E-D6CE-42BB-5F9A-0D65DCCB3952}"/>
                  </a:ext>
                </a:extLst>
              </p:cNvPr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140;p12">
                <a:extLst>
                  <a:ext uri="{FF2B5EF4-FFF2-40B4-BE49-F238E27FC236}">
                    <a16:creationId xmlns:a16="http://schemas.microsoft.com/office/drawing/2014/main" id="{997BDAE8-2B7B-46A1-7AC2-6E66D4E41C46}"/>
                  </a:ext>
                </a:extLst>
              </p:cNvPr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141;p12">
                <a:extLst>
                  <a:ext uri="{FF2B5EF4-FFF2-40B4-BE49-F238E27FC236}">
                    <a16:creationId xmlns:a16="http://schemas.microsoft.com/office/drawing/2014/main" id="{E00FE549-974B-7404-18AB-E57A615C9145}"/>
                  </a:ext>
                </a:extLst>
              </p:cNvPr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142;p12">
                <a:extLst>
                  <a:ext uri="{FF2B5EF4-FFF2-40B4-BE49-F238E27FC236}">
                    <a16:creationId xmlns:a16="http://schemas.microsoft.com/office/drawing/2014/main" id="{4F73B4F0-1CFF-AEE9-A947-BF971DA0DC2A}"/>
                  </a:ext>
                </a:extLst>
              </p:cNvPr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143;p12">
                <a:extLst>
                  <a:ext uri="{FF2B5EF4-FFF2-40B4-BE49-F238E27FC236}">
                    <a16:creationId xmlns:a16="http://schemas.microsoft.com/office/drawing/2014/main" id="{C4C2EEF6-E9F2-B858-E0F7-4503D80017F4}"/>
                  </a:ext>
                </a:extLst>
              </p:cNvPr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0" name="Google Shape;144;p12">
                <a:extLst>
                  <a:ext uri="{FF2B5EF4-FFF2-40B4-BE49-F238E27FC236}">
                    <a16:creationId xmlns:a16="http://schemas.microsoft.com/office/drawing/2014/main" id="{8D35BFF0-4EC0-2AEB-E705-BFBA781C2C4E}"/>
                  </a:ext>
                </a:extLst>
              </p:cNvPr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1" name="Google Shape;145;p12">
                <a:extLst>
                  <a:ext uri="{FF2B5EF4-FFF2-40B4-BE49-F238E27FC236}">
                    <a16:creationId xmlns:a16="http://schemas.microsoft.com/office/drawing/2014/main" id="{6CDE9E27-8053-0AA3-0922-BF95A1A5DC3D}"/>
                  </a:ext>
                </a:extLst>
              </p:cNvPr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146;p12">
                <a:extLst>
                  <a:ext uri="{FF2B5EF4-FFF2-40B4-BE49-F238E27FC236}">
                    <a16:creationId xmlns:a16="http://schemas.microsoft.com/office/drawing/2014/main" id="{F54BAE01-2D2B-020C-BFCE-03BEF10B9DD3}"/>
                  </a:ext>
                </a:extLst>
              </p:cNvPr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147;p12">
                <a:extLst>
                  <a:ext uri="{FF2B5EF4-FFF2-40B4-BE49-F238E27FC236}">
                    <a16:creationId xmlns:a16="http://schemas.microsoft.com/office/drawing/2014/main" id="{F8ED57FD-69E2-0CB1-1EE9-F20D1EF100D1}"/>
                  </a:ext>
                </a:extLst>
              </p:cNvPr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148;p12">
                <a:extLst>
                  <a:ext uri="{FF2B5EF4-FFF2-40B4-BE49-F238E27FC236}">
                    <a16:creationId xmlns:a16="http://schemas.microsoft.com/office/drawing/2014/main" id="{EBB5818F-9D77-4CFA-E7FC-260485DBC737}"/>
                  </a:ext>
                </a:extLst>
              </p:cNvPr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149;p12">
                <a:extLst>
                  <a:ext uri="{FF2B5EF4-FFF2-40B4-BE49-F238E27FC236}">
                    <a16:creationId xmlns:a16="http://schemas.microsoft.com/office/drawing/2014/main" id="{712A427F-A850-BFE3-B297-6AB6F7384385}"/>
                  </a:ext>
                </a:extLst>
              </p:cNvPr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150;p12">
                <a:extLst>
                  <a:ext uri="{FF2B5EF4-FFF2-40B4-BE49-F238E27FC236}">
                    <a16:creationId xmlns:a16="http://schemas.microsoft.com/office/drawing/2014/main" id="{C3F9F386-C96C-88AF-EED4-2954D9A1A34A}"/>
                  </a:ext>
                </a:extLst>
              </p:cNvPr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151;p12">
                <a:extLst>
                  <a:ext uri="{FF2B5EF4-FFF2-40B4-BE49-F238E27FC236}">
                    <a16:creationId xmlns:a16="http://schemas.microsoft.com/office/drawing/2014/main" id="{A6F087ED-B776-701E-7AD8-2BD804918518}"/>
                  </a:ext>
                </a:extLst>
              </p:cNvPr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152;p12">
                <a:extLst>
                  <a:ext uri="{FF2B5EF4-FFF2-40B4-BE49-F238E27FC236}">
                    <a16:creationId xmlns:a16="http://schemas.microsoft.com/office/drawing/2014/main" id="{7E102E48-84B4-800D-298E-9EA651AE2BDC}"/>
                  </a:ext>
                </a:extLst>
              </p:cNvPr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153;p12">
                <a:extLst>
                  <a:ext uri="{FF2B5EF4-FFF2-40B4-BE49-F238E27FC236}">
                    <a16:creationId xmlns:a16="http://schemas.microsoft.com/office/drawing/2014/main" id="{EBFBA1B2-3546-02BA-3F57-F0AA64D670AF}"/>
                  </a:ext>
                </a:extLst>
              </p:cNvPr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154;p12">
                <a:extLst>
                  <a:ext uri="{FF2B5EF4-FFF2-40B4-BE49-F238E27FC236}">
                    <a16:creationId xmlns:a16="http://schemas.microsoft.com/office/drawing/2014/main" id="{CFF1A09A-B165-49B0-12F4-EA42C5372864}"/>
                  </a:ext>
                </a:extLst>
              </p:cNvPr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155;p12">
                <a:extLst>
                  <a:ext uri="{FF2B5EF4-FFF2-40B4-BE49-F238E27FC236}">
                    <a16:creationId xmlns:a16="http://schemas.microsoft.com/office/drawing/2014/main" id="{3C3A0F01-C8B7-B6C2-A3BE-89F3E69D28C6}"/>
                  </a:ext>
                </a:extLst>
              </p:cNvPr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156;p12">
                <a:extLst>
                  <a:ext uri="{FF2B5EF4-FFF2-40B4-BE49-F238E27FC236}">
                    <a16:creationId xmlns:a16="http://schemas.microsoft.com/office/drawing/2014/main" id="{7DF19EEB-7522-1CD4-E398-2B6D6AD18041}"/>
                  </a:ext>
                </a:extLst>
              </p:cNvPr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157;p12">
                <a:extLst>
                  <a:ext uri="{FF2B5EF4-FFF2-40B4-BE49-F238E27FC236}">
                    <a16:creationId xmlns:a16="http://schemas.microsoft.com/office/drawing/2014/main" id="{933541AE-2061-A08F-1C6D-4244A5C4D6D0}"/>
                  </a:ext>
                </a:extLst>
              </p:cNvPr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158;p12">
                <a:extLst>
                  <a:ext uri="{FF2B5EF4-FFF2-40B4-BE49-F238E27FC236}">
                    <a16:creationId xmlns:a16="http://schemas.microsoft.com/office/drawing/2014/main" id="{73377CA6-19E5-684C-50FE-95704AF387BE}"/>
                  </a:ext>
                </a:extLst>
              </p:cNvPr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159;p12">
                <a:extLst>
                  <a:ext uri="{FF2B5EF4-FFF2-40B4-BE49-F238E27FC236}">
                    <a16:creationId xmlns:a16="http://schemas.microsoft.com/office/drawing/2014/main" id="{3A8C3A52-4769-F944-DB55-49003203C0CA}"/>
                  </a:ext>
                </a:extLst>
              </p:cNvPr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160;p12">
                <a:extLst>
                  <a:ext uri="{FF2B5EF4-FFF2-40B4-BE49-F238E27FC236}">
                    <a16:creationId xmlns:a16="http://schemas.microsoft.com/office/drawing/2014/main" id="{4F9A6736-8BDF-58A8-735D-F0957E4B02F6}"/>
                  </a:ext>
                </a:extLst>
              </p:cNvPr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161;p12">
                <a:extLst>
                  <a:ext uri="{FF2B5EF4-FFF2-40B4-BE49-F238E27FC236}">
                    <a16:creationId xmlns:a16="http://schemas.microsoft.com/office/drawing/2014/main" id="{A87B0969-9C9B-DF97-4D13-012C640C9E0F}"/>
                  </a:ext>
                </a:extLst>
              </p:cNvPr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8" name="Google Shape;162;p12">
                <a:extLst>
                  <a:ext uri="{FF2B5EF4-FFF2-40B4-BE49-F238E27FC236}">
                    <a16:creationId xmlns:a16="http://schemas.microsoft.com/office/drawing/2014/main" id="{ABEAB0FF-54AB-E247-361F-D3ADC118ABB3}"/>
                  </a:ext>
                </a:extLst>
              </p:cNvPr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49" name="Google Shape;163;p12">
                <a:extLst>
                  <a:ext uri="{FF2B5EF4-FFF2-40B4-BE49-F238E27FC236}">
                    <a16:creationId xmlns:a16="http://schemas.microsoft.com/office/drawing/2014/main" id="{23C82722-54BC-01B2-A168-A6B0DD90B5B9}"/>
                  </a:ext>
                </a:extLst>
              </p:cNvPr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0" name="Google Shape;164;p12">
                <a:extLst>
                  <a:ext uri="{FF2B5EF4-FFF2-40B4-BE49-F238E27FC236}">
                    <a16:creationId xmlns:a16="http://schemas.microsoft.com/office/drawing/2014/main" id="{7F4BB125-2E3A-713E-9CFF-DADB7F02E9D0}"/>
                  </a:ext>
                </a:extLst>
              </p:cNvPr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165;p12">
                <a:extLst>
                  <a:ext uri="{FF2B5EF4-FFF2-40B4-BE49-F238E27FC236}">
                    <a16:creationId xmlns:a16="http://schemas.microsoft.com/office/drawing/2014/main" id="{E2F07D87-5FED-D049-6A33-CDEC9F5E8436}"/>
                  </a:ext>
                </a:extLst>
              </p:cNvPr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166;p12">
                <a:extLst>
                  <a:ext uri="{FF2B5EF4-FFF2-40B4-BE49-F238E27FC236}">
                    <a16:creationId xmlns:a16="http://schemas.microsoft.com/office/drawing/2014/main" id="{D4EADD5E-93BE-F379-CB8A-B17BB4D1A43A}"/>
                  </a:ext>
                </a:extLst>
              </p:cNvPr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167;p12">
                <a:extLst>
                  <a:ext uri="{FF2B5EF4-FFF2-40B4-BE49-F238E27FC236}">
                    <a16:creationId xmlns:a16="http://schemas.microsoft.com/office/drawing/2014/main" id="{0384E8D9-F508-BCBA-9296-40B08B67AB92}"/>
                  </a:ext>
                </a:extLst>
              </p:cNvPr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168;p12">
                <a:extLst>
                  <a:ext uri="{FF2B5EF4-FFF2-40B4-BE49-F238E27FC236}">
                    <a16:creationId xmlns:a16="http://schemas.microsoft.com/office/drawing/2014/main" id="{2B656F22-25A2-4CBE-5072-C91CE95D1F28}"/>
                  </a:ext>
                </a:extLst>
              </p:cNvPr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169;p12">
                <a:extLst>
                  <a:ext uri="{FF2B5EF4-FFF2-40B4-BE49-F238E27FC236}">
                    <a16:creationId xmlns:a16="http://schemas.microsoft.com/office/drawing/2014/main" id="{42B108AD-39C0-D464-408F-568D84B7BA55}"/>
                  </a:ext>
                </a:extLst>
              </p:cNvPr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170;p12">
                <a:extLst>
                  <a:ext uri="{FF2B5EF4-FFF2-40B4-BE49-F238E27FC236}">
                    <a16:creationId xmlns:a16="http://schemas.microsoft.com/office/drawing/2014/main" id="{C31895A9-0D0F-2BC0-4A1C-5FD16BAE7DD1}"/>
                  </a:ext>
                </a:extLst>
              </p:cNvPr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171;p12">
                <a:extLst>
                  <a:ext uri="{FF2B5EF4-FFF2-40B4-BE49-F238E27FC236}">
                    <a16:creationId xmlns:a16="http://schemas.microsoft.com/office/drawing/2014/main" id="{64B8FDD7-8EE8-A6EE-E6F3-ABED52D3C6F6}"/>
                  </a:ext>
                </a:extLst>
              </p:cNvPr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285" name="Google Shape;172;p12">
              <a:extLst>
                <a:ext uri="{FF2B5EF4-FFF2-40B4-BE49-F238E27FC236}">
                  <a16:creationId xmlns:a16="http://schemas.microsoft.com/office/drawing/2014/main" id="{77A32767-F53B-B3DA-CABE-57A9F2550122}"/>
                </a:ext>
              </a:extLst>
            </p:cNvPr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86" name="Google Shape;173;p12">
              <a:extLst>
                <a:ext uri="{FF2B5EF4-FFF2-40B4-BE49-F238E27FC236}">
                  <a16:creationId xmlns:a16="http://schemas.microsoft.com/office/drawing/2014/main" id="{402D0A16-5A98-6548-38DB-7380D525DE23}"/>
                </a:ext>
              </a:extLst>
            </p:cNvPr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87" name="Google Shape;174;p12">
              <a:extLst>
                <a:ext uri="{FF2B5EF4-FFF2-40B4-BE49-F238E27FC236}">
                  <a16:creationId xmlns:a16="http://schemas.microsoft.com/office/drawing/2014/main" id="{12741FBF-2AFF-CE34-54DE-0967CB5F90AF}"/>
                </a:ext>
              </a:extLst>
            </p:cNvPr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88" name="Google Shape;175;p12">
              <a:extLst>
                <a:ext uri="{FF2B5EF4-FFF2-40B4-BE49-F238E27FC236}">
                  <a16:creationId xmlns:a16="http://schemas.microsoft.com/office/drawing/2014/main" id="{D4735851-BC25-0998-29DB-112CE44603CB}"/>
                </a:ext>
              </a:extLst>
            </p:cNvPr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89" name="Google Shape;176;p12">
              <a:extLst>
                <a:ext uri="{FF2B5EF4-FFF2-40B4-BE49-F238E27FC236}">
                  <a16:creationId xmlns:a16="http://schemas.microsoft.com/office/drawing/2014/main" id="{D0FFC6DB-9DF3-7C3C-1967-5C97CFCB7994}"/>
                </a:ext>
              </a:extLst>
            </p:cNvPr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0" name="Google Shape;177;p12">
              <a:extLst>
                <a:ext uri="{FF2B5EF4-FFF2-40B4-BE49-F238E27FC236}">
                  <a16:creationId xmlns:a16="http://schemas.microsoft.com/office/drawing/2014/main" id="{90F9DB8D-090F-B849-58E4-5892B8C749B4}"/>
                </a:ext>
              </a:extLst>
            </p:cNvPr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1" name="Google Shape;178;p12">
              <a:extLst>
                <a:ext uri="{FF2B5EF4-FFF2-40B4-BE49-F238E27FC236}">
                  <a16:creationId xmlns:a16="http://schemas.microsoft.com/office/drawing/2014/main" id="{33EB1B79-D91E-CF8A-D5D2-BEB692FD9C76}"/>
                </a:ext>
              </a:extLst>
            </p:cNvPr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2" name="Google Shape;179;p12">
              <a:extLst>
                <a:ext uri="{FF2B5EF4-FFF2-40B4-BE49-F238E27FC236}">
                  <a16:creationId xmlns:a16="http://schemas.microsoft.com/office/drawing/2014/main" id="{730600D6-60FB-5BF2-AE08-FA98E095C9AD}"/>
                </a:ext>
              </a:extLst>
            </p:cNvPr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3" name="Google Shape;180;p12">
              <a:extLst>
                <a:ext uri="{FF2B5EF4-FFF2-40B4-BE49-F238E27FC236}">
                  <a16:creationId xmlns:a16="http://schemas.microsoft.com/office/drawing/2014/main" id="{D3499029-90F2-2A70-5B29-BF9D545ED491}"/>
                </a:ext>
              </a:extLst>
            </p:cNvPr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4" name="Google Shape;181;p12">
              <a:extLst>
                <a:ext uri="{FF2B5EF4-FFF2-40B4-BE49-F238E27FC236}">
                  <a16:creationId xmlns:a16="http://schemas.microsoft.com/office/drawing/2014/main" id="{34381919-6E78-F373-6F18-8772460186AE}"/>
                </a:ext>
              </a:extLst>
            </p:cNvPr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5" name="Google Shape;182;p12">
              <a:extLst>
                <a:ext uri="{FF2B5EF4-FFF2-40B4-BE49-F238E27FC236}">
                  <a16:creationId xmlns:a16="http://schemas.microsoft.com/office/drawing/2014/main" id="{B0BB3F7C-C939-3B67-6AC3-D8BA97472E30}"/>
                </a:ext>
              </a:extLst>
            </p:cNvPr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6" name="Google Shape;183;p12">
              <a:extLst>
                <a:ext uri="{FF2B5EF4-FFF2-40B4-BE49-F238E27FC236}">
                  <a16:creationId xmlns:a16="http://schemas.microsoft.com/office/drawing/2014/main" id="{5569E895-ED63-7589-09A0-23F6DFCCFE0D}"/>
                </a:ext>
              </a:extLst>
            </p:cNvPr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7" name="Google Shape;184;p12">
              <a:extLst>
                <a:ext uri="{FF2B5EF4-FFF2-40B4-BE49-F238E27FC236}">
                  <a16:creationId xmlns:a16="http://schemas.microsoft.com/office/drawing/2014/main" id="{D6868C9F-B66F-A3CB-D733-CACF3D6D2AD7}"/>
                </a:ext>
              </a:extLst>
            </p:cNvPr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8" name="Google Shape;185;p12">
              <a:extLst>
                <a:ext uri="{FF2B5EF4-FFF2-40B4-BE49-F238E27FC236}">
                  <a16:creationId xmlns:a16="http://schemas.microsoft.com/office/drawing/2014/main" id="{9E694C0E-8971-23B9-5637-C5808F765AA8}"/>
                </a:ext>
              </a:extLst>
            </p:cNvPr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299" name="Google Shape;186;p12">
              <a:extLst>
                <a:ext uri="{FF2B5EF4-FFF2-40B4-BE49-F238E27FC236}">
                  <a16:creationId xmlns:a16="http://schemas.microsoft.com/office/drawing/2014/main" id="{D1B331BE-FD96-BBE7-649D-B1180F47773D}"/>
                </a:ext>
              </a:extLst>
            </p:cNvPr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0" name="Google Shape;187;p12">
              <a:extLst>
                <a:ext uri="{FF2B5EF4-FFF2-40B4-BE49-F238E27FC236}">
                  <a16:creationId xmlns:a16="http://schemas.microsoft.com/office/drawing/2014/main" id="{D3703678-0A8E-182D-E381-9199C5557F62}"/>
                </a:ext>
              </a:extLst>
            </p:cNvPr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1" name="Google Shape;188;p12">
              <a:extLst>
                <a:ext uri="{FF2B5EF4-FFF2-40B4-BE49-F238E27FC236}">
                  <a16:creationId xmlns:a16="http://schemas.microsoft.com/office/drawing/2014/main" id="{62F30C76-943C-E4A0-63C2-9D7719BC4A48}"/>
                </a:ext>
              </a:extLst>
            </p:cNvPr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2" name="Google Shape;189;p12">
              <a:extLst>
                <a:ext uri="{FF2B5EF4-FFF2-40B4-BE49-F238E27FC236}">
                  <a16:creationId xmlns:a16="http://schemas.microsoft.com/office/drawing/2014/main" id="{C4EB3CBC-837A-FD1D-CF98-B1F89A1E9399}"/>
                </a:ext>
              </a:extLst>
            </p:cNvPr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3" name="Google Shape;190;p12">
              <a:extLst>
                <a:ext uri="{FF2B5EF4-FFF2-40B4-BE49-F238E27FC236}">
                  <a16:creationId xmlns:a16="http://schemas.microsoft.com/office/drawing/2014/main" id="{0C1D4BDC-EE71-33C1-BB17-7B082B8BEDBD}"/>
                </a:ext>
              </a:extLst>
            </p:cNvPr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4" name="Google Shape;191;p12">
              <a:extLst>
                <a:ext uri="{FF2B5EF4-FFF2-40B4-BE49-F238E27FC236}">
                  <a16:creationId xmlns:a16="http://schemas.microsoft.com/office/drawing/2014/main" id="{76B80C50-5DBF-1CBB-3CD5-B0096E0F385A}"/>
                </a:ext>
              </a:extLst>
            </p:cNvPr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5" name="Google Shape;192;p12">
              <a:extLst>
                <a:ext uri="{FF2B5EF4-FFF2-40B4-BE49-F238E27FC236}">
                  <a16:creationId xmlns:a16="http://schemas.microsoft.com/office/drawing/2014/main" id="{644093DE-3113-58F7-63EB-CBC2B350CD4A}"/>
                </a:ext>
              </a:extLst>
            </p:cNvPr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6" name="Google Shape;193;p12">
              <a:extLst>
                <a:ext uri="{FF2B5EF4-FFF2-40B4-BE49-F238E27FC236}">
                  <a16:creationId xmlns:a16="http://schemas.microsoft.com/office/drawing/2014/main" id="{3524811B-7FBC-BDD6-16A6-639AF0EB418C}"/>
                </a:ext>
              </a:extLst>
            </p:cNvPr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7" name="Google Shape;194;p12">
              <a:extLst>
                <a:ext uri="{FF2B5EF4-FFF2-40B4-BE49-F238E27FC236}">
                  <a16:creationId xmlns:a16="http://schemas.microsoft.com/office/drawing/2014/main" id="{64FE12B9-D505-5D25-60FC-803EB9926368}"/>
                </a:ext>
              </a:extLst>
            </p:cNvPr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8" name="Google Shape;195;p12">
              <a:extLst>
                <a:ext uri="{FF2B5EF4-FFF2-40B4-BE49-F238E27FC236}">
                  <a16:creationId xmlns:a16="http://schemas.microsoft.com/office/drawing/2014/main" id="{9FF709A0-2AF3-464A-2041-A1B743F4F135}"/>
                </a:ext>
              </a:extLst>
            </p:cNvPr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09" name="Google Shape;196;p12">
              <a:extLst>
                <a:ext uri="{FF2B5EF4-FFF2-40B4-BE49-F238E27FC236}">
                  <a16:creationId xmlns:a16="http://schemas.microsoft.com/office/drawing/2014/main" id="{43A59182-A75E-A3E2-52AC-F316852EAE0D}"/>
                </a:ext>
              </a:extLst>
            </p:cNvPr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0" name="Google Shape;197;p12">
              <a:extLst>
                <a:ext uri="{FF2B5EF4-FFF2-40B4-BE49-F238E27FC236}">
                  <a16:creationId xmlns:a16="http://schemas.microsoft.com/office/drawing/2014/main" id="{B37592BB-8F62-D707-AE2A-51C4212CED18}"/>
                </a:ext>
              </a:extLst>
            </p:cNvPr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1" name="Google Shape;198;p12">
              <a:extLst>
                <a:ext uri="{FF2B5EF4-FFF2-40B4-BE49-F238E27FC236}">
                  <a16:creationId xmlns:a16="http://schemas.microsoft.com/office/drawing/2014/main" id="{6D2FDB63-DE18-179C-AAC8-826CFD2C2C53}"/>
                </a:ext>
              </a:extLst>
            </p:cNvPr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2" name="Google Shape;199;p12">
              <a:extLst>
                <a:ext uri="{FF2B5EF4-FFF2-40B4-BE49-F238E27FC236}">
                  <a16:creationId xmlns:a16="http://schemas.microsoft.com/office/drawing/2014/main" id="{5A34CD7A-C890-B454-9E25-106D462F7DC2}"/>
                </a:ext>
              </a:extLst>
            </p:cNvPr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3" name="Google Shape;200;p12">
              <a:extLst>
                <a:ext uri="{FF2B5EF4-FFF2-40B4-BE49-F238E27FC236}">
                  <a16:creationId xmlns:a16="http://schemas.microsoft.com/office/drawing/2014/main" id="{5761471D-02F9-8949-1BB5-AF5D79401DF2}"/>
                </a:ext>
              </a:extLst>
            </p:cNvPr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4" name="Google Shape;201;p12">
              <a:extLst>
                <a:ext uri="{FF2B5EF4-FFF2-40B4-BE49-F238E27FC236}">
                  <a16:creationId xmlns:a16="http://schemas.microsoft.com/office/drawing/2014/main" id="{E395426E-58B0-BB1E-44E4-EE4EC701582B}"/>
                </a:ext>
              </a:extLst>
            </p:cNvPr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5" name="Google Shape;202;p12">
              <a:extLst>
                <a:ext uri="{FF2B5EF4-FFF2-40B4-BE49-F238E27FC236}">
                  <a16:creationId xmlns:a16="http://schemas.microsoft.com/office/drawing/2014/main" id="{2F49C63E-0300-C522-3FCF-1722374F921F}"/>
                </a:ext>
              </a:extLst>
            </p:cNvPr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grpSp>
          <p:nvGrpSpPr>
            <p:cNvPr id="316" name="Google Shape;203;p12">
              <a:extLst>
                <a:ext uri="{FF2B5EF4-FFF2-40B4-BE49-F238E27FC236}">
                  <a16:creationId xmlns:a16="http://schemas.microsoft.com/office/drawing/2014/main" id="{C3B917C7-CB0B-B28B-7B99-518947B898A9}"/>
                </a:ext>
              </a:extLst>
            </p:cNvPr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434" name="Google Shape;204;p12">
                <a:extLst>
                  <a:ext uri="{FF2B5EF4-FFF2-40B4-BE49-F238E27FC236}">
                    <a16:creationId xmlns:a16="http://schemas.microsoft.com/office/drawing/2014/main" id="{0EBDBF40-3F24-5A4B-F519-FF96EEB48719}"/>
                  </a:ext>
                </a:extLst>
              </p:cNvPr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05;p12">
                <a:extLst>
                  <a:ext uri="{FF2B5EF4-FFF2-40B4-BE49-F238E27FC236}">
                    <a16:creationId xmlns:a16="http://schemas.microsoft.com/office/drawing/2014/main" id="{C6295AFF-101E-F0E1-5327-C1245694D439}"/>
                  </a:ext>
                </a:extLst>
              </p:cNvPr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06;p12">
                <a:extLst>
                  <a:ext uri="{FF2B5EF4-FFF2-40B4-BE49-F238E27FC236}">
                    <a16:creationId xmlns:a16="http://schemas.microsoft.com/office/drawing/2014/main" id="{6CA2F648-F65A-11E0-7332-177FF95F4D66}"/>
                  </a:ext>
                </a:extLst>
              </p:cNvPr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07;p12">
                <a:extLst>
                  <a:ext uri="{FF2B5EF4-FFF2-40B4-BE49-F238E27FC236}">
                    <a16:creationId xmlns:a16="http://schemas.microsoft.com/office/drawing/2014/main" id="{C178CC9F-392F-BEFE-B65D-63A025CF3A1E}"/>
                  </a:ext>
                </a:extLst>
              </p:cNvPr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08;p12">
                <a:extLst>
                  <a:ext uri="{FF2B5EF4-FFF2-40B4-BE49-F238E27FC236}">
                    <a16:creationId xmlns:a16="http://schemas.microsoft.com/office/drawing/2014/main" id="{E3A5D05C-B62C-DE49-2944-192A4946BAA2}"/>
                  </a:ext>
                </a:extLst>
              </p:cNvPr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09;p12">
                <a:extLst>
                  <a:ext uri="{FF2B5EF4-FFF2-40B4-BE49-F238E27FC236}">
                    <a16:creationId xmlns:a16="http://schemas.microsoft.com/office/drawing/2014/main" id="{47C1E400-0E3E-5887-9353-B8D2F885A838}"/>
                  </a:ext>
                </a:extLst>
              </p:cNvPr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10;p12">
                <a:extLst>
                  <a:ext uri="{FF2B5EF4-FFF2-40B4-BE49-F238E27FC236}">
                    <a16:creationId xmlns:a16="http://schemas.microsoft.com/office/drawing/2014/main" id="{DC0F77A2-8451-1A02-B490-94199B36F16B}"/>
                  </a:ext>
                </a:extLst>
              </p:cNvPr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11;p12">
                <a:extLst>
                  <a:ext uri="{FF2B5EF4-FFF2-40B4-BE49-F238E27FC236}">
                    <a16:creationId xmlns:a16="http://schemas.microsoft.com/office/drawing/2014/main" id="{525B1E2A-F045-03D3-282E-A918206A6183}"/>
                  </a:ext>
                </a:extLst>
              </p:cNvPr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12;p12">
                <a:extLst>
                  <a:ext uri="{FF2B5EF4-FFF2-40B4-BE49-F238E27FC236}">
                    <a16:creationId xmlns:a16="http://schemas.microsoft.com/office/drawing/2014/main" id="{6D3EA0D5-F7D5-B645-B6F2-9262D544C711}"/>
                  </a:ext>
                </a:extLst>
              </p:cNvPr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13;p12">
                <a:extLst>
                  <a:ext uri="{FF2B5EF4-FFF2-40B4-BE49-F238E27FC236}">
                    <a16:creationId xmlns:a16="http://schemas.microsoft.com/office/drawing/2014/main" id="{05C35ED3-EFB4-2C6A-EF30-07921A845718}"/>
                  </a:ext>
                </a:extLst>
              </p:cNvPr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14;p12">
                <a:extLst>
                  <a:ext uri="{FF2B5EF4-FFF2-40B4-BE49-F238E27FC236}">
                    <a16:creationId xmlns:a16="http://schemas.microsoft.com/office/drawing/2014/main" id="{8E7AC8F3-30F2-9C50-4047-FAB2693A6451}"/>
                  </a:ext>
                </a:extLst>
              </p:cNvPr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15;p12">
                <a:extLst>
                  <a:ext uri="{FF2B5EF4-FFF2-40B4-BE49-F238E27FC236}">
                    <a16:creationId xmlns:a16="http://schemas.microsoft.com/office/drawing/2014/main" id="{000C0C23-E05C-C705-A112-D1F0A3126E90}"/>
                  </a:ext>
                </a:extLst>
              </p:cNvPr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16;p12">
                <a:extLst>
                  <a:ext uri="{FF2B5EF4-FFF2-40B4-BE49-F238E27FC236}">
                    <a16:creationId xmlns:a16="http://schemas.microsoft.com/office/drawing/2014/main" id="{46A90C75-8E27-D205-76C4-2D674901150F}"/>
                  </a:ext>
                </a:extLst>
              </p:cNvPr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17;p12">
                <a:extLst>
                  <a:ext uri="{FF2B5EF4-FFF2-40B4-BE49-F238E27FC236}">
                    <a16:creationId xmlns:a16="http://schemas.microsoft.com/office/drawing/2014/main" id="{6274BCE5-8062-1BFC-8E91-D3D3DE1C4EF4}"/>
                  </a:ext>
                </a:extLst>
              </p:cNvPr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218;p12">
                <a:extLst>
                  <a:ext uri="{FF2B5EF4-FFF2-40B4-BE49-F238E27FC236}">
                    <a16:creationId xmlns:a16="http://schemas.microsoft.com/office/drawing/2014/main" id="{F30D1339-3D90-B8D1-5D03-9DB7330CC447}"/>
                  </a:ext>
                </a:extLst>
              </p:cNvPr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219;p12">
                <a:extLst>
                  <a:ext uri="{FF2B5EF4-FFF2-40B4-BE49-F238E27FC236}">
                    <a16:creationId xmlns:a16="http://schemas.microsoft.com/office/drawing/2014/main" id="{89CF6E1B-2EC5-9959-7B2C-FFEA2DE3F4F7}"/>
                  </a:ext>
                </a:extLst>
              </p:cNvPr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220;p12">
                <a:extLst>
                  <a:ext uri="{FF2B5EF4-FFF2-40B4-BE49-F238E27FC236}">
                    <a16:creationId xmlns:a16="http://schemas.microsoft.com/office/drawing/2014/main" id="{11A61D0A-AF80-0711-4075-D10F15B1DE4A}"/>
                  </a:ext>
                </a:extLst>
              </p:cNvPr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  <p:grpSp>
          <p:nvGrpSpPr>
            <p:cNvPr id="317" name="Google Shape;221;p12">
              <a:extLst>
                <a:ext uri="{FF2B5EF4-FFF2-40B4-BE49-F238E27FC236}">
                  <a16:creationId xmlns:a16="http://schemas.microsoft.com/office/drawing/2014/main" id="{3C71A9AD-5025-761D-204F-A3FA6BF25B54}"/>
                </a:ext>
              </a:extLst>
            </p:cNvPr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403" name="Google Shape;222;p12">
                <a:extLst>
                  <a:ext uri="{FF2B5EF4-FFF2-40B4-BE49-F238E27FC236}">
                    <a16:creationId xmlns:a16="http://schemas.microsoft.com/office/drawing/2014/main" id="{83BE8DFE-5C82-D1D3-20B2-42521FC7255B}"/>
                  </a:ext>
                </a:extLst>
              </p:cNvPr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23;p12">
                <a:extLst>
                  <a:ext uri="{FF2B5EF4-FFF2-40B4-BE49-F238E27FC236}">
                    <a16:creationId xmlns:a16="http://schemas.microsoft.com/office/drawing/2014/main" id="{9B63AD3A-1A04-B39E-B6B4-FF64882E31BB}"/>
                  </a:ext>
                </a:extLst>
              </p:cNvPr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24;p12">
                <a:extLst>
                  <a:ext uri="{FF2B5EF4-FFF2-40B4-BE49-F238E27FC236}">
                    <a16:creationId xmlns:a16="http://schemas.microsoft.com/office/drawing/2014/main" id="{7A46E21F-C3B5-FA8A-A40B-B56FCE637230}"/>
                  </a:ext>
                </a:extLst>
              </p:cNvPr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25;p12">
                <a:extLst>
                  <a:ext uri="{FF2B5EF4-FFF2-40B4-BE49-F238E27FC236}">
                    <a16:creationId xmlns:a16="http://schemas.microsoft.com/office/drawing/2014/main" id="{2637E353-0375-064B-F7D3-B7AA5C79D79A}"/>
                  </a:ext>
                </a:extLst>
              </p:cNvPr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26;p12">
                <a:extLst>
                  <a:ext uri="{FF2B5EF4-FFF2-40B4-BE49-F238E27FC236}">
                    <a16:creationId xmlns:a16="http://schemas.microsoft.com/office/drawing/2014/main" id="{717EBE11-FBDF-C7C0-26EF-4691B26BF006}"/>
                  </a:ext>
                </a:extLst>
              </p:cNvPr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27;p12">
                <a:extLst>
                  <a:ext uri="{FF2B5EF4-FFF2-40B4-BE49-F238E27FC236}">
                    <a16:creationId xmlns:a16="http://schemas.microsoft.com/office/drawing/2014/main" id="{5D91C8E8-C709-CDBA-AF64-E1272DD0E73E}"/>
                  </a:ext>
                </a:extLst>
              </p:cNvPr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28;p12">
                <a:extLst>
                  <a:ext uri="{FF2B5EF4-FFF2-40B4-BE49-F238E27FC236}">
                    <a16:creationId xmlns:a16="http://schemas.microsoft.com/office/drawing/2014/main" id="{B9B1F3A5-CABB-C84D-328C-F72CD77F32CB}"/>
                  </a:ext>
                </a:extLst>
              </p:cNvPr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29;p12">
                <a:extLst>
                  <a:ext uri="{FF2B5EF4-FFF2-40B4-BE49-F238E27FC236}">
                    <a16:creationId xmlns:a16="http://schemas.microsoft.com/office/drawing/2014/main" id="{BE439A1B-9A86-96C4-6117-8248078F8DFC}"/>
                  </a:ext>
                </a:extLst>
              </p:cNvPr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30;p12">
                <a:extLst>
                  <a:ext uri="{FF2B5EF4-FFF2-40B4-BE49-F238E27FC236}">
                    <a16:creationId xmlns:a16="http://schemas.microsoft.com/office/drawing/2014/main" id="{894A331A-E088-4AB2-A392-276FA60D8141}"/>
                  </a:ext>
                </a:extLst>
              </p:cNvPr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31;p12">
                <a:extLst>
                  <a:ext uri="{FF2B5EF4-FFF2-40B4-BE49-F238E27FC236}">
                    <a16:creationId xmlns:a16="http://schemas.microsoft.com/office/drawing/2014/main" id="{0C551FCC-8B0F-AF91-05FC-721560E3496C}"/>
                  </a:ext>
                </a:extLst>
              </p:cNvPr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32;p12">
                <a:extLst>
                  <a:ext uri="{FF2B5EF4-FFF2-40B4-BE49-F238E27FC236}">
                    <a16:creationId xmlns:a16="http://schemas.microsoft.com/office/drawing/2014/main" id="{F0E1B6B6-C8BE-18D8-F663-AAAC37CC3E38}"/>
                  </a:ext>
                </a:extLst>
              </p:cNvPr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33;p12">
                <a:extLst>
                  <a:ext uri="{FF2B5EF4-FFF2-40B4-BE49-F238E27FC236}">
                    <a16:creationId xmlns:a16="http://schemas.microsoft.com/office/drawing/2014/main" id="{097AEBCF-8269-3386-AB54-D5E1C6B7D773}"/>
                  </a:ext>
                </a:extLst>
              </p:cNvPr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34;p12">
                <a:extLst>
                  <a:ext uri="{FF2B5EF4-FFF2-40B4-BE49-F238E27FC236}">
                    <a16:creationId xmlns:a16="http://schemas.microsoft.com/office/drawing/2014/main" id="{4624F2BD-235C-B085-E644-9B6BDD70E86F}"/>
                  </a:ext>
                </a:extLst>
              </p:cNvPr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35;p12">
                <a:extLst>
                  <a:ext uri="{FF2B5EF4-FFF2-40B4-BE49-F238E27FC236}">
                    <a16:creationId xmlns:a16="http://schemas.microsoft.com/office/drawing/2014/main" id="{42982EC6-1795-CDA6-DA46-035124154BB4}"/>
                  </a:ext>
                </a:extLst>
              </p:cNvPr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36;p12">
                <a:extLst>
                  <a:ext uri="{FF2B5EF4-FFF2-40B4-BE49-F238E27FC236}">
                    <a16:creationId xmlns:a16="http://schemas.microsoft.com/office/drawing/2014/main" id="{4951A52A-B75F-42D2-3ED5-B2A10E54863C}"/>
                  </a:ext>
                </a:extLst>
              </p:cNvPr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37;p12">
                <a:extLst>
                  <a:ext uri="{FF2B5EF4-FFF2-40B4-BE49-F238E27FC236}">
                    <a16:creationId xmlns:a16="http://schemas.microsoft.com/office/drawing/2014/main" id="{D3056995-D5D6-4BE5-62B5-7A361B401549}"/>
                  </a:ext>
                </a:extLst>
              </p:cNvPr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38;p12">
                <a:extLst>
                  <a:ext uri="{FF2B5EF4-FFF2-40B4-BE49-F238E27FC236}">
                    <a16:creationId xmlns:a16="http://schemas.microsoft.com/office/drawing/2014/main" id="{4E66CC6C-4DE0-B25A-6EC2-BCB9A027D3B1}"/>
                  </a:ext>
                </a:extLst>
              </p:cNvPr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39;p12">
                <a:extLst>
                  <a:ext uri="{FF2B5EF4-FFF2-40B4-BE49-F238E27FC236}">
                    <a16:creationId xmlns:a16="http://schemas.microsoft.com/office/drawing/2014/main" id="{51E66B67-887F-B906-0684-F4DFAECB6037}"/>
                  </a:ext>
                </a:extLst>
              </p:cNvPr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40;p12">
                <a:extLst>
                  <a:ext uri="{FF2B5EF4-FFF2-40B4-BE49-F238E27FC236}">
                    <a16:creationId xmlns:a16="http://schemas.microsoft.com/office/drawing/2014/main" id="{BCD5C735-1B6C-BAA9-05D0-4700D386F148}"/>
                  </a:ext>
                </a:extLst>
              </p:cNvPr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41;p12">
                <a:extLst>
                  <a:ext uri="{FF2B5EF4-FFF2-40B4-BE49-F238E27FC236}">
                    <a16:creationId xmlns:a16="http://schemas.microsoft.com/office/drawing/2014/main" id="{3CEFC1A0-759D-391E-882A-1F6202D20EA7}"/>
                  </a:ext>
                </a:extLst>
              </p:cNvPr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42;p12">
                <a:extLst>
                  <a:ext uri="{FF2B5EF4-FFF2-40B4-BE49-F238E27FC236}">
                    <a16:creationId xmlns:a16="http://schemas.microsoft.com/office/drawing/2014/main" id="{2FCAA4C5-C17B-BA89-53A0-30432E24685A}"/>
                  </a:ext>
                </a:extLst>
              </p:cNvPr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43;p12">
                <a:extLst>
                  <a:ext uri="{FF2B5EF4-FFF2-40B4-BE49-F238E27FC236}">
                    <a16:creationId xmlns:a16="http://schemas.microsoft.com/office/drawing/2014/main" id="{047C0585-DBA7-78E5-4FB9-D3C69DE9BFAB}"/>
                  </a:ext>
                </a:extLst>
              </p:cNvPr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44;p12">
                <a:extLst>
                  <a:ext uri="{FF2B5EF4-FFF2-40B4-BE49-F238E27FC236}">
                    <a16:creationId xmlns:a16="http://schemas.microsoft.com/office/drawing/2014/main" id="{CC23C5EC-78DC-8C85-2411-1286973D339D}"/>
                  </a:ext>
                </a:extLst>
              </p:cNvPr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45;p12">
                <a:extLst>
                  <a:ext uri="{FF2B5EF4-FFF2-40B4-BE49-F238E27FC236}">
                    <a16:creationId xmlns:a16="http://schemas.microsoft.com/office/drawing/2014/main" id="{66116E96-AEC8-A236-0938-CB85BD8725E3}"/>
                  </a:ext>
                </a:extLst>
              </p:cNvPr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46;p12">
                <a:extLst>
                  <a:ext uri="{FF2B5EF4-FFF2-40B4-BE49-F238E27FC236}">
                    <a16:creationId xmlns:a16="http://schemas.microsoft.com/office/drawing/2014/main" id="{46F96325-91BC-2BEB-4383-001EA5400987}"/>
                  </a:ext>
                </a:extLst>
              </p:cNvPr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47;p12">
                <a:extLst>
                  <a:ext uri="{FF2B5EF4-FFF2-40B4-BE49-F238E27FC236}">
                    <a16:creationId xmlns:a16="http://schemas.microsoft.com/office/drawing/2014/main" id="{15BF6511-73F0-E5D3-60CB-5C3B8F2A279C}"/>
                  </a:ext>
                </a:extLst>
              </p:cNvPr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48;p12">
                <a:extLst>
                  <a:ext uri="{FF2B5EF4-FFF2-40B4-BE49-F238E27FC236}">
                    <a16:creationId xmlns:a16="http://schemas.microsoft.com/office/drawing/2014/main" id="{7FEF9B5A-1501-B71B-DD49-9ED9306F84C8}"/>
                  </a:ext>
                </a:extLst>
              </p:cNvPr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49;p12">
                <a:extLst>
                  <a:ext uri="{FF2B5EF4-FFF2-40B4-BE49-F238E27FC236}">
                    <a16:creationId xmlns:a16="http://schemas.microsoft.com/office/drawing/2014/main" id="{42C5AF40-4DB7-390E-4FD0-BFDE62DEE0F3}"/>
                  </a:ext>
                </a:extLst>
              </p:cNvPr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50;p12">
                <a:extLst>
                  <a:ext uri="{FF2B5EF4-FFF2-40B4-BE49-F238E27FC236}">
                    <a16:creationId xmlns:a16="http://schemas.microsoft.com/office/drawing/2014/main" id="{0569AC00-9066-21BC-00E2-B972030CA13A}"/>
                  </a:ext>
                </a:extLst>
              </p:cNvPr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51;p12">
                <a:extLst>
                  <a:ext uri="{FF2B5EF4-FFF2-40B4-BE49-F238E27FC236}">
                    <a16:creationId xmlns:a16="http://schemas.microsoft.com/office/drawing/2014/main" id="{E69DF77E-D27E-9D8B-FBA4-502FFB1980B8}"/>
                  </a:ext>
                </a:extLst>
              </p:cNvPr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52;p12">
                <a:extLst>
                  <a:ext uri="{FF2B5EF4-FFF2-40B4-BE49-F238E27FC236}">
                    <a16:creationId xmlns:a16="http://schemas.microsoft.com/office/drawing/2014/main" id="{BEBE41AB-EFB6-F067-4C98-55B34A89A8B3}"/>
                  </a:ext>
                </a:extLst>
              </p:cNvPr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18" name="Google Shape;253;p12">
              <a:extLst>
                <a:ext uri="{FF2B5EF4-FFF2-40B4-BE49-F238E27FC236}">
                  <a16:creationId xmlns:a16="http://schemas.microsoft.com/office/drawing/2014/main" id="{3FFB4DBD-F8A6-7155-4A9B-98F9683FD69C}"/>
                </a:ext>
              </a:extLst>
            </p:cNvPr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19" name="Google Shape;254;p12">
              <a:extLst>
                <a:ext uri="{FF2B5EF4-FFF2-40B4-BE49-F238E27FC236}">
                  <a16:creationId xmlns:a16="http://schemas.microsoft.com/office/drawing/2014/main" id="{D3C894F8-0870-98B5-A71B-FBC2D1011259}"/>
                </a:ext>
              </a:extLst>
            </p:cNvPr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0" name="Google Shape;255;p12">
              <a:extLst>
                <a:ext uri="{FF2B5EF4-FFF2-40B4-BE49-F238E27FC236}">
                  <a16:creationId xmlns:a16="http://schemas.microsoft.com/office/drawing/2014/main" id="{B0AF098D-2328-71EF-9160-D6962884DB07}"/>
                </a:ext>
              </a:extLst>
            </p:cNvPr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1" name="Google Shape;256;p12">
              <a:extLst>
                <a:ext uri="{FF2B5EF4-FFF2-40B4-BE49-F238E27FC236}">
                  <a16:creationId xmlns:a16="http://schemas.microsoft.com/office/drawing/2014/main" id="{F67E0154-B44A-3CAB-CC1E-84982E949F98}"/>
                </a:ext>
              </a:extLst>
            </p:cNvPr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2" name="Google Shape;257;p12">
              <a:extLst>
                <a:ext uri="{FF2B5EF4-FFF2-40B4-BE49-F238E27FC236}">
                  <a16:creationId xmlns:a16="http://schemas.microsoft.com/office/drawing/2014/main" id="{93CA6EDD-CE3D-F08D-ACD4-FC5AF708A169}"/>
                </a:ext>
              </a:extLst>
            </p:cNvPr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3" name="Google Shape;258;p12">
              <a:extLst>
                <a:ext uri="{FF2B5EF4-FFF2-40B4-BE49-F238E27FC236}">
                  <a16:creationId xmlns:a16="http://schemas.microsoft.com/office/drawing/2014/main" id="{1CBB9174-44E4-6C2B-7E4C-B9D37F5C9888}"/>
                </a:ext>
              </a:extLst>
            </p:cNvPr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4" name="Google Shape;259;p12">
              <a:extLst>
                <a:ext uri="{FF2B5EF4-FFF2-40B4-BE49-F238E27FC236}">
                  <a16:creationId xmlns:a16="http://schemas.microsoft.com/office/drawing/2014/main" id="{7BB1D05B-0FCC-F679-DEB5-AD632328D100}"/>
                </a:ext>
              </a:extLst>
            </p:cNvPr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5" name="Google Shape;260;p12">
              <a:extLst>
                <a:ext uri="{FF2B5EF4-FFF2-40B4-BE49-F238E27FC236}">
                  <a16:creationId xmlns:a16="http://schemas.microsoft.com/office/drawing/2014/main" id="{0A3F3C7B-43EA-A205-ED1B-D72B7681F353}"/>
                </a:ext>
              </a:extLst>
            </p:cNvPr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6" name="Google Shape;261;p12">
              <a:extLst>
                <a:ext uri="{FF2B5EF4-FFF2-40B4-BE49-F238E27FC236}">
                  <a16:creationId xmlns:a16="http://schemas.microsoft.com/office/drawing/2014/main" id="{AA3153A8-440B-C6F4-EE60-428DCF487A6A}"/>
                </a:ext>
              </a:extLst>
            </p:cNvPr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7" name="Google Shape;262;p12">
              <a:extLst>
                <a:ext uri="{FF2B5EF4-FFF2-40B4-BE49-F238E27FC236}">
                  <a16:creationId xmlns:a16="http://schemas.microsoft.com/office/drawing/2014/main" id="{4D8BA458-EB29-762A-EA33-73DDDA07D109}"/>
                </a:ext>
              </a:extLst>
            </p:cNvPr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8" name="Google Shape;263;p12">
              <a:extLst>
                <a:ext uri="{FF2B5EF4-FFF2-40B4-BE49-F238E27FC236}">
                  <a16:creationId xmlns:a16="http://schemas.microsoft.com/office/drawing/2014/main" id="{6EF0A1F5-7D27-89D7-EC02-36514E65691B}"/>
                </a:ext>
              </a:extLst>
            </p:cNvPr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29" name="Google Shape;264;p12">
              <a:extLst>
                <a:ext uri="{FF2B5EF4-FFF2-40B4-BE49-F238E27FC236}">
                  <a16:creationId xmlns:a16="http://schemas.microsoft.com/office/drawing/2014/main" id="{8C2773FB-0F2A-0C12-1714-A582068DEEEA}"/>
                </a:ext>
              </a:extLst>
            </p:cNvPr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0" name="Google Shape;265;p12">
              <a:extLst>
                <a:ext uri="{FF2B5EF4-FFF2-40B4-BE49-F238E27FC236}">
                  <a16:creationId xmlns:a16="http://schemas.microsoft.com/office/drawing/2014/main" id="{4819478A-600B-894A-8B2B-5CACD52524D3}"/>
                </a:ext>
              </a:extLst>
            </p:cNvPr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1" name="Google Shape;266;p12">
              <a:extLst>
                <a:ext uri="{FF2B5EF4-FFF2-40B4-BE49-F238E27FC236}">
                  <a16:creationId xmlns:a16="http://schemas.microsoft.com/office/drawing/2014/main" id="{A1FEC855-FA3E-5E99-05BF-91521F522E6A}"/>
                </a:ext>
              </a:extLst>
            </p:cNvPr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2" name="Google Shape;267;p12">
              <a:extLst>
                <a:ext uri="{FF2B5EF4-FFF2-40B4-BE49-F238E27FC236}">
                  <a16:creationId xmlns:a16="http://schemas.microsoft.com/office/drawing/2014/main" id="{6F3C432F-3A32-75D2-05B9-D7CF30596059}"/>
                </a:ext>
              </a:extLst>
            </p:cNvPr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3" name="Google Shape;268;p12">
              <a:extLst>
                <a:ext uri="{FF2B5EF4-FFF2-40B4-BE49-F238E27FC236}">
                  <a16:creationId xmlns:a16="http://schemas.microsoft.com/office/drawing/2014/main" id="{7F4598DD-0998-8F05-4E33-2A48EE703747}"/>
                </a:ext>
              </a:extLst>
            </p:cNvPr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4" name="Google Shape;269;p12">
              <a:extLst>
                <a:ext uri="{FF2B5EF4-FFF2-40B4-BE49-F238E27FC236}">
                  <a16:creationId xmlns:a16="http://schemas.microsoft.com/office/drawing/2014/main" id="{1820FE48-4487-0542-7BA6-36F0A0B9B56C}"/>
                </a:ext>
              </a:extLst>
            </p:cNvPr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5" name="Google Shape;270;p12">
              <a:extLst>
                <a:ext uri="{FF2B5EF4-FFF2-40B4-BE49-F238E27FC236}">
                  <a16:creationId xmlns:a16="http://schemas.microsoft.com/office/drawing/2014/main" id="{F546792D-A764-23E3-DCA4-E71D05C866CA}"/>
                </a:ext>
              </a:extLst>
            </p:cNvPr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6" name="Google Shape;271;p12">
              <a:extLst>
                <a:ext uri="{FF2B5EF4-FFF2-40B4-BE49-F238E27FC236}">
                  <a16:creationId xmlns:a16="http://schemas.microsoft.com/office/drawing/2014/main" id="{8C8CF393-2A3B-7EB0-CC1A-D357ED1FB12D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7" name="Google Shape;272;p12">
              <a:extLst>
                <a:ext uri="{FF2B5EF4-FFF2-40B4-BE49-F238E27FC236}">
                  <a16:creationId xmlns:a16="http://schemas.microsoft.com/office/drawing/2014/main" id="{ABC191E4-A0AD-F54C-E7A9-C98ACEECDCC5}"/>
                </a:ext>
              </a:extLst>
            </p:cNvPr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8" name="Google Shape;273;p12">
              <a:extLst>
                <a:ext uri="{FF2B5EF4-FFF2-40B4-BE49-F238E27FC236}">
                  <a16:creationId xmlns:a16="http://schemas.microsoft.com/office/drawing/2014/main" id="{66138008-7F9F-EEE5-D69A-D06ED8788884}"/>
                </a:ext>
              </a:extLst>
            </p:cNvPr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39" name="Google Shape;274;p12">
              <a:extLst>
                <a:ext uri="{FF2B5EF4-FFF2-40B4-BE49-F238E27FC236}">
                  <a16:creationId xmlns:a16="http://schemas.microsoft.com/office/drawing/2014/main" id="{5FAF36D0-FDBB-6526-A67F-BC85F19C4982}"/>
                </a:ext>
              </a:extLst>
            </p:cNvPr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rgbClr val="0033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0" name="Google Shape;275;p12">
              <a:extLst>
                <a:ext uri="{FF2B5EF4-FFF2-40B4-BE49-F238E27FC236}">
                  <a16:creationId xmlns:a16="http://schemas.microsoft.com/office/drawing/2014/main" id="{64D91946-56B2-8556-55A6-84434C25E804}"/>
                </a:ext>
              </a:extLst>
            </p:cNvPr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1" name="Google Shape;276;p12">
              <a:extLst>
                <a:ext uri="{FF2B5EF4-FFF2-40B4-BE49-F238E27FC236}">
                  <a16:creationId xmlns:a16="http://schemas.microsoft.com/office/drawing/2014/main" id="{B6C47F76-AFE1-2FD6-8080-251AC6659EAC}"/>
                </a:ext>
              </a:extLst>
            </p:cNvPr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2" name="Google Shape;277;p12">
              <a:extLst>
                <a:ext uri="{FF2B5EF4-FFF2-40B4-BE49-F238E27FC236}">
                  <a16:creationId xmlns:a16="http://schemas.microsoft.com/office/drawing/2014/main" id="{14857088-0893-1BAE-13DB-996505FD4742}"/>
                </a:ext>
              </a:extLst>
            </p:cNvPr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3" name="Google Shape;278;p12">
              <a:extLst>
                <a:ext uri="{FF2B5EF4-FFF2-40B4-BE49-F238E27FC236}">
                  <a16:creationId xmlns:a16="http://schemas.microsoft.com/office/drawing/2014/main" id="{B29D1033-20CA-DC77-3838-51386BA2F440}"/>
                </a:ext>
              </a:extLst>
            </p:cNvPr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4" name="Google Shape;279;p12">
              <a:extLst>
                <a:ext uri="{FF2B5EF4-FFF2-40B4-BE49-F238E27FC236}">
                  <a16:creationId xmlns:a16="http://schemas.microsoft.com/office/drawing/2014/main" id="{7150AAFC-87FF-92DD-1028-E02958C428F1}"/>
                </a:ext>
              </a:extLst>
            </p:cNvPr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5" name="Google Shape;280;p12">
              <a:extLst>
                <a:ext uri="{FF2B5EF4-FFF2-40B4-BE49-F238E27FC236}">
                  <a16:creationId xmlns:a16="http://schemas.microsoft.com/office/drawing/2014/main" id="{1DE7F242-1921-6A66-C3EA-A30DFEAEBB97}"/>
                </a:ext>
              </a:extLst>
            </p:cNvPr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6" name="Google Shape;281;p12">
              <a:extLst>
                <a:ext uri="{FF2B5EF4-FFF2-40B4-BE49-F238E27FC236}">
                  <a16:creationId xmlns:a16="http://schemas.microsoft.com/office/drawing/2014/main" id="{EEDED895-D5D1-4453-5AB0-7DDF53DCDF94}"/>
                </a:ext>
              </a:extLst>
            </p:cNvPr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7" name="Google Shape;282;p12">
              <a:extLst>
                <a:ext uri="{FF2B5EF4-FFF2-40B4-BE49-F238E27FC236}">
                  <a16:creationId xmlns:a16="http://schemas.microsoft.com/office/drawing/2014/main" id="{1518410D-6312-5A1E-6CBE-487319E832DE}"/>
                </a:ext>
              </a:extLst>
            </p:cNvPr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8" name="Google Shape;283;p12">
              <a:extLst>
                <a:ext uri="{FF2B5EF4-FFF2-40B4-BE49-F238E27FC236}">
                  <a16:creationId xmlns:a16="http://schemas.microsoft.com/office/drawing/2014/main" id="{44DA572D-52F9-4188-AEB4-FBD6F9A1F81D}"/>
                </a:ext>
              </a:extLst>
            </p:cNvPr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49" name="Google Shape;284;p12">
              <a:extLst>
                <a:ext uri="{FF2B5EF4-FFF2-40B4-BE49-F238E27FC236}">
                  <a16:creationId xmlns:a16="http://schemas.microsoft.com/office/drawing/2014/main" id="{FCA49D3B-E745-4E96-BFDF-154C2D5CEB0D}"/>
                </a:ext>
              </a:extLst>
            </p:cNvPr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50" name="Google Shape;285;p12">
              <a:extLst>
                <a:ext uri="{FF2B5EF4-FFF2-40B4-BE49-F238E27FC236}">
                  <a16:creationId xmlns:a16="http://schemas.microsoft.com/office/drawing/2014/main" id="{A8BEE46B-8688-12DF-629E-D8A6E053CEE6}"/>
                </a:ext>
              </a:extLst>
            </p:cNvPr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51" name="Google Shape;286;p12">
              <a:extLst>
                <a:ext uri="{FF2B5EF4-FFF2-40B4-BE49-F238E27FC236}">
                  <a16:creationId xmlns:a16="http://schemas.microsoft.com/office/drawing/2014/main" id="{8C37B61B-B301-B0FA-57CE-309B2FC95097}"/>
                </a:ext>
              </a:extLst>
            </p:cNvPr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52" name="Google Shape;287;p12">
              <a:extLst>
                <a:ext uri="{FF2B5EF4-FFF2-40B4-BE49-F238E27FC236}">
                  <a16:creationId xmlns:a16="http://schemas.microsoft.com/office/drawing/2014/main" id="{E869916B-CE13-1415-BDA4-0DF6FE9EC1CF}"/>
                </a:ext>
              </a:extLst>
            </p:cNvPr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53" name="Google Shape;288;p12">
              <a:extLst>
                <a:ext uri="{FF2B5EF4-FFF2-40B4-BE49-F238E27FC236}">
                  <a16:creationId xmlns:a16="http://schemas.microsoft.com/office/drawing/2014/main" id="{6BF34A3E-D88C-FB5A-D261-919F92A7B8FE}"/>
                </a:ext>
              </a:extLst>
            </p:cNvPr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grpSp>
          <p:nvGrpSpPr>
            <p:cNvPr id="354" name="Google Shape;289;p12">
              <a:extLst>
                <a:ext uri="{FF2B5EF4-FFF2-40B4-BE49-F238E27FC236}">
                  <a16:creationId xmlns:a16="http://schemas.microsoft.com/office/drawing/2014/main" id="{A078933C-DB6F-A8D2-715E-42921B1626E9}"/>
                </a:ext>
              </a:extLst>
            </p:cNvPr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98" name="Google Shape;290;p12">
                <a:extLst>
                  <a:ext uri="{FF2B5EF4-FFF2-40B4-BE49-F238E27FC236}">
                    <a16:creationId xmlns:a16="http://schemas.microsoft.com/office/drawing/2014/main" id="{A9DA2B3C-1516-778E-FA53-7EA8BB5CF0F9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291;p12">
                <a:extLst>
                  <a:ext uri="{FF2B5EF4-FFF2-40B4-BE49-F238E27FC236}">
                    <a16:creationId xmlns:a16="http://schemas.microsoft.com/office/drawing/2014/main" id="{62904190-3ACC-AAE2-2752-1B90CABEAC8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292;p12">
                <a:extLst>
                  <a:ext uri="{FF2B5EF4-FFF2-40B4-BE49-F238E27FC236}">
                    <a16:creationId xmlns:a16="http://schemas.microsoft.com/office/drawing/2014/main" id="{CC2E497D-A837-9008-EC6F-233ECA6427E6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93;p12">
                <a:extLst>
                  <a:ext uri="{FF2B5EF4-FFF2-40B4-BE49-F238E27FC236}">
                    <a16:creationId xmlns:a16="http://schemas.microsoft.com/office/drawing/2014/main" id="{55912273-008E-CBD5-7E42-CC36D12FCF9A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94;p12">
                <a:extLst>
                  <a:ext uri="{FF2B5EF4-FFF2-40B4-BE49-F238E27FC236}">
                    <a16:creationId xmlns:a16="http://schemas.microsoft.com/office/drawing/2014/main" id="{2706D6FD-D338-DC60-8804-0DC7D999DEEC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295;p12">
              <a:extLst>
                <a:ext uri="{FF2B5EF4-FFF2-40B4-BE49-F238E27FC236}">
                  <a16:creationId xmlns:a16="http://schemas.microsoft.com/office/drawing/2014/main" id="{5D68F67C-0169-0006-5065-EA883A55E4CC}"/>
                </a:ext>
              </a:extLst>
            </p:cNvPr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93" name="Google Shape;296;p12">
                <a:extLst>
                  <a:ext uri="{FF2B5EF4-FFF2-40B4-BE49-F238E27FC236}">
                    <a16:creationId xmlns:a16="http://schemas.microsoft.com/office/drawing/2014/main" id="{B77A62C5-6376-CCB6-AC73-464C5ACB1CB5}"/>
                  </a:ext>
                </a:extLst>
              </p:cNvPr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97;p12">
                <a:extLst>
                  <a:ext uri="{FF2B5EF4-FFF2-40B4-BE49-F238E27FC236}">
                    <a16:creationId xmlns:a16="http://schemas.microsoft.com/office/drawing/2014/main" id="{20901CDF-4355-CAD8-1231-10CF132D3A17}"/>
                  </a:ext>
                </a:extLst>
              </p:cNvPr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298;p12">
                <a:extLst>
                  <a:ext uri="{FF2B5EF4-FFF2-40B4-BE49-F238E27FC236}">
                    <a16:creationId xmlns:a16="http://schemas.microsoft.com/office/drawing/2014/main" id="{8B5210CF-3502-27AE-BC3E-7AEA3B434963}"/>
                  </a:ext>
                </a:extLst>
              </p:cNvPr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99;p12">
                <a:extLst>
                  <a:ext uri="{FF2B5EF4-FFF2-40B4-BE49-F238E27FC236}">
                    <a16:creationId xmlns:a16="http://schemas.microsoft.com/office/drawing/2014/main" id="{27267729-AFFC-A13C-D1CF-C52BF79C3AD2}"/>
                  </a:ext>
                </a:extLst>
              </p:cNvPr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00;p12">
                <a:extLst>
                  <a:ext uri="{FF2B5EF4-FFF2-40B4-BE49-F238E27FC236}">
                    <a16:creationId xmlns:a16="http://schemas.microsoft.com/office/drawing/2014/main" id="{86636E9A-AA6A-884C-3562-B8157AE75ACA}"/>
                  </a:ext>
                </a:extLst>
              </p:cNvPr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  <p:sp>
          <p:nvSpPr>
            <p:cNvPr id="356" name="Google Shape;301;p12">
              <a:extLst>
                <a:ext uri="{FF2B5EF4-FFF2-40B4-BE49-F238E27FC236}">
                  <a16:creationId xmlns:a16="http://schemas.microsoft.com/office/drawing/2014/main" id="{07B8C5DD-1ED0-6516-DDCC-CA11000732E1}"/>
                </a:ext>
              </a:extLst>
            </p:cNvPr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sp>
          <p:nvSpPr>
            <p:cNvPr id="357" name="Google Shape;302;p12">
              <a:extLst>
                <a:ext uri="{FF2B5EF4-FFF2-40B4-BE49-F238E27FC236}">
                  <a16:creationId xmlns:a16="http://schemas.microsoft.com/office/drawing/2014/main" id="{699EC007-F11F-B664-3A4C-8F520AE74A0C}"/>
                </a:ext>
              </a:extLst>
            </p:cNvPr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alibri"/>
                <a:sym typeface="Calibri"/>
              </a:endParaRPr>
            </a:p>
          </p:txBody>
        </p:sp>
        <p:grpSp>
          <p:nvGrpSpPr>
            <p:cNvPr id="358" name="Google Shape;303;p12">
              <a:extLst>
                <a:ext uri="{FF2B5EF4-FFF2-40B4-BE49-F238E27FC236}">
                  <a16:creationId xmlns:a16="http://schemas.microsoft.com/office/drawing/2014/main" id="{BBF46965-0BD0-C066-99B4-811B10507015}"/>
                </a:ext>
              </a:extLst>
            </p:cNvPr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59" name="Google Shape;304;p12">
                <a:extLst>
                  <a:ext uri="{FF2B5EF4-FFF2-40B4-BE49-F238E27FC236}">
                    <a16:creationId xmlns:a16="http://schemas.microsoft.com/office/drawing/2014/main" id="{EFFD30C5-5C56-BAEB-64DF-2AC85A022214}"/>
                  </a:ext>
                </a:extLst>
              </p:cNvPr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05;p12">
                <a:extLst>
                  <a:ext uri="{FF2B5EF4-FFF2-40B4-BE49-F238E27FC236}">
                    <a16:creationId xmlns:a16="http://schemas.microsoft.com/office/drawing/2014/main" id="{168385F2-8BF5-D65E-3AA5-2CC848F66DB8}"/>
                  </a:ext>
                </a:extLst>
              </p:cNvPr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06;p12">
                <a:extLst>
                  <a:ext uri="{FF2B5EF4-FFF2-40B4-BE49-F238E27FC236}">
                    <a16:creationId xmlns:a16="http://schemas.microsoft.com/office/drawing/2014/main" id="{C419EA1F-5ED9-5635-6B7D-B3D6E24E7D53}"/>
                  </a:ext>
                </a:extLst>
              </p:cNvPr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07;p12">
                <a:extLst>
                  <a:ext uri="{FF2B5EF4-FFF2-40B4-BE49-F238E27FC236}">
                    <a16:creationId xmlns:a16="http://schemas.microsoft.com/office/drawing/2014/main" id="{923F3097-4741-4B45-3406-44D74AA7B830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08;p12">
                <a:extLst>
                  <a:ext uri="{FF2B5EF4-FFF2-40B4-BE49-F238E27FC236}">
                    <a16:creationId xmlns:a16="http://schemas.microsoft.com/office/drawing/2014/main" id="{E75B565F-6A06-DB97-6956-BE1BA1D87C5B}"/>
                  </a:ext>
                </a:extLst>
              </p:cNvPr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09;p12">
                <a:extLst>
                  <a:ext uri="{FF2B5EF4-FFF2-40B4-BE49-F238E27FC236}">
                    <a16:creationId xmlns:a16="http://schemas.microsoft.com/office/drawing/2014/main" id="{3196E827-5410-0292-A81C-7ACA7F9E6CCE}"/>
                  </a:ext>
                </a:extLst>
              </p:cNvPr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10;p12">
                <a:extLst>
                  <a:ext uri="{FF2B5EF4-FFF2-40B4-BE49-F238E27FC236}">
                    <a16:creationId xmlns:a16="http://schemas.microsoft.com/office/drawing/2014/main" id="{4679171D-8E49-09EA-8331-35DE32B114E3}"/>
                  </a:ext>
                </a:extLst>
              </p:cNvPr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11;p12">
                <a:extLst>
                  <a:ext uri="{FF2B5EF4-FFF2-40B4-BE49-F238E27FC236}">
                    <a16:creationId xmlns:a16="http://schemas.microsoft.com/office/drawing/2014/main" id="{1ADF1EF4-D826-4BAB-A3B2-7C47E5A74F7F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12;p12">
                <a:extLst>
                  <a:ext uri="{FF2B5EF4-FFF2-40B4-BE49-F238E27FC236}">
                    <a16:creationId xmlns:a16="http://schemas.microsoft.com/office/drawing/2014/main" id="{F18BE66B-E8AA-6EBF-6A21-793C9C259624}"/>
                  </a:ext>
                </a:extLst>
              </p:cNvPr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13;p12">
                <a:extLst>
                  <a:ext uri="{FF2B5EF4-FFF2-40B4-BE49-F238E27FC236}">
                    <a16:creationId xmlns:a16="http://schemas.microsoft.com/office/drawing/2014/main" id="{B5DC1110-50A0-A5DB-0B31-9238FC653D2A}"/>
                  </a:ext>
                </a:extLst>
              </p:cNvPr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14;p12">
                <a:extLst>
                  <a:ext uri="{FF2B5EF4-FFF2-40B4-BE49-F238E27FC236}">
                    <a16:creationId xmlns:a16="http://schemas.microsoft.com/office/drawing/2014/main" id="{DF1CFA6B-3D1C-9A29-72C0-8A69E28B97D3}"/>
                  </a:ext>
                </a:extLst>
              </p:cNvPr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15;p12">
                <a:extLst>
                  <a:ext uri="{FF2B5EF4-FFF2-40B4-BE49-F238E27FC236}">
                    <a16:creationId xmlns:a16="http://schemas.microsoft.com/office/drawing/2014/main" id="{2A6472D2-DF51-2F84-B380-A807DD7D3C08}"/>
                  </a:ext>
                </a:extLst>
              </p:cNvPr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16;p12">
                <a:extLst>
                  <a:ext uri="{FF2B5EF4-FFF2-40B4-BE49-F238E27FC236}">
                    <a16:creationId xmlns:a16="http://schemas.microsoft.com/office/drawing/2014/main" id="{346BE48A-44D7-A1F3-7E5C-5C6FB4DB5427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17;p12">
                <a:extLst>
                  <a:ext uri="{FF2B5EF4-FFF2-40B4-BE49-F238E27FC236}">
                    <a16:creationId xmlns:a16="http://schemas.microsoft.com/office/drawing/2014/main" id="{A247E1B2-5C5A-B3F1-84A4-A5D9353310EA}"/>
                  </a:ext>
                </a:extLst>
              </p:cNvPr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338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18;p12">
                <a:extLst>
                  <a:ext uri="{FF2B5EF4-FFF2-40B4-BE49-F238E27FC236}">
                    <a16:creationId xmlns:a16="http://schemas.microsoft.com/office/drawing/2014/main" id="{BDEC016F-9178-ED83-D8E0-5F0F33562358}"/>
                  </a:ext>
                </a:extLst>
              </p:cNvPr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19;p12">
                <a:extLst>
                  <a:ext uri="{FF2B5EF4-FFF2-40B4-BE49-F238E27FC236}">
                    <a16:creationId xmlns:a16="http://schemas.microsoft.com/office/drawing/2014/main" id="{8AE8649A-9BF3-2014-63E5-0A6788626474}"/>
                  </a:ext>
                </a:extLst>
              </p:cNvPr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20;p12">
                <a:extLst>
                  <a:ext uri="{FF2B5EF4-FFF2-40B4-BE49-F238E27FC236}">
                    <a16:creationId xmlns:a16="http://schemas.microsoft.com/office/drawing/2014/main" id="{94A7338B-9EB5-CF0A-3524-737E566FBD41}"/>
                  </a:ext>
                </a:extLst>
              </p:cNvPr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21;p12">
                <a:extLst>
                  <a:ext uri="{FF2B5EF4-FFF2-40B4-BE49-F238E27FC236}">
                    <a16:creationId xmlns:a16="http://schemas.microsoft.com/office/drawing/2014/main" id="{203CC4FE-DCCE-6112-6FF3-D3CE15E9BFBB}"/>
                  </a:ext>
                </a:extLst>
              </p:cNvPr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22;p12">
                <a:extLst>
                  <a:ext uri="{FF2B5EF4-FFF2-40B4-BE49-F238E27FC236}">
                    <a16:creationId xmlns:a16="http://schemas.microsoft.com/office/drawing/2014/main" id="{5DB7DFAB-5BDD-EEFC-6D21-C09931D3B057}"/>
                  </a:ext>
                </a:extLst>
              </p:cNvPr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23;p12">
                <a:extLst>
                  <a:ext uri="{FF2B5EF4-FFF2-40B4-BE49-F238E27FC236}">
                    <a16:creationId xmlns:a16="http://schemas.microsoft.com/office/drawing/2014/main" id="{8EC8C51F-1242-80C7-2E68-BC66F2D6D95E}"/>
                  </a:ext>
                </a:extLst>
              </p:cNvPr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24;p12">
                <a:extLst>
                  <a:ext uri="{FF2B5EF4-FFF2-40B4-BE49-F238E27FC236}">
                    <a16:creationId xmlns:a16="http://schemas.microsoft.com/office/drawing/2014/main" id="{65B5E9A3-7B1C-959B-BEBD-390BFD868181}"/>
                  </a:ext>
                </a:extLst>
              </p:cNvPr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25;p12">
                <a:extLst>
                  <a:ext uri="{FF2B5EF4-FFF2-40B4-BE49-F238E27FC236}">
                    <a16:creationId xmlns:a16="http://schemas.microsoft.com/office/drawing/2014/main" id="{92D1A485-CC91-259B-430E-44CF751338A4}"/>
                  </a:ext>
                </a:extLst>
              </p:cNvPr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26;p12">
                <a:extLst>
                  <a:ext uri="{FF2B5EF4-FFF2-40B4-BE49-F238E27FC236}">
                    <a16:creationId xmlns:a16="http://schemas.microsoft.com/office/drawing/2014/main" id="{092CEF83-2E6B-33B6-8B74-3DBA7EA41A4B}"/>
                  </a:ext>
                </a:extLst>
              </p:cNvPr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27;p12">
                <a:extLst>
                  <a:ext uri="{FF2B5EF4-FFF2-40B4-BE49-F238E27FC236}">
                    <a16:creationId xmlns:a16="http://schemas.microsoft.com/office/drawing/2014/main" id="{35AD9790-B3F4-40D4-8209-5A37D663DB3E}"/>
                  </a:ext>
                </a:extLst>
              </p:cNvPr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28;p12">
                <a:extLst>
                  <a:ext uri="{FF2B5EF4-FFF2-40B4-BE49-F238E27FC236}">
                    <a16:creationId xmlns:a16="http://schemas.microsoft.com/office/drawing/2014/main" id="{A6B48D06-C133-8E28-EFDA-D6DC66B77FA5}"/>
                  </a:ext>
                </a:extLst>
              </p:cNvPr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29;p12">
                <a:extLst>
                  <a:ext uri="{FF2B5EF4-FFF2-40B4-BE49-F238E27FC236}">
                    <a16:creationId xmlns:a16="http://schemas.microsoft.com/office/drawing/2014/main" id="{3B012DF4-ED9D-0E79-E3D2-DB256A5F28A5}"/>
                  </a:ext>
                </a:extLst>
              </p:cNvPr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grpSp>
            <p:nvGrpSpPr>
              <p:cNvPr id="385" name="Google Shape;330;p12">
                <a:extLst>
                  <a:ext uri="{FF2B5EF4-FFF2-40B4-BE49-F238E27FC236}">
                    <a16:creationId xmlns:a16="http://schemas.microsoft.com/office/drawing/2014/main" id="{146884B5-0E4E-C0C0-6DC3-8E405AB0D495}"/>
                  </a:ext>
                </a:extLst>
              </p:cNvPr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88" name="Google Shape;331;p12">
                  <a:extLst>
                    <a:ext uri="{FF2B5EF4-FFF2-40B4-BE49-F238E27FC236}">
                      <a16:creationId xmlns:a16="http://schemas.microsoft.com/office/drawing/2014/main" id="{95088D0E-8010-3574-D992-3E81C2993AA1}"/>
                    </a:ext>
                  </a:extLst>
                </p:cNvPr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/>
                    <a:sym typeface="Calibri"/>
                  </a:endParaRPr>
                </a:p>
              </p:txBody>
            </p:sp>
            <p:sp>
              <p:nvSpPr>
                <p:cNvPr id="389" name="Google Shape;332;p12">
                  <a:extLst>
                    <a:ext uri="{FF2B5EF4-FFF2-40B4-BE49-F238E27FC236}">
                      <a16:creationId xmlns:a16="http://schemas.microsoft.com/office/drawing/2014/main" id="{8E006D5D-076C-88C1-A065-86FC55F43213}"/>
                    </a:ext>
                  </a:extLst>
                </p:cNvPr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/>
                    <a:sym typeface="Calibri"/>
                  </a:endParaRPr>
                </a:p>
              </p:txBody>
            </p:sp>
            <p:sp>
              <p:nvSpPr>
                <p:cNvPr id="390" name="Google Shape;333;p12">
                  <a:extLst>
                    <a:ext uri="{FF2B5EF4-FFF2-40B4-BE49-F238E27FC236}">
                      <a16:creationId xmlns:a16="http://schemas.microsoft.com/office/drawing/2014/main" id="{90EB1570-D528-BCB9-701D-FEA27E53A15A}"/>
                    </a:ext>
                  </a:extLst>
                </p:cNvPr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/>
                    <a:sym typeface="Calibri"/>
                  </a:endParaRPr>
                </a:p>
              </p:txBody>
            </p:sp>
            <p:sp>
              <p:nvSpPr>
                <p:cNvPr id="391" name="Google Shape;334;p12">
                  <a:extLst>
                    <a:ext uri="{FF2B5EF4-FFF2-40B4-BE49-F238E27FC236}">
                      <a16:creationId xmlns:a16="http://schemas.microsoft.com/office/drawing/2014/main" id="{01DC6A89-D821-F764-46B8-6FD17E7126B3}"/>
                    </a:ext>
                  </a:extLst>
                </p:cNvPr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35;p12">
                  <a:extLst>
                    <a:ext uri="{FF2B5EF4-FFF2-40B4-BE49-F238E27FC236}">
                      <a16:creationId xmlns:a16="http://schemas.microsoft.com/office/drawing/2014/main" id="{6D5153C0-A574-1CF4-2B24-51356B71FC12}"/>
                    </a:ext>
                  </a:extLst>
                </p:cNvPr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00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6" name="Google Shape;336;p12">
                <a:extLst>
                  <a:ext uri="{FF2B5EF4-FFF2-40B4-BE49-F238E27FC236}">
                    <a16:creationId xmlns:a16="http://schemas.microsoft.com/office/drawing/2014/main" id="{E6FFC5A5-6001-82B5-8A61-07ED7272336C}"/>
                  </a:ext>
                </a:extLst>
              </p:cNvPr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37;p12">
                <a:extLst>
                  <a:ext uri="{FF2B5EF4-FFF2-40B4-BE49-F238E27FC236}">
                    <a16:creationId xmlns:a16="http://schemas.microsoft.com/office/drawing/2014/main" id="{C79096D2-8ECA-BBBD-073A-70035080371B}"/>
                  </a:ext>
                </a:extLst>
              </p:cNvPr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61" name="Group 338">
            <a:extLst>
              <a:ext uri="{FF2B5EF4-FFF2-40B4-BE49-F238E27FC236}">
                <a16:creationId xmlns:a16="http://schemas.microsoft.com/office/drawing/2014/main" id="{1AA99396-77FF-766F-24A0-7321CE74E096}"/>
              </a:ext>
            </a:extLst>
          </p:cNvPr>
          <p:cNvGrpSpPr/>
          <p:nvPr userDrawn="1"/>
        </p:nvGrpSpPr>
        <p:grpSpPr>
          <a:xfrm>
            <a:off x="-1089864" y="-1167061"/>
            <a:ext cx="4404687" cy="2897012"/>
            <a:chOff x="2010490" y="69385"/>
            <a:chExt cx="6067597" cy="3998426"/>
          </a:xfrm>
        </p:grpSpPr>
        <p:sp>
          <p:nvSpPr>
            <p:cNvPr id="562" name="Oval 50">
              <a:extLst>
                <a:ext uri="{FF2B5EF4-FFF2-40B4-BE49-F238E27FC236}">
                  <a16:creationId xmlns:a16="http://schemas.microsoft.com/office/drawing/2014/main" id="{0443ED1E-3D1F-A626-3F6D-E6A0F64AEF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3" name="Heart 17">
              <a:extLst>
                <a:ext uri="{FF2B5EF4-FFF2-40B4-BE49-F238E27FC236}">
                  <a16:creationId xmlns:a16="http://schemas.microsoft.com/office/drawing/2014/main" id="{E6945E75-D147-F63A-C2EB-0902024573A8}"/>
                </a:ext>
              </a:extLst>
            </p:cNvPr>
            <p:cNvSpPr/>
            <p:nvPr/>
          </p:nvSpPr>
          <p:spPr>
            <a:xfrm>
              <a:off x="5877356" y="1187920"/>
              <a:ext cx="630815" cy="618490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4" name="Rounded Rectangle 25">
              <a:extLst>
                <a:ext uri="{FF2B5EF4-FFF2-40B4-BE49-F238E27FC236}">
                  <a16:creationId xmlns:a16="http://schemas.microsoft.com/office/drawing/2014/main" id="{C2EE2F33-FEE8-C908-897A-608633636FCF}"/>
                </a:ext>
              </a:extLst>
            </p:cNvPr>
            <p:cNvSpPr/>
            <p:nvPr/>
          </p:nvSpPr>
          <p:spPr>
            <a:xfrm>
              <a:off x="3663862" y="1179969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5" name="Chord 32">
              <a:extLst>
                <a:ext uri="{FF2B5EF4-FFF2-40B4-BE49-F238E27FC236}">
                  <a16:creationId xmlns:a16="http://schemas.microsoft.com/office/drawing/2014/main" id="{5E08525D-1691-634D-709A-B87EF9E601D3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6" name="Rounded Rectangle 40">
              <a:extLst>
                <a:ext uri="{FF2B5EF4-FFF2-40B4-BE49-F238E27FC236}">
                  <a16:creationId xmlns:a16="http://schemas.microsoft.com/office/drawing/2014/main" id="{22B47011-66A5-D595-51E9-70C1AF2C42A9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7" name="Rounded Rectangle 17">
              <a:extLst>
                <a:ext uri="{FF2B5EF4-FFF2-40B4-BE49-F238E27FC236}">
                  <a16:creationId xmlns:a16="http://schemas.microsoft.com/office/drawing/2014/main" id="{9D02AAE6-5171-B875-EFC9-188EF5DCE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8" name="Oval 25">
              <a:extLst>
                <a:ext uri="{FF2B5EF4-FFF2-40B4-BE49-F238E27FC236}">
                  <a16:creationId xmlns:a16="http://schemas.microsoft.com/office/drawing/2014/main" id="{E062E1C9-FFD4-2255-068B-001D779EC0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69" name="Block Arc 20">
              <a:extLst>
                <a:ext uri="{FF2B5EF4-FFF2-40B4-BE49-F238E27FC236}">
                  <a16:creationId xmlns:a16="http://schemas.microsoft.com/office/drawing/2014/main" id="{E1327613-7876-4C65-8634-AEECEB0E8FD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70" name="Freeform: Shape 348">
              <a:extLst>
                <a:ext uri="{FF2B5EF4-FFF2-40B4-BE49-F238E27FC236}">
                  <a16:creationId xmlns:a16="http://schemas.microsoft.com/office/drawing/2014/main" id="{44BD4825-9011-5321-E097-82B77CC4F73E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400"/>
            </a:p>
          </p:txBody>
        </p:sp>
      </p:grpSp>
      <p:sp>
        <p:nvSpPr>
          <p:cNvPr id="579" name="TextBox 578">
            <a:extLst>
              <a:ext uri="{FF2B5EF4-FFF2-40B4-BE49-F238E27FC236}">
                <a16:creationId xmlns:a16="http://schemas.microsoft.com/office/drawing/2014/main" id="{FB5523D8-289D-32C1-AF03-26CCE1B5CFA5}"/>
              </a:ext>
            </a:extLst>
          </p:cNvPr>
          <p:cNvSpPr txBox="1"/>
          <p:nvPr userDrawn="1"/>
        </p:nvSpPr>
        <p:spPr>
          <a:xfrm>
            <a:off x="877228" y="1745854"/>
            <a:ext cx="4977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altLang="ko-K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StudyGroup</a:t>
            </a:r>
            <a:endParaRPr lang="en-US" altLang="ko-K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altLang="ko-K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ko-KR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endParaRPr lang="ko-KR" alt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9B76A8A-5DE3-6DC4-D5D7-37166C5E64A8}"/>
              </a:ext>
            </a:extLst>
          </p:cNvPr>
          <p:cNvGrpSpPr/>
          <p:nvPr userDrawn="1"/>
        </p:nvGrpSpPr>
        <p:grpSpPr>
          <a:xfrm>
            <a:off x="809625" y="2669195"/>
            <a:ext cx="4949110" cy="610712"/>
            <a:chOff x="895627" y="2639906"/>
            <a:chExt cx="4949110" cy="610712"/>
          </a:xfrm>
        </p:grpSpPr>
        <p:sp>
          <p:nvSpPr>
            <p:cNvPr id="580" name="TextBox 579">
              <a:extLst>
                <a:ext uri="{FF2B5EF4-FFF2-40B4-BE49-F238E27FC236}">
                  <a16:creationId xmlns:a16="http://schemas.microsoft.com/office/drawing/2014/main" id="{13C7068A-D632-C787-DED2-D98A726DE6A3}"/>
                </a:ext>
              </a:extLst>
            </p:cNvPr>
            <p:cNvSpPr txBox="1"/>
            <p:nvPr userDrawn="1"/>
          </p:nvSpPr>
          <p:spPr>
            <a:xfrm>
              <a:off x="895752" y="2639906"/>
              <a:ext cx="4948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fld id="{F2AF6DC5-2CF9-46CC-B378-B9A532EABA36}" type="datetime2">
                <a:rPr lang="en-US" altLang="ko-KR" sz="140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Wednesday, April 16, 2025</a:t>
              </a:fld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1" name="TextBox 580">
              <a:extLst>
                <a:ext uri="{FF2B5EF4-FFF2-40B4-BE49-F238E27FC236}">
                  <a16:creationId xmlns:a16="http://schemas.microsoft.com/office/drawing/2014/main" id="{8B9BC891-3B5C-0850-4628-A17FA107CF68}"/>
                </a:ext>
              </a:extLst>
            </p:cNvPr>
            <p:cNvSpPr txBox="1"/>
            <p:nvPr userDrawn="1"/>
          </p:nvSpPr>
          <p:spPr>
            <a:xfrm>
              <a:off x="895627" y="2942841"/>
              <a:ext cx="46662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Presenter: </a:t>
              </a:r>
              <a:r>
                <a:rPr lang="en-US" altLang="ko-KR" sz="1400" dirty="0" err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Sohyun</a:t>
              </a:r>
              <a:r>
                <a:rPr lang="en-US" altLang="ko-KR" sz="1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Kim</a:t>
              </a:r>
              <a:endParaRPr lang="ko-KR" alt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8" name="Group 338">
            <a:extLst>
              <a:ext uri="{FF2B5EF4-FFF2-40B4-BE49-F238E27FC236}">
                <a16:creationId xmlns:a16="http://schemas.microsoft.com/office/drawing/2014/main" id="{4CB0C4E1-1E16-D2B7-771D-B93893DF291A}"/>
              </a:ext>
            </a:extLst>
          </p:cNvPr>
          <p:cNvGrpSpPr/>
          <p:nvPr userDrawn="1"/>
        </p:nvGrpSpPr>
        <p:grpSpPr>
          <a:xfrm flipH="1" flipV="1">
            <a:off x="5606719" y="-1581086"/>
            <a:ext cx="4404687" cy="2897012"/>
            <a:chOff x="2010490" y="69385"/>
            <a:chExt cx="6067597" cy="3998426"/>
          </a:xfrm>
        </p:grpSpPr>
        <p:sp>
          <p:nvSpPr>
            <p:cNvPr id="589" name="Oval 50">
              <a:extLst>
                <a:ext uri="{FF2B5EF4-FFF2-40B4-BE49-F238E27FC236}">
                  <a16:creationId xmlns:a16="http://schemas.microsoft.com/office/drawing/2014/main" id="{B9AFA4B2-5077-9928-4614-349B8E7A5D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0227" y="1782227"/>
              <a:ext cx="590289" cy="666693"/>
            </a:xfrm>
            <a:custGeom>
              <a:avLst/>
              <a:gdLst/>
              <a:ahLst/>
              <a:cxnLst/>
              <a:rect l="l" t="t" r="r" b="b"/>
              <a:pathLst>
                <a:path w="2868687" h="3240000">
                  <a:moveTo>
                    <a:pt x="1433799" y="2290728"/>
                  </a:moveTo>
                  <a:cubicBezTo>
                    <a:pt x="1317650" y="2346839"/>
                    <a:pt x="1203301" y="2394700"/>
                    <a:pt x="1093028" y="2434329"/>
                  </a:cubicBezTo>
                  <a:cubicBezTo>
                    <a:pt x="1167481" y="2812207"/>
                    <a:pt x="1292592" y="3060000"/>
                    <a:pt x="1434343" y="3060000"/>
                  </a:cubicBezTo>
                  <a:cubicBezTo>
                    <a:pt x="1576138" y="3060000"/>
                    <a:pt x="1701284" y="2812053"/>
                    <a:pt x="1774025" y="2433735"/>
                  </a:cubicBezTo>
                  <a:cubicBezTo>
                    <a:pt x="1663854" y="2394452"/>
                    <a:pt x="1549823" y="2346469"/>
                    <a:pt x="1433799" y="2290728"/>
                  </a:cubicBezTo>
                  <a:close/>
                  <a:moveTo>
                    <a:pt x="1824954" y="2078037"/>
                  </a:moveTo>
                  <a:cubicBezTo>
                    <a:pt x="1794480" y="2097450"/>
                    <a:pt x="1763147" y="2116057"/>
                    <a:pt x="1731343" y="2134419"/>
                  </a:cubicBezTo>
                  <a:lnTo>
                    <a:pt x="1635415" y="2187161"/>
                  </a:lnTo>
                  <a:cubicBezTo>
                    <a:pt x="1691788" y="2215044"/>
                    <a:pt x="1747931" y="2239109"/>
                    <a:pt x="1803378" y="2259350"/>
                  </a:cubicBezTo>
                  <a:cubicBezTo>
                    <a:pt x="1812120" y="2201101"/>
                    <a:pt x="1819148" y="2140526"/>
                    <a:pt x="1824954" y="2078037"/>
                  </a:cubicBezTo>
                  <a:close/>
                  <a:moveTo>
                    <a:pt x="1042306" y="2077178"/>
                  </a:moveTo>
                  <a:cubicBezTo>
                    <a:pt x="1047949" y="2140175"/>
                    <a:pt x="1055328" y="2201182"/>
                    <a:pt x="1063873" y="2259905"/>
                  </a:cubicBezTo>
                  <a:cubicBezTo>
                    <a:pt x="1119365" y="2238275"/>
                    <a:pt x="1176217" y="2214355"/>
                    <a:pt x="1233887" y="2187801"/>
                  </a:cubicBezTo>
                  <a:cubicBezTo>
                    <a:pt x="1201538" y="2170955"/>
                    <a:pt x="1169452" y="2152957"/>
                    <a:pt x="1137343" y="2134419"/>
                  </a:cubicBezTo>
                  <a:close/>
                  <a:moveTo>
                    <a:pt x="559768" y="1732679"/>
                  </a:moveTo>
                  <a:cubicBezTo>
                    <a:pt x="268524" y="1984850"/>
                    <a:pt x="116369" y="2217202"/>
                    <a:pt x="187266" y="2340000"/>
                  </a:cubicBezTo>
                  <a:cubicBezTo>
                    <a:pt x="258144" y="2462764"/>
                    <a:pt x="535307" y="2447213"/>
                    <a:pt x="899736" y="2322555"/>
                  </a:cubicBezTo>
                  <a:cubicBezTo>
                    <a:pt x="878937" y="2207297"/>
                    <a:pt x="863223" y="2084405"/>
                    <a:pt x="853746" y="1955834"/>
                  </a:cubicBezTo>
                  <a:cubicBezTo>
                    <a:pt x="747454" y="1883220"/>
                    <a:pt x="648878" y="1808453"/>
                    <a:pt x="559768" y="1732679"/>
                  </a:cubicBezTo>
                  <a:close/>
                  <a:moveTo>
                    <a:pt x="2309048" y="1730507"/>
                  </a:moveTo>
                  <a:cubicBezTo>
                    <a:pt x="2220666" y="1807660"/>
                    <a:pt x="2121792" y="1882664"/>
                    <a:pt x="2015235" y="1955625"/>
                  </a:cubicBezTo>
                  <a:cubicBezTo>
                    <a:pt x="2005364" y="2084180"/>
                    <a:pt x="1989894" y="2207119"/>
                    <a:pt x="1967330" y="2322070"/>
                  </a:cubicBezTo>
                  <a:lnTo>
                    <a:pt x="2081685" y="2358048"/>
                  </a:lnTo>
                  <a:cubicBezTo>
                    <a:pt x="2116015" y="2320492"/>
                    <a:pt x="2165526" y="2297468"/>
                    <a:pt x="2220415" y="2297468"/>
                  </a:cubicBezTo>
                  <a:cubicBezTo>
                    <a:pt x="2302230" y="2297468"/>
                    <a:pt x="2372097" y="2348622"/>
                    <a:pt x="2399287" y="2420880"/>
                  </a:cubicBezTo>
                  <a:cubicBezTo>
                    <a:pt x="2542053" y="2432945"/>
                    <a:pt x="2642630" y="2407186"/>
                    <a:pt x="2681420" y="2340000"/>
                  </a:cubicBezTo>
                  <a:cubicBezTo>
                    <a:pt x="2752393" y="2217071"/>
                    <a:pt x="2599836" y="1984353"/>
                    <a:pt x="2309048" y="1730507"/>
                  </a:cubicBezTo>
                  <a:close/>
                  <a:moveTo>
                    <a:pt x="2026056" y="1510554"/>
                  </a:moveTo>
                  <a:cubicBezTo>
                    <a:pt x="2027893" y="1546708"/>
                    <a:pt x="2028343" y="1583211"/>
                    <a:pt x="2028343" y="1620000"/>
                  </a:cubicBezTo>
                  <a:lnTo>
                    <a:pt x="2024251" y="1730716"/>
                  </a:lnTo>
                  <a:lnTo>
                    <a:pt x="2173722" y="1619092"/>
                  </a:lnTo>
                  <a:cubicBezTo>
                    <a:pt x="2127526" y="1582190"/>
                    <a:pt x="2078507" y="1545517"/>
                    <a:pt x="2026056" y="1510554"/>
                  </a:cubicBezTo>
                  <a:close/>
                  <a:moveTo>
                    <a:pt x="844436" y="1509285"/>
                  </a:moveTo>
                  <a:lnTo>
                    <a:pt x="694964" y="1620908"/>
                  </a:lnTo>
                  <a:cubicBezTo>
                    <a:pt x="741160" y="1657811"/>
                    <a:pt x="790179" y="1694484"/>
                    <a:pt x="842630" y="1729447"/>
                  </a:cubicBezTo>
                  <a:cubicBezTo>
                    <a:pt x="840793" y="1693293"/>
                    <a:pt x="840343" y="1656790"/>
                    <a:pt x="840343" y="1620000"/>
                  </a:cubicBezTo>
                  <a:close/>
                  <a:moveTo>
                    <a:pt x="1434343" y="1361184"/>
                  </a:moveTo>
                  <a:cubicBezTo>
                    <a:pt x="1573534" y="1361184"/>
                    <a:pt x="1686371" y="1474021"/>
                    <a:pt x="1686371" y="1613212"/>
                  </a:cubicBezTo>
                  <a:cubicBezTo>
                    <a:pt x="1686371" y="1752403"/>
                    <a:pt x="1573534" y="1865240"/>
                    <a:pt x="1434343" y="1865240"/>
                  </a:cubicBezTo>
                  <a:cubicBezTo>
                    <a:pt x="1295152" y="1865240"/>
                    <a:pt x="1182315" y="1752403"/>
                    <a:pt x="1182315" y="1613212"/>
                  </a:cubicBezTo>
                  <a:cubicBezTo>
                    <a:pt x="1182315" y="1474021"/>
                    <a:pt x="1295152" y="1361184"/>
                    <a:pt x="1434343" y="1361184"/>
                  </a:cubicBezTo>
                  <a:close/>
                  <a:moveTo>
                    <a:pt x="1433770" y="1149513"/>
                  </a:moveTo>
                  <a:cubicBezTo>
                    <a:pt x="1365445" y="1183896"/>
                    <a:pt x="1296585" y="1221489"/>
                    <a:pt x="1227343" y="1261466"/>
                  </a:cubicBezTo>
                  <a:lnTo>
                    <a:pt x="1027157" y="1384911"/>
                  </a:lnTo>
                  <a:cubicBezTo>
                    <a:pt x="1022222" y="1461370"/>
                    <a:pt x="1020343" y="1539922"/>
                    <a:pt x="1020343" y="1620000"/>
                  </a:cubicBezTo>
                  <a:lnTo>
                    <a:pt x="1028287" y="1855786"/>
                  </a:lnTo>
                  <a:cubicBezTo>
                    <a:pt x="1091680" y="1898065"/>
                    <a:pt x="1158394" y="1938727"/>
                    <a:pt x="1227343" y="1978535"/>
                  </a:cubicBezTo>
                  <a:lnTo>
                    <a:pt x="1434916" y="2090488"/>
                  </a:lnTo>
                  <a:cubicBezTo>
                    <a:pt x="1503241" y="2056105"/>
                    <a:pt x="1572101" y="2018511"/>
                    <a:pt x="1641343" y="1978535"/>
                  </a:cubicBezTo>
                  <a:lnTo>
                    <a:pt x="1841530" y="1855090"/>
                  </a:lnTo>
                  <a:cubicBezTo>
                    <a:pt x="1846464" y="1778631"/>
                    <a:pt x="1848343" y="1700079"/>
                    <a:pt x="1848343" y="1620000"/>
                  </a:cubicBezTo>
                  <a:lnTo>
                    <a:pt x="1840399" y="1384214"/>
                  </a:lnTo>
                  <a:cubicBezTo>
                    <a:pt x="1777006" y="1341936"/>
                    <a:pt x="1710293" y="1301274"/>
                    <a:pt x="1641343" y="1261466"/>
                  </a:cubicBezTo>
                  <a:close/>
                  <a:moveTo>
                    <a:pt x="1065308" y="980650"/>
                  </a:moveTo>
                  <a:cubicBezTo>
                    <a:pt x="1056566" y="1038899"/>
                    <a:pt x="1049538" y="1099475"/>
                    <a:pt x="1043732" y="1161964"/>
                  </a:cubicBezTo>
                  <a:cubicBezTo>
                    <a:pt x="1074206" y="1142551"/>
                    <a:pt x="1105539" y="1123943"/>
                    <a:pt x="1137343" y="1105581"/>
                  </a:cubicBezTo>
                  <a:lnTo>
                    <a:pt x="1233271" y="1052839"/>
                  </a:lnTo>
                  <a:cubicBezTo>
                    <a:pt x="1176898" y="1024957"/>
                    <a:pt x="1120756" y="1000892"/>
                    <a:pt x="1065308" y="980650"/>
                  </a:cubicBezTo>
                  <a:close/>
                  <a:moveTo>
                    <a:pt x="1804814" y="980095"/>
                  </a:moveTo>
                  <a:cubicBezTo>
                    <a:pt x="1749321" y="1001726"/>
                    <a:pt x="1692469" y="1025646"/>
                    <a:pt x="1634800" y="1052200"/>
                  </a:cubicBezTo>
                  <a:cubicBezTo>
                    <a:pt x="1667149" y="1069046"/>
                    <a:pt x="1699234" y="1087043"/>
                    <a:pt x="1731343" y="1105581"/>
                  </a:cubicBezTo>
                  <a:lnTo>
                    <a:pt x="1826380" y="1162822"/>
                  </a:lnTo>
                  <a:cubicBezTo>
                    <a:pt x="1820738" y="1099825"/>
                    <a:pt x="1813359" y="1038819"/>
                    <a:pt x="1804814" y="980095"/>
                  </a:cubicBezTo>
                  <a:close/>
                  <a:moveTo>
                    <a:pt x="2432236" y="816002"/>
                  </a:moveTo>
                  <a:cubicBezTo>
                    <a:pt x="2308930" y="820546"/>
                    <a:pt x="2149627" y="855445"/>
                    <a:pt x="1968950" y="917446"/>
                  </a:cubicBezTo>
                  <a:cubicBezTo>
                    <a:pt x="1989749" y="1032703"/>
                    <a:pt x="2005463" y="1155596"/>
                    <a:pt x="2014941" y="1284167"/>
                  </a:cubicBezTo>
                  <a:cubicBezTo>
                    <a:pt x="2121232" y="1356780"/>
                    <a:pt x="2219808" y="1431548"/>
                    <a:pt x="2308918" y="1507322"/>
                  </a:cubicBezTo>
                  <a:cubicBezTo>
                    <a:pt x="2600162" y="1255150"/>
                    <a:pt x="2752317" y="1022798"/>
                    <a:pt x="2681420" y="900000"/>
                  </a:cubicBezTo>
                  <a:cubicBezTo>
                    <a:pt x="2645694" y="838121"/>
                    <a:pt x="2557557" y="811383"/>
                    <a:pt x="2432236" y="816002"/>
                  </a:cubicBezTo>
                  <a:close/>
                  <a:moveTo>
                    <a:pt x="436450" y="816001"/>
                  </a:moveTo>
                  <a:cubicBezTo>
                    <a:pt x="311129" y="811383"/>
                    <a:pt x="222992" y="838121"/>
                    <a:pt x="187266" y="900000"/>
                  </a:cubicBezTo>
                  <a:cubicBezTo>
                    <a:pt x="158404" y="949991"/>
                    <a:pt x="166508" y="1018139"/>
                    <a:pt x="206887" y="1097970"/>
                  </a:cubicBezTo>
                  <a:cubicBezTo>
                    <a:pt x="213842" y="1096217"/>
                    <a:pt x="221021" y="1095812"/>
                    <a:pt x="228294" y="1095812"/>
                  </a:cubicBezTo>
                  <a:cubicBezTo>
                    <a:pt x="334372" y="1095812"/>
                    <a:pt x="420366" y="1181806"/>
                    <a:pt x="420366" y="1287884"/>
                  </a:cubicBezTo>
                  <a:cubicBezTo>
                    <a:pt x="420366" y="1314219"/>
                    <a:pt x="415066" y="1339317"/>
                    <a:pt x="405427" y="1362148"/>
                  </a:cubicBezTo>
                  <a:cubicBezTo>
                    <a:pt x="450585" y="1410442"/>
                    <a:pt x="502437" y="1459559"/>
                    <a:pt x="559639" y="1509493"/>
                  </a:cubicBezTo>
                  <a:cubicBezTo>
                    <a:pt x="648020" y="1432341"/>
                    <a:pt x="746894" y="1357336"/>
                    <a:pt x="853451" y="1284376"/>
                  </a:cubicBezTo>
                  <a:cubicBezTo>
                    <a:pt x="863322" y="1155820"/>
                    <a:pt x="878792" y="1032881"/>
                    <a:pt x="901357" y="917930"/>
                  </a:cubicBezTo>
                  <a:cubicBezTo>
                    <a:pt x="719999" y="855651"/>
                    <a:pt x="560119" y="820559"/>
                    <a:pt x="436450" y="816001"/>
                  </a:cubicBezTo>
                  <a:close/>
                  <a:moveTo>
                    <a:pt x="1434343" y="180000"/>
                  </a:moveTo>
                  <a:cubicBezTo>
                    <a:pt x="1292548" y="180000"/>
                    <a:pt x="1167402" y="427948"/>
                    <a:pt x="1094661" y="806265"/>
                  </a:cubicBezTo>
                  <a:cubicBezTo>
                    <a:pt x="1204832" y="845548"/>
                    <a:pt x="1318864" y="893532"/>
                    <a:pt x="1434887" y="949272"/>
                  </a:cubicBezTo>
                  <a:cubicBezTo>
                    <a:pt x="1551037" y="893162"/>
                    <a:pt x="1665385" y="845301"/>
                    <a:pt x="1775658" y="805671"/>
                  </a:cubicBezTo>
                  <a:cubicBezTo>
                    <a:pt x="1751860" y="684885"/>
                    <a:pt x="1722886" y="577390"/>
                    <a:pt x="1688823" y="487405"/>
                  </a:cubicBezTo>
                  <a:cubicBezTo>
                    <a:pt x="1688009" y="487647"/>
                    <a:pt x="1687191" y="487652"/>
                    <a:pt x="1686371" y="487652"/>
                  </a:cubicBezTo>
                  <a:cubicBezTo>
                    <a:pt x="1580293" y="487652"/>
                    <a:pt x="1494299" y="401658"/>
                    <a:pt x="1494299" y="295580"/>
                  </a:cubicBezTo>
                  <a:cubicBezTo>
                    <a:pt x="1494299" y="264819"/>
                    <a:pt x="1501530" y="235747"/>
                    <a:pt x="1516122" y="210837"/>
                  </a:cubicBezTo>
                  <a:cubicBezTo>
                    <a:pt x="1490583" y="189985"/>
                    <a:pt x="1462798" y="180000"/>
                    <a:pt x="1434343" y="180000"/>
                  </a:cubicBezTo>
                  <a:close/>
                  <a:moveTo>
                    <a:pt x="1434343" y="0"/>
                  </a:moveTo>
                  <a:cubicBezTo>
                    <a:pt x="1509303" y="0"/>
                    <a:pt x="1581019" y="37868"/>
                    <a:pt x="1646062" y="107907"/>
                  </a:cubicBezTo>
                  <a:cubicBezTo>
                    <a:pt x="1659037" y="104972"/>
                    <a:pt x="1672533" y="103508"/>
                    <a:pt x="1686371" y="103508"/>
                  </a:cubicBezTo>
                  <a:cubicBezTo>
                    <a:pt x="1792449" y="103508"/>
                    <a:pt x="1878443" y="189502"/>
                    <a:pt x="1878443" y="295580"/>
                  </a:cubicBezTo>
                  <a:cubicBezTo>
                    <a:pt x="1878443" y="342831"/>
                    <a:pt x="1861381" y="386097"/>
                    <a:pt x="1831228" y="417985"/>
                  </a:cubicBezTo>
                  <a:cubicBezTo>
                    <a:pt x="1871860" y="515668"/>
                    <a:pt x="1906636" y="628220"/>
                    <a:pt x="1935357" y="752219"/>
                  </a:cubicBezTo>
                  <a:cubicBezTo>
                    <a:pt x="2379384" y="616814"/>
                    <a:pt x="2731816" y="627289"/>
                    <a:pt x="2837304" y="810000"/>
                  </a:cubicBezTo>
                  <a:cubicBezTo>
                    <a:pt x="2942793" y="992711"/>
                    <a:pt x="2775650" y="1303161"/>
                    <a:pt x="2436521" y="1620139"/>
                  </a:cubicBezTo>
                  <a:cubicBezTo>
                    <a:pt x="2775698" y="1936928"/>
                    <a:pt x="2942777" y="2247316"/>
                    <a:pt x="2837304" y="2430000"/>
                  </a:cubicBezTo>
                  <a:cubicBezTo>
                    <a:pt x="2771439" y="2544083"/>
                    <a:pt x="2609300" y="2591017"/>
                    <a:pt x="2388706" y="2577188"/>
                  </a:cubicBezTo>
                  <a:cubicBezTo>
                    <a:pt x="2358753" y="2639691"/>
                    <a:pt x="2294480" y="2681612"/>
                    <a:pt x="2220415" y="2681612"/>
                  </a:cubicBezTo>
                  <a:cubicBezTo>
                    <a:pt x="2122541" y="2681612"/>
                    <a:pt x="2041764" y="2608405"/>
                    <a:pt x="2030773" y="2513644"/>
                  </a:cubicBezTo>
                  <a:cubicBezTo>
                    <a:pt x="1999304" y="2506661"/>
                    <a:pt x="1967635" y="2497623"/>
                    <a:pt x="1935485" y="2487821"/>
                  </a:cubicBezTo>
                  <a:cubicBezTo>
                    <a:pt x="1830610" y="2940018"/>
                    <a:pt x="1645322" y="3240000"/>
                    <a:pt x="1434343" y="3240000"/>
                  </a:cubicBezTo>
                  <a:cubicBezTo>
                    <a:pt x="1223366" y="3240000"/>
                    <a:pt x="1038079" y="2940023"/>
                    <a:pt x="933330" y="2487781"/>
                  </a:cubicBezTo>
                  <a:cubicBezTo>
                    <a:pt x="489302" y="2623186"/>
                    <a:pt x="136870" y="2612712"/>
                    <a:pt x="31382" y="2430000"/>
                  </a:cubicBezTo>
                  <a:cubicBezTo>
                    <a:pt x="-74106" y="2247290"/>
                    <a:pt x="93037" y="1936840"/>
                    <a:pt x="432165" y="1619862"/>
                  </a:cubicBezTo>
                  <a:cubicBezTo>
                    <a:pt x="378689" y="1569916"/>
                    <a:pt x="329491" y="1520128"/>
                    <a:pt x="285801" y="1470219"/>
                  </a:cubicBezTo>
                  <a:cubicBezTo>
                    <a:pt x="267844" y="1476857"/>
                    <a:pt x="248431" y="1479956"/>
                    <a:pt x="228294" y="1479956"/>
                  </a:cubicBezTo>
                  <a:cubicBezTo>
                    <a:pt x="122216" y="1479956"/>
                    <a:pt x="36222" y="1393962"/>
                    <a:pt x="36222" y="1287884"/>
                  </a:cubicBezTo>
                  <a:cubicBezTo>
                    <a:pt x="36222" y="1246866"/>
                    <a:pt x="49080" y="1208850"/>
                    <a:pt x="73868" y="1179672"/>
                  </a:cubicBezTo>
                  <a:cubicBezTo>
                    <a:pt x="-4733" y="1033688"/>
                    <a:pt x="-23287" y="904690"/>
                    <a:pt x="31382" y="810000"/>
                  </a:cubicBezTo>
                  <a:cubicBezTo>
                    <a:pt x="136860" y="627306"/>
                    <a:pt x="489234" y="616816"/>
                    <a:pt x="933201" y="752179"/>
                  </a:cubicBezTo>
                  <a:cubicBezTo>
                    <a:pt x="1038076" y="299982"/>
                    <a:pt x="1223365" y="0"/>
                    <a:pt x="1434343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0" name="Heart 17">
              <a:extLst>
                <a:ext uri="{FF2B5EF4-FFF2-40B4-BE49-F238E27FC236}">
                  <a16:creationId xmlns:a16="http://schemas.microsoft.com/office/drawing/2014/main" id="{AC47690A-CFA6-3C4C-C2DE-37E9F476FC65}"/>
                </a:ext>
              </a:extLst>
            </p:cNvPr>
            <p:cNvSpPr/>
            <p:nvPr/>
          </p:nvSpPr>
          <p:spPr>
            <a:xfrm flipV="1">
              <a:off x="5835370" y="1103785"/>
              <a:ext cx="630815" cy="618491"/>
            </a:xfrm>
            <a:custGeom>
              <a:avLst/>
              <a:gdLst/>
              <a:ahLst/>
              <a:cxnLst/>
              <a:rect l="l" t="t" r="r" b="b"/>
              <a:pathLst>
                <a:path w="3263621" h="3199863">
                  <a:moveTo>
                    <a:pt x="1896188" y="786599"/>
                  </a:moveTo>
                  <a:cubicBezTo>
                    <a:pt x="1878938" y="786251"/>
                    <a:pt x="1861335" y="789280"/>
                    <a:pt x="1844305" y="796082"/>
                  </a:cubicBezTo>
                  <a:cubicBezTo>
                    <a:pt x="1792333" y="816839"/>
                    <a:pt x="1760707" y="866742"/>
                    <a:pt x="1761231" y="919486"/>
                  </a:cubicBezTo>
                  <a:lnTo>
                    <a:pt x="1573886" y="1618665"/>
                  </a:lnTo>
                  <a:lnTo>
                    <a:pt x="1438574" y="1113672"/>
                  </a:lnTo>
                  <a:cubicBezTo>
                    <a:pt x="1424335" y="1060531"/>
                    <a:pt x="1379808" y="1023594"/>
                    <a:pt x="1328543" y="1016456"/>
                  </a:cubicBezTo>
                  <a:cubicBezTo>
                    <a:pt x="1320071" y="1015276"/>
                    <a:pt x="1311415" y="1014911"/>
                    <a:pt x="1302836" y="1018067"/>
                  </a:cubicBezTo>
                  <a:lnTo>
                    <a:pt x="1300556" y="1017667"/>
                  </a:lnTo>
                  <a:cubicBezTo>
                    <a:pt x="1298914" y="1017711"/>
                    <a:pt x="1297275" y="1017786"/>
                    <a:pt x="1295680" y="1018515"/>
                  </a:cubicBezTo>
                  <a:lnTo>
                    <a:pt x="1275904" y="1019755"/>
                  </a:lnTo>
                  <a:cubicBezTo>
                    <a:pt x="1273459" y="1020410"/>
                    <a:pt x="1271049" y="1021129"/>
                    <a:pt x="1269080" y="1023145"/>
                  </a:cubicBezTo>
                  <a:cubicBezTo>
                    <a:pt x="1229892" y="1033156"/>
                    <a:pt x="1196286" y="1061513"/>
                    <a:pt x="1180414" y="1102068"/>
                  </a:cubicBezTo>
                  <a:lnTo>
                    <a:pt x="902406" y="1812437"/>
                  </a:lnTo>
                  <a:lnTo>
                    <a:pt x="612897" y="1812437"/>
                  </a:lnTo>
                  <a:cubicBezTo>
                    <a:pt x="539543" y="1812437"/>
                    <a:pt x="480078" y="1871902"/>
                    <a:pt x="480078" y="1945256"/>
                  </a:cubicBezTo>
                  <a:cubicBezTo>
                    <a:pt x="480078" y="2018610"/>
                    <a:pt x="539543" y="2078075"/>
                    <a:pt x="612897" y="2078075"/>
                  </a:cubicBezTo>
                  <a:lnTo>
                    <a:pt x="966673" y="2078075"/>
                  </a:lnTo>
                  <a:cubicBezTo>
                    <a:pt x="1008666" y="2088839"/>
                    <a:pt x="1051924" y="2075535"/>
                    <a:pt x="1081835" y="2045978"/>
                  </a:cubicBezTo>
                  <a:cubicBezTo>
                    <a:pt x="1105846" y="2028294"/>
                    <a:pt x="1122213" y="2001701"/>
                    <a:pt x="1125659" y="1970866"/>
                  </a:cubicBezTo>
                  <a:lnTo>
                    <a:pt x="1284498" y="1565001"/>
                  </a:lnTo>
                  <a:lnTo>
                    <a:pt x="1443089" y="2156868"/>
                  </a:lnTo>
                  <a:cubicBezTo>
                    <a:pt x="1455914" y="2204733"/>
                    <a:pt x="1493311" y="2239452"/>
                    <a:pt x="1538593" y="2249086"/>
                  </a:cubicBezTo>
                  <a:lnTo>
                    <a:pt x="1542015" y="2250785"/>
                  </a:lnTo>
                  <a:cubicBezTo>
                    <a:pt x="1542604" y="2250943"/>
                    <a:pt x="1543193" y="2251097"/>
                    <a:pt x="1543870" y="2250902"/>
                  </a:cubicBezTo>
                  <a:cubicBezTo>
                    <a:pt x="1553422" y="2254514"/>
                    <a:pt x="1563610" y="2255524"/>
                    <a:pt x="1573886" y="2252783"/>
                  </a:cubicBezTo>
                  <a:cubicBezTo>
                    <a:pt x="1584162" y="2255524"/>
                    <a:pt x="1594351" y="2254515"/>
                    <a:pt x="1603903" y="2250901"/>
                  </a:cubicBezTo>
                  <a:lnTo>
                    <a:pt x="1605758" y="2250785"/>
                  </a:lnTo>
                  <a:cubicBezTo>
                    <a:pt x="1606974" y="2250459"/>
                    <a:pt x="1608181" y="2250118"/>
                    <a:pt x="1609178" y="2249086"/>
                  </a:cubicBezTo>
                  <a:cubicBezTo>
                    <a:pt x="1654461" y="2239453"/>
                    <a:pt x="1691859" y="2204734"/>
                    <a:pt x="1704684" y="2156868"/>
                  </a:cubicBezTo>
                  <a:lnTo>
                    <a:pt x="1921541" y="1347547"/>
                  </a:lnTo>
                  <a:lnTo>
                    <a:pt x="2181705" y="1998928"/>
                  </a:lnTo>
                  <a:cubicBezTo>
                    <a:pt x="2205326" y="2058070"/>
                    <a:pt x="2266689" y="2090865"/>
                    <a:pt x="2326593" y="2078075"/>
                  </a:cubicBezTo>
                  <a:lnTo>
                    <a:pt x="2671200" y="2078075"/>
                  </a:lnTo>
                  <a:cubicBezTo>
                    <a:pt x="2744554" y="2078075"/>
                    <a:pt x="2804019" y="2018610"/>
                    <a:pt x="2804019" y="1945256"/>
                  </a:cubicBezTo>
                  <a:cubicBezTo>
                    <a:pt x="2804019" y="1871902"/>
                    <a:pt x="2744554" y="1812437"/>
                    <a:pt x="2671200" y="1812437"/>
                  </a:cubicBezTo>
                  <a:lnTo>
                    <a:pt x="2393261" y="1812437"/>
                  </a:lnTo>
                  <a:lnTo>
                    <a:pt x="2016914" y="870162"/>
                  </a:lnTo>
                  <a:cubicBezTo>
                    <a:pt x="1996508" y="819071"/>
                    <a:pt x="1947937" y="787642"/>
                    <a:pt x="1896188" y="786599"/>
                  </a:cubicBezTo>
                  <a:close/>
                  <a:moveTo>
                    <a:pt x="773454" y="106"/>
                  </a:moveTo>
                  <a:cubicBezTo>
                    <a:pt x="1097282" y="5742"/>
                    <a:pt x="1441967" y="238301"/>
                    <a:pt x="1631811" y="769863"/>
                  </a:cubicBezTo>
                  <a:cubicBezTo>
                    <a:pt x="2306811" y="-1120137"/>
                    <a:pt x="4939311" y="769863"/>
                    <a:pt x="1631811" y="3199863"/>
                  </a:cubicBezTo>
                  <a:cubicBezTo>
                    <a:pt x="-745455" y="1453301"/>
                    <a:pt x="-54107" y="-14297"/>
                    <a:pt x="773454" y="106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1" name="Rounded Rectangle 25">
              <a:extLst>
                <a:ext uri="{FF2B5EF4-FFF2-40B4-BE49-F238E27FC236}">
                  <a16:creationId xmlns:a16="http://schemas.microsoft.com/office/drawing/2014/main" id="{24A8D5E2-BFB0-30C1-452A-695B4D44AEAC}"/>
                </a:ext>
              </a:extLst>
            </p:cNvPr>
            <p:cNvSpPr/>
            <p:nvPr/>
          </p:nvSpPr>
          <p:spPr>
            <a:xfrm flipV="1">
              <a:off x="3642868" y="1158937"/>
              <a:ext cx="626244" cy="527796"/>
            </a:xfrm>
            <a:custGeom>
              <a:avLst/>
              <a:gdLst/>
              <a:ahLst/>
              <a:cxnLst/>
              <a:rect l="l" t="t" r="r" b="b"/>
              <a:pathLst>
                <a:path w="3240000" h="2730652">
                  <a:moveTo>
                    <a:pt x="1452811" y="1541940"/>
                  </a:moveTo>
                  <a:lnTo>
                    <a:pt x="1452811" y="1831951"/>
                  </a:lnTo>
                  <a:lnTo>
                    <a:pt x="1162800" y="1831951"/>
                  </a:lnTo>
                  <a:lnTo>
                    <a:pt x="1162800" y="2166329"/>
                  </a:lnTo>
                  <a:lnTo>
                    <a:pt x="1452811" y="2166329"/>
                  </a:lnTo>
                  <a:lnTo>
                    <a:pt x="1452811" y="2456340"/>
                  </a:lnTo>
                  <a:lnTo>
                    <a:pt x="1787189" y="2456340"/>
                  </a:lnTo>
                  <a:lnTo>
                    <a:pt x="1787189" y="2166329"/>
                  </a:lnTo>
                  <a:lnTo>
                    <a:pt x="2077200" y="2166329"/>
                  </a:lnTo>
                  <a:lnTo>
                    <a:pt x="2077200" y="1831951"/>
                  </a:lnTo>
                  <a:lnTo>
                    <a:pt x="1787189" y="1831951"/>
                  </a:lnTo>
                  <a:lnTo>
                    <a:pt x="1787189" y="1541940"/>
                  </a:lnTo>
                  <a:close/>
                  <a:moveTo>
                    <a:pt x="0" y="1278453"/>
                  </a:moveTo>
                  <a:lnTo>
                    <a:pt x="3240000" y="1278453"/>
                  </a:lnTo>
                  <a:lnTo>
                    <a:pt x="3240000" y="2376509"/>
                  </a:lnTo>
                  <a:cubicBezTo>
                    <a:pt x="3240000" y="2572097"/>
                    <a:pt x="3081445" y="2730652"/>
                    <a:pt x="2885857" y="2730652"/>
                  </a:cubicBezTo>
                  <a:lnTo>
                    <a:pt x="354143" y="2730652"/>
                  </a:lnTo>
                  <a:cubicBezTo>
                    <a:pt x="158555" y="2730652"/>
                    <a:pt x="0" y="2572097"/>
                    <a:pt x="0" y="2376509"/>
                  </a:cubicBezTo>
                  <a:close/>
                  <a:moveTo>
                    <a:pt x="1001150" y="200505"/>
                  </a:moveTo>
                  <a:cubicBezTo>
                    <a:pt x="933045" y="200505"/>
                    <a:pt x="877834" y="255715"/>
                    <a:pt x="877834" y="323821"/>
                  </a:cubicBezTo>
                  <a:lnTo>
                    <a:pt x="877834" y="605836"/>
                  </a:lnTo>
                  <a:lnTo>
                    <a:pt x="2362163" y="605836"/>
                  </a:lnTo>
                  <a:lnTo>
                    <a:pt x="2362163" y="323821"/>
                  </a:lnTo>
                  <a:cubicBezTo>
                    <a:pt x="2362163" y="255715"/>
                    <a:pt x="2306952" y="200505"/>
                    <a:pt x="2238846" y="200505"/>
                  </a:cubicBezTo>
                  <a:close/>
                  <a:moveTo>
                    <a:pt x="843301" y="0"/>
                  </a:moveTo>
                  <a:lnTo>
                    <a:pt x="2396696" y="0"/>
                  </a:lnTo>
                  <a:cubicBezTo>
                    <a:pt x="2488075" y="0"/>
                    <a:pt x="2562152" y="74077"/>
                    <a:pt x="2562152" y="165456"/>
                  </a:cubicBezTo>
                  <a:lnTo>
                    <a:pt x="2562152" y="605836"/>
                  </a:lnTo>
                  <a:lnTo>
                    <a:pt x="2885857" y="605836"/>
                  </a:lnTo>
                  <a:cubicBezTo>
                    <a:pt x="3081445" y="605836"/>
                    <a:pt x="3240000" y="764391"/>
                    <a:pt x="3240000" y="959979"/>
                  </a:cubicBezTo>
                  <a:lnTo>
                    <a:pt x="3240000" y="1134437"/>
                  </a:lnTo>
                  <a:lnTo>
                    <a:pt x="0" y="1134437"/>
                  </a:lnTo>
                  <a:lnTo>
                    <a:pt x="0" y="959979"/>
                  </a:lnTo>
                  <a:cubicBezTo>
                    <a:pt x="0" y="764391"/>
                    <a:pt x="158555" y="605836"/>
                    <a:pt x="354143" y="605836"/>
                  </a:cubicBezTo>
                  <a:lnTo>
                    <a:pt x="677845" y="605836"/>
                  </a:lnTo>
                  <a:lnTo>
                    <a:pt x="677845" y="165456"/>
                  </a:lnTo>
                  <a:cubicBezTo>
                    <a:pt x="677845" y="74077"/>
                    <a:pt x="751923" y="0"/>
                    <a:pt x="843301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2" name="Chord 32">
              <a:extLst>
                <a:ext uri="{FF2B5EF4-FFF2-40B4-BE49-F238E27FC236}">
                  <a16:creationId xmlns:a16="http://schemas.microsoft.com/office/drawing/2014/main" id="{88726C82-03EA-F24C-82C7-472596BECC5C}"/>
                </a:ext>
              </a:extLst>
            </p:cNvPr>
            <p:cNvSpPr/>
            <p:nvPr/>
          </p:nvSpPr>
          <p:spPr>
            <a:xfrm>
              <a:off x="4769069" y="3060549"/>
              <a:ext cx="626244" cy="620754"/>
            </a:xfrm>
            <a:custGeom>
              <a:avLst/>
              <a:gdLst/>
              <a:ahLst/>
              <a:cxnLst/>
              <a:rect l="l" t="t" r="r" b="b"/>
              <a:pathLst>
                <a:path w="3240000" h="3211580">
                  <a:moveTo>
                    <a:pt x="991906" y="2959580"/>
                  </a:moveTo>
                  <a:lnTo>
                    <a:pt x="2193254" y="2959580"/>
                  </a:lnTo>
                  <a:cubicBezTo>
                    <a:pt x="2215674" y="2959580"/>
                    <a:pt x="2233849" y="2977755"/>
                    <a:pt x="2233849" y="3000175"/>
                  </a:cubicBezTo>
                  <a:lnTo>
                    <a:pt x="2233849" y="3170985"/>
                  </a:lnTo>
                  <a:cubicBezTo>
                    <a:pt x="2233849" y="3193405"/>
                    <a:pt x="2215674" y="3211580"/>
                    <a:pt x="2193254" y="3211580"/>
                  </a:cubicBezTo>
                  <a:lnTo>
                    <a:pt x="991906" y="3211580"/>
                  </a:lnTo>
                  <a:cubicBezTo>
                    <a:pt x="969486" y="3211580"/>
                    <a:pt x="951311" y="3193405"/>
                    <a:pt x="951311" y="3170985"/>
                  </a:cubicBezTo>
                  <a:lnTo>
                    <a:pt x="951311" y="3000175"/>
                  </a:lnTo>
                  <a:cubicBezTo>
                    <a:pt x="951311" y="2977755"/>
                    <a:pt x="969486" y="2959580"/>
                    <a:pt x="991906" y="2959580"/>
                  </a:cubicBezTo>
                  <a:close/>
                  <a:moveTo>
                    <a:pt x="1439043" y="1763796"/>
                  </a:moveTo>
                  <a:lnTo>
                    <a:pt x="1439043" y="2067459"/>
                  </a:lnTo>
                  <a:lnTo>
                    <a:pt x="1135380" y="2067459"/>
                  </a:lnTo>
                  <a:lnTo>
                    <a:pt x="1135380" y="2374533"/>
                  </a:lnTo>
                  <a:lnTo>
                    <a:pt x="1439043" y="2374533"/>
                  </a:lnTo>
                  <a:lnTo>
                    <a:pt x="1439043" y="2678196"/>
                  </a:lnTo>
                  <a:lnTo>
                    <a:pt x="1746117" y="2678196"/>
                  </a:lnTo>
                  <a:lnTo>
                    <a:pt x="1746117" y="2374533"/>
                  </a:lnTo>
                  <a:lnTo>
                    <a:pt x="2049780" y="2374533"/>
                  </a:lnTo>
                  <a:lnTo>
                    <a:pt x="2049780" y="2067459"/>
                  </a:lnTo>
                  <a:lnTo>
                    <a:pt x="1746117" y="2067459"/>
                  </a:lnTo>
                  <a:lnTo>
                    <a:pt x="1746117" y="1763796"/>
                  </a:lnTo>
                  <a:close/>
                  <a:moveTo>
                    <a:pt x="128358" y="1541040"/>
                  </a:moveTo>
                  <a:lnTo>
                    <a:pt x="3056915" y="1550917"/>
                  </a:lnTo>
                  <a:cubicBezTo>
                    <a:pt x="3061111" y="2078028"/>
                    <a:pt x="2781683" y="2566719"/>
                    <a:pt x="2325284" y="2830467"/>
                  </a:cubicBezTo>
                  <a:lnTo>
                    <a:pt x="2182018" y="2900953"/>
                  </a:lnTo>
                  <a:lnTo>
                    <a:pt x="1002135" y="2900953"/>
                  </a:lnTo>
                  <a:cubicBezTo>
                    <a:pt x="950374" y="2879821"/>
                    <a:pt x="900231" y="2854191"/>
                    <a:pt x="851341" y="2825496"/>
                  </a:cubicBezTo>
                  <a:cubicBezTo>
                    <a:pt x="396732" y="2558675"/>
                    <a:pt x="120607" y="2068110"/>
                    <a:pt x="128358" y="1541040"/>
                  </a:cubicBezTo>
                  <a:close/>
                  <a:moveTo>
                    <a:pt x="61067" y="1230414"/>
                  </a:moveTo>
                  <a:lnTo>
                    <a:pt x="3178933" y="1230414"/>
                  </a:lnTo>
                  <a:cubicBezTo>
                    <a:pt x="3212659" y="1230414"/>
                    <a:pt x="3240000" y="1257755"/>
                    <a:pt x="3240000" y="1291481"/>
                  </a:cubicBezTo>
                  <a:lnTo>
                    <a:pt x="3240000" y="1421347"/>
                  </a:lnTo>
                  <a:cubicBezTo>
                    <a:pt x="3240000" y="1455073"/>
                    <a:pt x="3212659" y="1482414"/>
                    <a:pt x="3178933" y="1482414"/>
                  </a:cubicBezTo>
                  <a:lnTo>
                    <a:pt x="61067" y="1482414"/>
                  </a:lnTo>
                  <a:cubicBezTo>
                    <a:pt x="27341" y="1482414"/>
                    <a:pt x="0" y="1455073"/>
                    <a:pt x="0" y="1421347"/>
                  </a:cubicBezTo>
                  <a:lnTo>
                    <a:pt x="0" y="1291481"/>
                  </a:lnTo>
                  <a:cubicBezTo>
                    <a:pt x="0" y="1257755"/>
                    <a:pt x="27341" y="1230414"/>
                    <a:pt x="61067" y="1230414"/>
                  </a:cubicBezTo>
                  <a:close/>
                  <a:moveTo>
                    <a:pt x="2481726" y="315922"/>
                  </a:moveTo>
                  <a:lnTo>
                    <a:pt x="2862412" y="696608"/>
                  </a:lnTo>
                  <a:lnTo>
                    <a:pt x="2420437" y="1138584"/>
                  </a:lnTo>
                  <a:lnTo>
                    <a:pt x="1659064" y="1138584"/>
                  </a:lnTo>
                  <a:close/>
                  <a:moveTo>
                    <a:pt x="2730827" y="0"/>
                  </a:moveTo>
                  <a:cubicBezTo>
                    <a:pt x="2765703" y="0"/>
                    <a:pt x="2800581" y="13305"/>
                    <a:pt x="2827191" y="39915"/>
                  </a:cubicBezTo>
                  <a:lnTo>
                    <a:pt x="3143636" y="356360"/>
                  </a:lnTo>
                  <a:cubicBezTo>
                    <a:pt x="3196857" y="409581"/>
                    <a:pt x="3196857" y="495868"/>
                    <a:pt x="3143636" y="549088"/>
                  </a:cubicBezTo>
                  <a:lnTo>
                    <a:pt x="3082882" y="609843"/>
                  </a:lnTo>
                  <a:cubicBezTo>
                    <a:pt x="3029661" y="663063"/>
                    <a:pt x="2943375" y="663064"/>
                    <a:pt x="2890155" y="609843"/>
                  </a:cubicBezTo>
                  <a:lnTo>
                    <a:pt x="2573708" y="293397"/>
                  </a:lnTo>
                  <a:cubicBezTo>
                    <a:pt x="2520488" y="240176"/>
                    <a:pt x="2520488" y="153889"/>
                    <a:pt x="2573708" y="100669"/>
                  </a:cubicBezTo>
                  <a:lnTo>
                    <a:pt x="2634463" y="39914"/>
                  </a:lnTo>
                  <a:cubicBezTo>
                    <a:pt x="2661073" y="13305"/>
                    <a:pt x="2695950" y="0"/>
                    <a:pt x="273082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3" name="Rounded Rectangle 40">
              <a:extLst>
                <a:ext uri="{FF2B5EF4-FFF2-40B4-BE49-F238E27FC236}">
                  <a16:creationId xmlns:a16="http://schemas.microsoft.com/office/drawing/2014/main" id="{AB2D279E-30C9-0AA0-59E4-027483D57192}"/>
                </a:ext>
              </a:extLst>
            </p:cNvPr>
            <p:cNvSpPr/>
            <p:nvPr/>
          </p:nvSpPr>
          <p:spPr>
            <a:xfrm rot="2942052">
              <a:off x="4794935" y="521557"/>
              <a:ext cx="582119" cy="619285"/>
            </a:xfrm>
            <a:custGeom>
              <a:avLst/>
              <a:gdLst/>
              <a:ahLst/>
              <a:cxnLst/>
              <a:rect l="l" t="t" r="r" b="b"/>
              <a:pathLst>
                <a:path w="3011706" h="3204001">
                  <a:moveTo>
                    <a:pt x="2432249" y="1011942"/>
                  </a:moveTo>
                  <a:cubicBezTo>
                    <a:pt x="2423608" y="1019482"/>
                    <a:pt x="2416303" y="1028841"/>
                    <a:pt x="2410966" y="1039800"/>
                  </a:cubicBezTo>
                  <a:lnTo>
                    <a:pt x="1969837" y="1945620"/>
                  </a:lnTo>
                  <a:cubicBezTo>
                    <a:pt x="1948488" y="1989457"/>
                    <a:pt x="1966719" y="2042300"/>
                    <a:pt x="2010556" y="2063648"/>
                  </a:cubicBezTo>
                  <a:cubicBezTo>
                    <a:pt x="2054392" y="2084996"/>
                    <a:pt x="2107235" y="2066766"/>
                    <a:pt x="2128583" y="2022929"/>
                  </a:cubicBezTo>
                  <a:lnTo>
                    <a:pt x="2569712" y="1117109"/>
                  </a:lnTo>
                  <a:cubicBezTo>
                    <a:pt x="2591061" y="1073271"/>
                    <a:pt x="2572830" y="1020430"/>
                    <a:pt x="2528993" y="999081"/>
                  </a:cubicBezTo>
                  <a:cubicBezTo>
                    <a:pt x="2496115" y="983070"/>
                    <a:pt x="2458172" y="989322"/>
                    <a:pt x="2432249" y="1011942"/>
                  </a:cubicBezTo>
                  <a:close/>
                  <a:moveTo>
                    <a:pt x="1709549" y="1044955"/>
                  </a:moveTo>
                  <a:cubicBezTo>
                    <a:pt x="1978186" y="735551"/>
                    <a:pt x="2446780" y="702502"/>
                    <a:pt x="2756184" y="971139"/>
                  </a:cubicBezTo>
                  <a:cubicBezTo>
                    <a:pt x="3065588" y="1239776"/>
                    <a:pt x="3098636" y="1708370"/>
                    <a:pt x="2830000" y="2017774"/>
                  </a:cubicBezTo>
                  <a:cubicBezTo>
                    <a:pt x="2561363" y="2327178"/>
                    <a:pt x="2092769" y="2360227"/>
                    <a:pt x="1783365" y="2091590"/>
                  </a:cubicBezTo>
                  <a:cubicBezTo>
                    <a:pt x="1473960" y="1822953"/>
                    <a:pt x="1440912" y="1354359"/>
                    <a:pt x="1709549" y="1044955"/>
                  </a:cubicBezTo>
                  <a:close/>
                  <a:moveTo>
                    <a:pt x="208197" y="1872243"/>
                  </a:moveTo>
                  <a:cubicBezTo>
                    <a:pt x="195168" y="1885273"/>
                    <a:pt x="187109" y="1903273"/>
                    <a:pt x="187109" y="1923155"/>
                  </a:cubicBezTo>
                  <a:lnTo>
                    <a:pt x="187109" y="2715155"/>
                  </a:lnTo>
                  <a:cubicBezTo>
                    <a:pt x="187109" y="2754920"/>
                    <a:pt x="219344" y="2787155"/>
                    <a:pt x="259109" y="2787155"/>
                  </a:cubicBezTo>
                  <a:cubicBezTo>
                    <a:pt x="298874" y="2787155"/>
                    <a:pt x="331109" y="2754920"/>
                    <a:pt x="331109" y="2715155"/>
                  </a:cubicBezTo>
                  <a:lnTo>
                    <a:pt x="331109" y="1923155"/>
                  </a:lnTo>
                  <a:cubicBezTo>
                    <a:pt x="331109" y="1883390"/>
                    <a:pt x="298874" y="1851155"/>
                    <a:pt x="259109" y="1851155"/>
                  </a:cubicBezTo>
                  <a:cubicBezTo>
                    <a:pt x="239226" y="1851156"/>
                    <a:pt x="221226" y="1859214"/>
                    <a:pt x="208197" y="1872243"/>
                  </a:cubicBezTo>
                  <a:close/>
                  <a:moveTo>
                    <a:pt x="0" y="1625202"/>
                  </a:moveTo>
                  <a:cubicBezTo>
                    <a:pt x="418057" y="1737228"/>
                    <a:pt x="858998" y="1737384"/>
                    <a:pt x="1277606" y="1625336"/>
                  </a:cubicBezTo>
                  <a:cubicBezTo>
                    <a:pt x="1277605" y="1938624"/>
                    <a:pt x="1277605" y="2251911"/>
                    <a:pt x="1277605" y="2565198"/>
                  </a:cubicBezTo>
                  <a:cubicBezTo>
                    <a:pt x="1277605" y="2917999"/>
                    <a:pt x="991603" y="3204001"/>
                    <a:pt x="638802" y="3204001"/>
                  </a:cubicBezTo>
                  <a:lnTo>
                    <a:pt x="638803" y="3204000"/>
                  </a:lnTo>
                  <a:cubicBezTo>
                    <a:pt x="286002" y="3204000"/>
                    <a:pt x="0" y="2917999"/>
                    <a:pt x="0" y="2565197"/>
                  </a:cubicBezTo>
                  <a:close/>
                  <a:moveTo>
                    <a:pt x="208197" y="459897"/>
                  </a:moveTo>
                  <a:cubicBezTo>
                    <a:pt x="195167" y="472926"/>
                    <a:pt x="187109" y="490926"/>
                    <a:pt x="187109" y="510808"/>
                  </a:cubicBezTo>
                  <a:lnTo>
                    <a:pt x="187109" y="1302808"/>
                  </a:lnTo>
                  <a:cubicBezTo>
                    <a:pt x="187109" y="1342573"/>
                    <a:pt x="219344" y="1374808"/>
                    <a:pt x="259109" y="1374808"/>
                  </a:cubicBezTo>
                  <a:cubicBezTo>
                    <a:pt x="298874" y="1374808"/>
                    <a:pt x="331109" y="1342573"/>
                    <a:pt x="331109" y="1302808"/>
                  </a:cubicBezTo>
                  <a:lnTo>
                    <a:pt x="331109" y="510808"/>
                  </a:lnTo>
                  <a:cubicBezTo>
                    <a:pt x="331109" y="471043"/>
                    <a:pt x="298874" y="438808"/>
                    <a:pt x="259109" y="438808"/>
                  </a:cubicBezTo>
                  <a:cubicBezTo>
                    <a:pt x="239226" y="438808"/>
                    <a:pt x="221226" y="446867"/>
                    <a:pt x="208197" y="459897"/>
                  </a:cubicBezTo>
                  <a:close/>
                  <a:moveTo>
                    <a:pt x="187101" y="187101"/>
                  </a:moveTo>
                  <a:cubicBezTo>
                    <a:pt x="302701" y="71501"/>
                    <a:pt x="462402" y="0"/>
                    <a:pt x="638803" y="0"/>
                  </a:cubicBezTo>
                  <a:cubicBezTo>
                    <a:pt x="991604" y="0"/>
                    <a:pt x="1277606" y="286002"/>
                    <a:pt x="1277606" y="638803"/>
                  </a:cubicBezTo>
                  <a:lnTo>
                    <a:pt x="1277606" y="1497764"/>
                  </a:lnTo>
                  <a:cubicBezTo>
                    <a:pt x="859958" y="1616355"/>
                    <a:pt x="417375" y="1616210"/>
                    <a:pt x="0" y="1498771"/>
                  </a:cubicBezTo>
                  <a:lnTo>
                    <a:pt x="0" y="638803"/>
                  </a:lnTo>
                  <a:cubicBezTo>
                    <a:pt x="0" y="462403"/>
                    <a:pt x="71500" y="302702"/>
                    <a:pt x="187101" y="18710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4" name="Rounded Rectangle 17">
              <a:extLst>
                <a:ext uri="{FF2B5EF4-FFF2-40B4-BE49-F238E27FC236}">
                  <a16:creationId xmlns:a16="http://schemas.microsoft.com/office/drawing/2014/main" id="{7919EF5D-0C96-4015-C800-E045CBC6E2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49946" y="2388764"/>
              <a:ext cx="419021" cy="666693"/>
            </a:xfrm>
            <a:custGeom>
              <a:avLst/>
              <a:gdLst/>
              <a:ahLst/>
              <a:cxnLst/>
              <a:rect l="l" t="t" r="r" b="b"/>
              <a:pathLst>
                <a:path w="2016224" h="3207971">
                  <a:moveTo>
                    <a:pt x="854575" y="1382799"/>
                  </a:moveTo>
                  <a:lnTo>
                    <a:pt x="854575" y="1686462"/>
                  </a:lnTo>
                  <a:lnTo>
                    <a:pt x="550912" y="1686462"/>
                  </a:lnTo>
                  <a:lnTo>
                    <a:pt x="550912" y="1993536"/>
                  </a:lnTo>
                  <a:lnTo>
                    <a:pt x="854575" y="1993536"/>
                  </a:lnTo>
                  <a:lnTo>
                    <a:pt x="854575" y="2297199"/>
                  </a:lnTo>
                  <a:lnTo>
                    <a:pt x="1161649" y="2297199"/>
                  </a:lnTo>
                  <a:lnTo>
                    <a:pt x="1161649" y="1993536"/>
                  </a:lnTo>
                  <a:lnTo>
                    <a:pt x="1465312" y="1993536"/>
                  </a:lnTo>
                  <a:lnTo>
                    <a:pt x="1465312" y="1686462"/>
                  </a:lnTo>
                  <a:lnTo>
                    <a:pt x="1161649" y="1686462"/>
                  </a:lnTo>
                  <a:lnTo>
                    <a:pt x="1161649" y="1382799"/>
                  </a:lnTo>
                  <a:close/>
                  <a:moveTo>
                    <a:pt x="397285" y="941591"/>
                  </a:moveTo>
                  <a:lnTo>
                    <a:pt x="1618940" y="941591"/>
                  </a:lnTo>
                  <a:lnTo>
                    <a:pt x="1618940" y="2738407"/>
                  </a:lnTo>
                  <a:lnTo>
                    <a:pt x="397285" y="2738407"/>
                  </a:lnTo>
                  <a:close/>
                  <a:moveTo>
                    <a:pt x="305673" y="849979"/>
                  </a:moveTo>
                  <a:lnTo>
                    <a:pt x="305673" y="2830019"/>
                  </a:lnTo>
                  <a:lnTo>
                    <a:pt x="1710552" y="2830019"/>
                  </a:lnTo>
                  <a:lnTo>
                    <a:pt x="1710552" y="849979"/>
                  </a:lnTo>
                  <a:close/>
                  <a:moveTo>
                    <a:pt x="240515" y="472027"/>
                  </a:moveTo>
                  <a:lnTo>
                    <a:pt x="1775709" y="472027"/>
                  </a:lnTo>
                  <a:cubicBezTo>
                    <a:pt x="1908542" y="472027"/>
                    <a:pt x="2016224" y="579709"/>
                    <a:pt x="2016224" y="712542"/>
                  </a:cubicBezTo>
                  <a:lnTo>
                    <a:pt x="2016224" y="2967456"/>
                  </a:lnTo>
                  <a:cubicBezTo>
                    <a:pt x="2016224" y="3100289"/>
                    <a:pt x="1908542" y="3207971"/>
                    <a:pt x="1775709" y="3207971"/>
                  </a:cubicBezTo>
                  <a:lnTo>
                    <a:pt x="240515" y="3207971"/>
                  </a:lnTo>
                  <a:cubicBezTo>
                    <a:pt x="107682" y="3207971"/>
                    <a:pt x="0" y="3100289"/>
                    <a:pt x="0" y="2967456"/>
                  </a:cubicBezTo>
                  <a:lnTo>
                    <a:pt x="0" y="712542"/>
                  </a:lnTo>
                  <a:cubicBezTo>
                    <a:pt x="0" y="579709"/>
                    <a:pt x="107682" y="472027"/>
                    <a:pt x="240515" y="472027"/>
                  </a:cubicBezTo>
                  <a:close/>
                  <a:moveTo>
                    <a:pt x="515787" y="0"/>
                  </a:moveTo>
                  <a:lnTo>
                    <a:pt x="1500437" y="0"/>
                  </a:lnTo>
                  <a:cubicBezTo>
                    <a:pt x="1541893" y="0"/>
                    <a:pt x="1575500" y="33607"/>
                    <a:pt x="1575500" y="75063"/>
                  </a:cubicBezTo>
                  <a:lnTo>
                    <a:pt x="1575500" y="367990"/>
                  </a:lnTo>
                  <a:lnTo>
                    <a:pt x="440724" y="367990"/>
                  </a:lnTo>
                  <a:lnTo>
                    <a:pt x="440724" y="75063"/>
                  </a:lnTo>
                  <a:cubicBezTo>
                    <a:pt x="440724" y="33607"/>
                    <a:pt x="474331" y="0"/>
                    <a:pt x="515787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5" name="Oval 25">
              <a:extLst>
                <a:ext uri="{FF2B5EF4-FFF2-40B4-BE49-F238E27FC236}">
                  <a16:creationId xmlns:a16="http://schemas.microsoft.com/office/drawing/2014/main" id="{7B70FD6C-76F8-377F-1A71-3AF9CD8564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85679" y="1760667"/>
              <a:ext cx="665788" cy="666693"/>
            </a:xfrm>
            <a:custGeom>
              <a:avLst/>
              <a:gdLst/>
              <a:ahLst/>
              <a:cxnLst/>
              <a:rect l="l" t="t" r="r" b="b"/>
              <a:pathLst>
                <a:path w="3225370" h="3229762">
                  <a:moveTo>
                    <a:pt x="1355872" y="0"/>
                  </a:moveTo>
                  <a:cubicBezTo>
                    <a:pt x="1564636" y="0"/>
                    <a:pt x="1733872" y="169236"/>
                    <a:pt x="1733872" y="378000"/>
                  </a:cubicBezTo>
                  <a:cubicBezTo>
                    <a:pt x="1733872" y="530834"/>
                    <a:pt x="1643169" y="662483"/>
                    <a:pt x="1512292" y="721255"/>
                  </a:cubicBezTo>
                  <a:lnTo>
                    <a:pt x="1607042" y="1169019"/>
                  </a:lnTo>
                  <a:cubicBezTo>
                    <a:pt x="1611319" y="1167786"/>
                    <a:pt x="1615651" y="1167712"/>
                    <a:pt x="1620000" y="1167712"/>
                  </a:cubicBezTo>
                  <a:cubicBezTo>
                    <a:pt x="1828764" y="1167712"/>
                    <a:pt x="1998000" y="1336948"/>
                    <a:pt x="1998000" y="1545712"/>
                  </a:cubicBezTo>
                  <a:lnTo>
                    <a:pt x="1996362" y="1567711"/>
                  </a:lnTo>
                  <a:lnTo>
                    <a:pt x="2525816" y="1711728"/>
                  </a:lnTo>
                  <a:cubicBezTo>
                    <a:pt x="2591164" y="1602543"/>
                    <a:pt x="2710810" y="1530128"/>
                    <a:pt x="2847370" y="1530128"/>
                  </a:cubicBezTo>
                  <a:cubicBezTo>
                    <a:pt x="3056134" y="1530128"/>
                    <a:pt x="3225370" y="1699364"/>
                    <a:pt x="3225370" y="1908128"/>
                  </a:cubicBezTo>
                  <a:cubicBezTo>
                    <a:pt x="3225370" y="2116892"/>
                    <a:pt x="3056134" y="2286128"/>
                    <a:pt x="2847370" y="2286128"/>
                  </a:cubicBezTo>
                  <a:cubicBezTo>
                    <a:pt x="2638606" y="2286128"/>
                    <a:pt x="2469370" y="2116892"/>
                    <a:pt x="2469370" y="1908128"/>
                  </a:cubicBezTo>
                  <a:lnTo>
                    <a:pt x="2475505" y="1847275"/>
                  </a:lnTo>
                  <a:lnTo>
                    <a:pt x="1957861" y="1706471"/>
                  </a:lnTo>
                  <a:cubicBezTo>
                    <a:pt x="1922674" y="1789256"/>
                    <a:pt x="1855841" y="1854310"/>
                    <a:pt x="1773397" y="1890608"/>
                  </a:cubicBezTo>
                  <a:lnTo>
                    <a:pt x="1908290" y="2478637"/>
                  </a:lnTo>
                  <a:cubicBezTo>
                    <a:pt x="2094333" y="2500701"/>
                    <a:pt x="2237929" y="2659462"/>
                    <a:pt x="2237929" y="2851762"/>
                  </a:cubicBezTo>
                  <a:cubicBezTo>
                    <a:pt x="2237929" y="3060526"/>
                    <a:pt x="2068693" y="3229762"/>
                    <a:pt x="1859929" y="3229762"/>
                  </a:cubicBezTo>
                  <a:cubicBezTo>
                    <a:pt x="1651165" y="3229762"/>
                    <a:pt x="1481929" y="3060526"/>
                    <a:pt x="1481929" y="2851762"/>
                  </a:cubicBezTo>
                  <a:cubicBezTo>
                    <a:pt x="1481929" y="2676759"/>
                    <a:pt x="1600854" y="2529533"/>
                    <a:pt x="1762693" y="2487978"/>
                  </a:cubicBezTo>
                  <a:lnTo>
                    <a:pt x="1632951" y="1922407"/>
                  </a:lnTo>
                  <a:cubicBezTo>
                    <a:pt x="1628677" y="1923639"/>
                    <a:pt x="1624347" y="1923712"/>
                    <a:pt x="1620000" y="1923712"/>
                  </a:cubicBezTo>
                  <a:cubicBezTo>
                    <a:pt x="1474614" y="1923712"/>
                    <a:pt x="1348399" y="1841634"/>
                    <a:pt x="1286703" y="1720478"/>
                  </a:cubicBezTo>
                  <a:lnTo>
                    <a:pt x="726463" y="1950491"/>
                  </a:lnTo>
                  <a:cubicBezTo>
                    <a:pt x="745503" y="1995553"/>
                    <a:pt x="756000" y="2045092"/>
                    <a:pt x="756000" y="2097083"/>
                  </a:cubicBezTo>
                  <a:cubicBezTo>
                    <a:pt x="756000" y="2305847"/>
                    <a:pt x="586764" y="2475083"/>
                    <a:pt x="378000" y="2475083"/>
                  </a:cubicBezTo>
                  <a:cubicBezTo>
                    <a:pt x="169236" y="2475083"/>
                    <a:pt x="0" y="2305847"/>
                    <a:pt x="0" y="2097083"/>
                  </a:cubicBezTo>
                  <a:cubicBezTo>
                    <a:pt x="0" y="1888319"/>
                    <a:pt x="169236" y="1719083"/>
                    <a:pt x="378000" y="1719083"/>
                  </a:cubicBezTo>
                  <a:cubicBezTo>
                    <a:pt x="481765" y="1719083"/>
                    <a:pt x="575764" y="1760894"/>
                    <a:pt x="643957" y="1828700"/>
                  </a:cubicBezTo>
                  <a:lnTo>
                    <a:pt x="1245626" y="1581679"/>
                  </a:lnTo>
                  <a:cubicBezTo>
                    <a:pt x="1242578" y="1569964"/>
                    <a:pt x="1242000" y="1557905"/>
                    <a:pt x="1242000" y="1545712"/>
                  </a:cubicBezTo>
                  <a:cubicBezTo>
                    <a:pt x="1242000" y="1391666"/>
                    <a:pt x="1334148" y="1259142"/>
                    <a:pt x="1466584" y="1200827"/>
                  </a:cubicBezTo>
                  <a:lnTo>
                    <a:pt x="1372109" y="754363"/>
                  </a:lnTo>
                  <a:cubicBezTo>
                    <a:pt x="1366762" y="755885"/>
                    <a:pt x="1361331" y="756000"/>
                    <a:pt x="1355872" y="756000"/>
                  </a:cubicBezTo>
                  <a:cubicBezTo>
                    <a:pt x="1147108" y="756000"/>
                    <a:pt x="977872" y="586764"/>
                    <a:pt x="977872" y="378000"/>
                  </a:cubicBezTo>
                  <a:cubicBezTo>
                    <a:pt x="977872" y="169236"/>
                    <a:pt x="1147108" y="0"/>
                    <a:pt x="135587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96" name="Block Arc 20">
              <a:extLst>
                <a:ext uri="{FF2B5EF4-FFF2-40B4-BE49-F238E27FC236}">
                  <a16:creationId xmlns:a16="http://schemas.microsoft.com/office/drawing/2014/main" id="{E17F9694-74F5-A951-690A-D56F20D8F97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3611777" y="2385438"/>
              <a:ext cx="690373" cy="748576"/>
            </a:xfrm>
            <a:custGeom>
              <a:avLst/>
              <a:gdLst/>
              <a:ahLst/>
              <a:cxnLst/>
              <a:rect l="l" t="t" r="r" b="b"/>
              <a:pathLst>
                <a:path w="2958558" h="3207983">
                  <a:moveTo>
                    <a:pt x="376920" y="2960896"/>
                  </a:moveTo>
                  <a:cubicBezTo>
                    <a:pt x="266613" y="2960896"/>
                    <a:pt x="177192" y="2871475"/>
                    <a:pt x="177192" y="2761168"/>
                  </a:cubicBezTo>
                  <a:cubicBezTo>
                    <a:pt x="177192" y="2650861"/>
                    <a:pt x="266613" y="2561440"/>
                    <a:pt x="376920" y="2561440"/>
                  </a:cubicBezTo>
                  <a:cubicBezTo>
                    <a:pt x="487227" y="2561440"/>
                    <a:pt x="576648" y="2650861"/>
                    <a:pt x="576648" y="2761168"/>
                  </a:cubicBezTo>
                  <a:cubicBezTo>
                    <a:pt x="576648" y="2871475"/>
                    <a:pt x="487227" y="2960896"/>
                    <a:pt x="376920" y="2960896"/>
                  </a:cubicBezTo>
                  <a:close/>
                  <a:moveTo>
                    <a:pt x="376921" y="3072323"/>
                  </a:moveTo>
                  <a:cubicBezTo>
                    <a:pt x="539434" y="3072323"/>
                    <a:pt x="671176" y="2940581"/>
                    <a:pt x="671176" y="2778068"/>
                  </a:cubicBezTo>
                  <a:cubicBezTo>
                    <a:pt x="671176" y="2615555"/>
                    <a:pt x="539434" y="2483813"/>
                    <a:pt x="376921" y="2483813"/>
                  </a:cubicBezTo>
                  <a:cubicBezTo>
                    <a:pt x="214408" y="2483813"/>
                    <a:pt x="82666" y="2615555"/>
                    <a:pt x="82666" y="2778068"/>
                  </a:cubicBezTo>
                  <a:cubicBezTo>
                    <a:pt x="82666" y="2940581"/>
                    <a:pt x="214408" y="3072323"/>
                    <a:pt x="376921" y="3072323"/>
                  </a:cubicBezTo>
                  <a:close/>
                  <a:moveTo>
                    <a:pt x="2379939" y="3207575"/>
                  </a:moveTo>
                  <a:cubicBezTo>
                    <a:pt x="2342159" y="3210380"/>
                    <a:pt x="2303308" y="3198772"/>
                    <a:pt x="2272342" y="3172087"/>
                  </a:cubicBezTo>
                  <a:cubicBezTo>
                    <a:pt x="2210411" y="3118717"/>
                    <a:pt x="2203469" y="3025247"/>
                    <a:pt x="2256839" y="2963315"/>
                  </a:cubicBezTo>
                  <a:cubicBezTo>
                    <a:pt x="2292137" y="2922355"/>
                    <a:pt x="2344975" y="2905450"/>
                    <a:pt x="2394194" y="2916618"/>
                  </a:cubicBezTo>
                  <a:lnTo>
                    <a:pt x="2482323" y="2842744"/>
                  </a:lnTo>
                  <a:lnTo>
                    <a:pt x="2486558" y="2847797"/>
                  </a:lnTo>
                  <a:cubicBezTo>
                    <a:pt x="2638916" y="2767056"/>
                    <a:pt x="2628462" y="2744879"/>
                    <a:pt x="2689889" y="2690172"/>
                  </a:cubicBezTo>
                  <a:cubicBezTo>
                    <a:pt x="2722819" y="2655246"/>
                    <a:pt x="2732363" y="2657367"/>
                    <a:pt x="2726376" y="2568558"/>
                  </a:cubicBezTo>
                  <a:lnTo>
                    <a:pt x="2730335" y="2568172"/>
                  </a:lnTo>
                  <a:lnTo>
                    <a:pt x="2726098" y="2568172"/>
                  </a:lnTo>
                  <a:lnTo>
                    <a:pt x="2726098" y="2140027"/>
                  </a:lnTo>
                  <a:lnTo>
                    <a:pt x="2686068" y="2140105"/>
                  </a:lnTo>
                  <a:cubicBezTo>
                    <a:pt x="2685662" y="1932305"/>
                    <a:pt x="2574529" y="1740506"/>
                    <a:pt x="2394530" y="1636956"/>
                  </a:cubicBezTo>
                  <a:cubicBezTo>
                    <a:pt x="2214320" y="1533284"/>
                    <a:pt x="1992511" y="1533845"/>
                    <a:pt x="1812826" y="1638426"/>
                  </a:cubicBezTo>
                  <a:cubicBezTo>
                    <a:pt x="1633353" y="1742884"/>
                    <a:pt x="1523189" y="1935240"/>
                    <a:pt x="1523830" y="2143038"/>
                  </a:cubicBezTo>
                  <a:lnTo>
                    <a:pt x="1483625" y="2143162"/>
                  </a:lnTo>
                  <a:lnTo>
                    <a:pt x="1483625" y="2568172"/>
                  </a:lnTo>
                  <a:lnTo>
                    <a:pt x="1479388" y="2568172"/>
                  </a:lnTo>
                  <a:lnTo>
                    <a:pt x="1483347" y="2568558"/>
                  </a:lnTo>
                  <a:cubicBezTo>
                    <a:pt x="1477359" y="2657367"/>
                    <a:pt x="1486903" y="2655246"/>
                    <a:pt x="1519833" y="2690172"/>
                  </a:cubicBezTo>
                  <a:cubicBezTo>
                    <a:pt x="1581261" y="2744879"/>
                    <a:pt x="1570806" y="2767057"/>
                    <a:pt x="1723166" y="2847797"/>
                  </a:cubicBezTo>
                  <a:lnTo>
                    <a:pt x="1727402" y="2842744"/>
                  </a:lnTo>
                  <a:lnTo>
                    <a:pt x="1815530" y="2916618"/>
                  </a:lnTo>
                  <a:cubicBezTo>
                    <a:pt x="1864749" y="2905450"/>
                    <a:pt x="1917587" y="2922356"/>
                    <a:pt x="1952884" y="2963315"/>
                  </a:cubicBezTo>
                  <a:cubicBezTo>
                    <a:pt x="2006254" y="3025247"/>
                    <a:pt x="1999313" y="3118717"/>
                    <a:pt x="1937381" y="3172087"/>
                  </a:cubicBezTo>
                  <a:cubicBezTo>
                    <a:pt x="1906416" y="3198772"/>
                    <a:pt x="1867565" y="3210380"/>
                    <a:pt x="1829785" y="3207575"/>
                  </a:cubicBezTo>
                  <a:cubicBezTo>
                    <a:pt x="1792004" y="3204769"/>
                    <a:pt x="1755294" y="3187551"/>
                    <a:pt x="1728609" y="3156586"/>
                  </a:cubicBezTo>
                  <a:cubicBezTo>
                    <a:pt x="1704170" y="3128225"/>
                    <a:pt x="1692377" y="3093251"/>
                    <a:pt x="1694258" y="3058558"/>
                  </a:cubicBezTo>
                  <a:lnTo>
                    <a:pt x="1607474" y="2985811"/>
                  </a:lnTo>
                  <a:lnTo>
                    <a:pt x="1609754" y="2983092"/>
                  </a:lnTo>
                  <a:cubicBezTo>
                    <a:pt x="1505378" y="2914609"/>
                    <a:pt x="1454899" y="2874388"/>
                    <a:pt x="1372959" y="2808609"/>
                  </a:cubicBezTo>
                  <a:cubicBezTo>
                    <a:pt x="1301402" y="2768123"/>
                    <a:pt x="1295976" y="2652344"/>
                    <a:pt x="1300245" y="2568172"/>
                  </a:cubicBezTo>
                  <a:lnTo>
                    <a:pt x="1296941" y="2568172"/>
                  </a:lnTo>
                  <a:lnTo>
                    <a:pt x="1296941" y="2143739"/>
                  </a:lnTo>
                  <a:lnTo>
                    <a:pt x="1251342" y="2143880"/>
                  </a:lnTo>
                  <a:cubicBezTo>
                    <a:pt x="1250400" y="1838694"/>
                    <a:pt x="1412261" y="1556194"/>
                    <a:pt x="1675942" y="1402813"/>
                  </a:cubicBezTo>
                  <a:cubicBezTo>
                    <a:pt x="1778114" y="1343381"/>
                    <a:pt x="1889554" y="1306836"/>
                    <a:pt x="2003205" y="1293823"/>
                  </a:cubicBezTo>
                  <a:lnTo>
                    <a:pt x="2003205" y="878785"/>
                  </a:lnTo>
                  <a:lnTo>
                    <a:pt x="1998176" y="878621"/>
                  </a:lnTo>
                  <a:cubicBezTo>
                    <a:pt x="2009560" y="630102"/>
                    <a:pt x="1847671" y="398939"/>
                    <a:pt x="1584243" y="287563"/>
                  </a:cubicBezTo>
                  <a:cubicBezTo>
                    <a:pt x="1373323" y="198386"/>
                    <a:pt x="1125012" y="198092"/>
                    <a:pt x="913796" y="286769"/>
                  </a:cubicBezTo>
                  <a:cubicBezTo>
                    <a:pt x="650203" y="397436"/>
                    <a:pt x="487575" y="627955"/>
                    <a:pt x="497878" y="876315"/>
                  </a:cubicBezTo>
                  <a:lnTo>
                    <a:pt x="492947" y="876461"/>
                  </a:lnTo>
                  <a:lnTo>
                    <a:pt x="492947" y="2424958"/>
                  </a:lnTo>
                  <a:cubicBezTo>
                    <a:pt x="646520" y="2471832"/>
                    <a:pt x="757382" y="2615059"/>
                    <a:pt x="757382" y="2784179"/>
                  </a:cubicBezTo>
                  <a:cubicBezTo>
                    <a:pt x="757382" y="2993324"/>
                    <a:pt x="587836" y="3162870"/>
                    <a:pt x="378691" y="3162870"/>
                  </a:cubicBezTo>
                  <a:cubicBezTo>
                    <a:pt x="169546" y="3162870"/>
                    <a:pt x="0" y="2993324"/>
                    <a:pt x="0" y="2784179"/>
                  </a:cubicBezTo>
                  <a:cubicBezTo>
                    <a:pt x="0" y="2610447"/>
                    <a:pt x="116991" y="2464039"/>
                    <a:pt x="276947" y="2421074"/>
                  </a:cubicBezTo>
                  <a:lnTo>
                    <a:pt x="276947" y="783746"/>
                  </a:lnTo>
                  <a:lnTo>
                    <a:pt x="281758" y="783746"/>
                  </a:lnTo>
                  <a:cubicBezTo>
                    <a:pt x="307533" y="493124"/>
                    <a:pt x="502412" y="231983"/>
                    <a:pt x="801266" y="95774"/>
                  </a:cubicBezTo>
                  <a:cubicBezTo>
                    <a:pt x="1082323" y="-32324"/>
                    <a:pt x="1416727" y="-31901"/>
                    <a:pt x="1697364" y="96907"/>
                  </a:cubicBezTo>
                  <a:cubicBezTo>
                    <a:pt x="1994951" y="233494"/>
                    <a:pt x="2188714" y="494056"/>
                    <a:pt x="2214549" y="783746"/>
                  </a:cubicBezTo>
                  <a:lnTo>
                    <a:pt x="2219205" y="783746"/>
                  </a:lnTo>
                  <a:lnTo>
                    <a:pt x="2219205" y="1295162"/>
                  </a:lnTo>
                  <a:cubicBezTo>
                    <a:pt x="2327099" y="1309357"/>
                    <a:pt x="2432799" y="1344641"/>
                    <a:pt x="2530224" y="1400656"/>
                  </a:cubicBezTo>
                  <a:cubicBezTo>
                    <a:pt x="2794677" y="1552703"/>
                    <a:pt x="2957961" y="1834385"/>
                    <a:pt x="2958558" y="2139573"/>
                  </a:cubicBezTo>
                  <a:lnTo>
                    <a:pt x="2912782" y="2139663"/>
                  </a:lnTo>
                  <a:lnTo>
                    <a:pt x="2912782" y="2568172"/>
                  </a:lnTo>
                  <a:lnTo>
                    <a:pt x="2909478" y="2568172"/>
                  </a:lnTo>
                  <a:cubicBezTo>
                    <a:pt x="2913747" y="2652344"/>
                    <a:pt x="2908320" y="2768123"/>
                    <a:pt x="2836763" y="2808609"/>
                  </a:cubicBezTo>
                  <a:cubicBezTo>
                    <a:pt x="2754824" y="2874388"/>
                    <a:pt x="2704345" y="2914609"/>
                    <a:pt x="2599970" y="2983091"/>
                  </a:cubicBezTo>
                  <a:lnTo>
                    <a:pt x="2602250" y="2985811"/>
                  </a:lnTo>
                  <a:lnTo>
                    <a:pt x="2515466" y="3058559"/>
                  </a:lnTo>
                  <a:cubicBezTo>
                    <a:pt x="2517346" y="3093252"/>
                    <a:pt x="2505554" y="3128225"/>
                    <a:pt x="2481114" y="3156586"/>
                  </a:cubicBezTo>
                  <a:cubicBezTo>
                    <a:pt x="2454429" y="3187551"/>
                    <a:pt x="2417719" y="3204769"/>
                    <a:pt x="2379939" y="320757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solidFill>
                <a:schemeClr val="accent5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597" name="Freeform: Shape 348">
              <a:extLst>
                <a:ext uri="{FF2B5EF4-FFF2-40B4-BE49-F238E27FC236}">
                  <a16:creationId xmlns:a16="http://schemas.microsoft.com/office/drawing/2014/main" id="{DB82BC5E-3A3B-75CE-3FBF-8BD00AE4E352}"/>
                </a:ext>
              </a:extLst>
            </p:cNvPr>
            <p:cNvSpPr/>
            <p:nvPr/>
          </p:nvSpPr>
          <p:spPr>
            <a:xfrm>
              <a:off x="2010490" y="69385"/>
              <a:ext cx="6067597" cy="3998426"/>
            </a:xfrm>
            <a:custGeom>
              <a:avLst/>
              <a:gdLst>
                <a:gd name="connsiteX0" fmla="*/ 2751292 w 6067597"/>
                <a:gd name="connsiteY0" fmla="*/ 2648105 h 3998426"/>
                <a:gd name="connsiteX1" fmla="*/ 2745981 w 6067597"/>
                <a:gd name="connsiteY1" fmla="*/ 2673756 h 3998426"/>
                <a:gd name="connsiteX2" fmla="*/ 2667699 w 6067597"/>
                <a:gd name="connsiteY2" fmla="*/ 2726031 h 3998426"/>
                <a:gd name="connsiteX3" fmla="*/ 2648849 w 6067597"/>
                <a:gd name="connsiteY3" fmla="*/ 2722128 h 3998426"/>
                <a:gd name="connsiteX4" fmla="*/ 2365394 w 6067597"/>
                <a:gd name="connsiteY4" fmla="*/ 3213923 h 3998426"/>
                <a:gd name="connsiteX5" fmla="*/ 2379798 w 6067597"/>
                <a:gd name="connsiteY5" fmla="*/ 3235111 h 3998426"/>
                <a:gd name="connsiteX6" fmla="*/ 2386589 w 6067597"/>
                <a:gd name="connsiteY6" fmla="*/ 3267909 h 3998426"/>
                <a:gd name="connsiteX7" fmla="*/ 2379798 w 6067597"/>
                <a:gd name="connsiteY7" fmla="*/ 3300707 h 3998426"/>
                <a:gd name="connsiteX8" fmla="*/ 2363037 w 6067597"/>
                <a:gd name="connsiteY8" fmla="*/ 3325361 h 3998426"/>
                <a:gd name="connsiteX9" fmla="*/ 2654946 w 6067597"/>
                <a:gd name="connsiteY9" fmla="*/ 3832069 h 3998426"/>
                <a:gd name="connsiteX10" fmla="*/ 2673246 w 6067597"/>
                <a:gd name="connsiteY10" fmla="*/ 3828280 h 3998426"/>
                <a:gd name="connsiteX11" fmla="*/ 2733121 w 6067597"/>
                <a:gd name="connsiteY11" fmla="*/ 3853478 h 3998426"/>
                <a:gd name="connsiteX12" fmla="*/ 2748996 w 6067597"/>
                <a:gd name="connsiteY12" fmla="*/ 3876830 h 3998426"/>
                <a:gd name="connsiteX13" fmla="*/ 3362832 w 6067597"/>
                <a:gd name="connsiteY13" fmla="*/ 3876830 h 3998426"/>
                <a:gd name="connsiteX14" fmla="*/ 3378334 w 6067597"/>
                <a:gd name="connsiteY14" fmla="*/ 3853478 h 3998426"/>
                <a:gd name="connsiteX15" fmla="*/ 3405323 w 6067597"/>
                <a:gd name="connsiteY15" fmla="*/ 3835071 h 3998426"/>
                <a:gd name="connsiteX16" fmla="*/ 3411361 w 6067597"/>
                <a:gd name="connsiteY16" fmla="*/ 3833850 h 3998426"/>
                <a:gd name="connsiteX17" fmla="*/ 3701314 w 6067597"/>
                <a:gd name="connsiteY17" fmla="*/ 3331887 h 3998426"/>
                <a:gd name="connsiteX18" fmla="*/ 3695277 w 6067597"/>
                <a:gd name="connsiteY18" fmla="*/ 3327783 h 3998426"/>
                <a:gd name="connsiteX19" fmla="*/ 3670079 w 6067597"/>
                <a:gd name="connsiteY19" fmla="*/ 3267909 h 3998426"/>
                <a:gd name="connsiteX20" fmla="*/ 3695971 w 6067597"/>
                <a:gd name="connsiteY20" fmla="*/ 3208034 h 3998426"/>
                <a:gd name="connsiteX21" fmla="*/ 3699014 w 6067597"/>
                <a:gd name="connsiteY21" fmla="*/ 3205932 h 3998426"/>
                <a:gd name="connsiteX22" fmla="*/ 3421549 w 6067597"/>
                <a:gd name="connsiteY22" fmla="*/ 2725730 h 3998426"/>
                <a:gd name="connsiteX23" fmla="*/ 3411162 w 6067597"/>
                <a:gd name="connsiteY23" fmla="*/ 2727881 h 3998426"/>
                <a:gd name="connsiteX24" fmla="*/ 3332879 w 6067597"/>
                <a:gd name="connsiteY24" fmla="*/ 2675606 h 3998426"/>
                <a:gd name="connsiteX25" fmla="*/ 3327185 w 6067597"/>
                <a:gd name="connsiteY25" fmla="*/ 2648105 h 3998426"/>
                <a:gd name="connsiteX26" fmla="*/ 3861774 w 6067597"/>
                <a:gd name="connsiteY26" fmla="*/ 2038357 h 3998426"/>
                <a:gd name="connsiteX27" fmla="*/ 3861174 w 6067597"/>
                <a:gd name="connsiteY27" fmla="*/ 2041257 h 3998426"/>
                <a:gd name="connsiteX28" fmla="*/ 3782892 w 6067597"/>
                <a:gd name="connsiteY28" fmla="*/ 2093532 h 3998426"/>
                <a:gd name="connsiteX29" fmla="*/ 3759616 w 6067597"/>
                <a:gd name="connsiteY29" fmla="*/ 2088713 h 3998426"/>
                <a:gd name="connsiteX30" fmla="*/ 3473610 w 6067597"/>
                <a:gd name="connsiteY30" fmla="*/ 2586718 h 3998426"/>
                <a:gd name="connsiteX31" fmla="*/ 3489444 w 6067597"/>
                <a:gd name="connsiteY31" fmla="*/ 2610010 h 3998426"/>
                <a:gd name="connsiteX32" fmla="*/ 3496235 w 6067597"/>
                <a:gd name="connsiteY32" fmla="*/ 2642808 h 3998426"/>
                <a:gd name="connsiteX33" fmla="*/ 3489444 w 6067597"/>
                <a:gd name="connsiteY33" fmla="*/ 2675606 h 3998426"/>
                <a:gd name="connsiteX34" fmla="*/ 3472559 w 6067597"/>
                <a:gd name="connsiteY34" fmla="*/ 2700443 h 3998426"/>
                <a:gd name="connsiteX35" fmla="*/ 3750370 w 6067597"/>
                <a:gd name="connsiteY35" fmla="*/ 3183834 h 3998426"/>
                <a:gd name="connsiteX36" fmla="*/ 3755152 w 6067597"/>
                <a:gd name="connsiteY36" fmla="*/ 3182836 h 3998426"/>
                <a:gd name="connsiteX37" fmla="*/ 3833434 w 6067597"/>
                <a:gd name="connsiteY37" fmla="*/ 3235111 h 3998426"/>
                <a:gd name="connsiteX38" fmla="*/ 3840054 w 6067597"/>
                <a:gd name="connsiteY38" fmla="*/ 3267082 h 3998426"/>
                <a:gd name="connsiteX39" fmla="*/ 4494338 w 6067597"/>
                <a:gd name="connsiteY39" fmla="*/ 3267082 h 3998426"/>
                <a:gd name="connsiteX40" fmla="*/ 4816006 w 6067597"/>
                <a:gd name="connsiteY40" fmla="*/ 2710216 h 3998426"/>
                <a:gd name="connsiteX41" fmla="*/ 4804923 w 6067597"/>
                <a:gd name="connsiteY41" fmla="*/ 2702682 h 3998426"/>
                <a:gd name="connsiteX42" fmla="*/ 4779725 w 6067597"/>
                <a:gd name="connsiteY42" fmla="*/ 2642808 h 3998426"/>
                <a:gd name="connsiteX43" fmla="*/ 4804923 w 6067597"/>
                <a:gd name="connsiteY43" fmla="*/ 2582933 h 3998426"/>
                <a:gd name="connsiteX44" fmla="*/ 4807166 w 6067597"/>
                <a:gd name="connsiteY44" fmla="*/ 2581408 h 3998426"/>
                <a:gd name="connsiteX45" fmla="*/ 4520363 w 6067597"/>
                <a:gd name="connsiteY45" fmla="*/ 2082014 h 3998426"/>
                <a:gd name="connsiteX46" fmla="*/ 4500463 w 6067597"/>
                <a:gd name="connsiteY46" fmla="*/ 2086134 h 3998426"/>
                <a:gd name="connsiteX47" fmla="*/ 4453227 w 6067597"/>
                <a:gd name="connsiteY47" fmla="*/ 2071407 h 3998426"/>
                <a:gd name="connsiteX48" fmla="*/ 4425900 w 6067597"/>
                <a:gd name="connsiteY48" fmla="*/ 2038357 h 3998426"/>
                <a:gd name="connsiteX49" fmla="*/ 1622108 w 6067597"/>
                <a:gd name="connsiteY49" fmla="*/ 2038357 h 3998426"/>
                <a:gd name="connsiteX50" fmla="*/ 1610530 w 6067597"/>
                <a:gd name="connsiteY50" fmla="*/ 2055388 h 3998426"/>
                <a:gd name="connsiteX51" fmla="*/ 1550655 w 6067597"/>
                <a:gd name="connsiteY51" fmla="*/ 2080587 h 3998426"/>
                <a:gd name="connsiteX52" fmla="*/ 1548886 w 6067597"/>
                <a:gd name="connsiteY52" fmla="*/ 2080220 h 3998426"/>
                <a:gd name="connsiteX53" fmla="*/ 1264284 w 6067597"/>
                <a:gd name="connsiteY53" fmla="*/ 2575779 h 3998426"/>
                <a:gd name="connsiteX54" fmla="*/ 1272087 w 6067597"/>
                <a:gd name="connsiteY54" fmla="*/ 2581083 h 3998426"/>
                <a:gd name="connsiteX55" fmla="*/ 1297285 w 6067597"/>
                <a:gd name="connsiteY55" fmla="*/ 2640958 h 3998426"/>
                <a:gd name="connsiteX56" fmla="*/ 1272087 w 6067597"/>
                <a:gd name="connsiteY56" fmla="*/ 2700832 h 3998426"/>
                <a:gd name="connsiteX57" fmla="*/ 1253858 w 6067597"/>
                <a:gd name="connsiteY57" fmla="*/ 2713225 h 3998426"/>
                <a:gd name="connsiteX58" fmla="*/ 1537858 w 6067597"/>
                <a:gd name="connsiteY58" fmla="*/ 3206206 h 3998426"/>
                <a:gd name="connsiteX59" fmla="*/ 1549297 w 6067597"/>
                <a:gd name="connsiteY59" fmla="*/ 3198613 h 3998426"/>
                <a:gd name="connsiteX60" fmla="*/ 1582094 w 6067597"/>
                <a:gd name="connsiteY60" fmla="*/ 3192082 h 3998426"/>
                <a:gd name="connsiteX61" fmla="*/ 1660376 w 6067597"/>
                <a:gd name="connsiteY61" fmla="*/ 3244357 h 3998426"/>
                <a:gd name="connsiteX62" fmla="*/ 1665081 w 6067597"/>
                <a:gd name="connsiteY62" fmla="*/ 3267082 h 3998426"/>
                <a:gd name="connsiteX63" fmla="*/ 2216614 w 6067597"/>
                <a:gd name="connsiteY63" fmla="*/ 3267082 h 3998426"/>
                <a:gd name="connsiteX64" fmla="*/ 2223233 w 6067597"/>
                <a:gd name="connsiteY64" fmla="*/ 3235111 h 3998426"/>
                <a:gd name="connsiteX65" fmla="*/ 2301516 w 6067597"/>
                <a:gd name="connsiteY65" fmla="*/ 3182836 h 3998426"/>
                <a:gd name="connsiteX66" fmla="*/ 2316723 w 6067597"/>
                <a:gd name="connsiteY66" fmla="*/ 3185985 h 3998426"/>
                <a:gd name="connsiteX67" fmla="*/ 2601556 w 6067597"/>
                <a:gd name="connsiteY67" fmla="*/ 2691613 h 3998426"/>
                <a:gd name="connsiteX68" fmla="*/ 2589416 w 6067597"/>
                <a:gd name="connsiteY68" fmla="*/ 2673756 h 3998426"/>
                <a:gd name="connsiteX69" fmla="*/ 2582626 w 6067597"/>
                <a:gd name="connsiteY69" fmla="*/ 2640958 h 3998426"/>
                <a:gd name="connsiteX70" fmla="*/ 2589157 w 6067597"/>
                <a:gd name="connsiteY70" fmla="*/ 2608160 h 3998426"/>
                <a:gd name="connsiteX71" fmla="*/ 2598681 w 6067597"/>
                <a:gd name="connsiteY71" fmla="*/ 2593811 h 3998426"/>
                <a:gd name="connsiteX72" fmla="*/ 2309617 w 6067597"/>
                <a:gd name="connsiteY72" fmla="*/ 2090479 h 3998426"/>
                <a:gd name="connsiteX73" fmla="*/ 2304235 w 6067597"/>
                <a:gd name="connsiteY73" fmla="*/ 2089643 h 3998426"/>
                <a:gd name="connsiteX74" fmla="*/ 2250973 w 6067597"/>
                <a:gd name="connsiteY74" fmla="*/ 2041257 h 3998426"/>
                <a:gd name="connsiteX75" fmla="*/ 2250373 w 6067597"/>
                <a:gd name="connsiteY75" fmla="*/ 2038357 h 3998426"/>
                <a:gd name="connsiteX76" fmla="*/ 2713096 w 6067597"/>
                <a:gd name="connsiteY76" fmla="*/ 1403586 h 3998426"/>
                <a:gd name="connsiteX77" fmla="*/ 2687550 w 6067597"/>
                <a:gd name="connsiteY77" fmla="*/ 1420953 h 3998426"/>
                <a:gd name="connsiteX78" fmla="*/ 2654752 w 6067597"/>
                <a:gd name="connsiteY78" fmla="*/ 1427744 h 3998426"/>
                <a:gd name="connsiteX79" fmla="*/ 2654437 w 6067597"/>
                <a:gd name="connsiteY79" fmla="*/ 1427679 h 3998426"/>
                <a:gd name="connsiteX80" fmla="*/ 2364036 w 6067597"/>
                <a:gd name="connsiteY80" fmla="*/ 1931525 h 3998426"/>
                <a:gd name="connsiteX81" fmla="*/ 2389130 w 6067597"/>
                <a:gd name="connsiteY81" fmla="*/ 1948584 h 3998426"/>
                <a:gd name="connsiteX82" fmla="*/ 2414329 w 6067597"/>
                <a:gd name="connsiteY82" fmla="*/ 2008459 h 3998426"/>
                <a:gd name="connsiteX83" fmla="*/ 2389130 w 6067597"/>
                <a:gd name="connsiteY83" fmla="*/ 2068333 h 3998426"/>
                <a:gd name="connsiteX84" fmla="*/ 2362362 w 6067597"/>
                <a:gd name="connsiteY84" fmla="*/ 2086531 h 3998426"/>
                <a:gd name="connsiteX85" fmla="*/ 2635812 w 6067597"/>
                <a:gd name="connsiteY85" fmla="*/ 2562334 h 3998426"/>
                <a:gd name="connsiteX86" fmla="*/ 2667699 w 6067597"/>
                <a:gd name="connsiteY86" fmla="*/ 2555885 h 3998426"/>
                <a:gd name="connsiteX87" fmla="*/ 2727573 w 6067597"/>
                <a:gd name="connsiteY87" fmla="*/ 2581083 h 3998426"/>
                <a:gd name="connsiteX88" fmla="*/ 2740760 w 6067597"/>
                <a:gd name="connsiteY88" fmla="*/ 2600480 h 3998426"/>
                <a:gd name="connsiteX89" fmla="*/ 3338945 w 6067597"/>
                <a:gd name="connsiteY89" fmla="*/ 2600480 h 3998426"/>
                <a:gd name="connsiteX90" fmla="*/ 3350594 w 6067597"/>
                <a:gd name="connsiteY90" fmla="*/ 2582933 h 3998426"/>
                <a:gd name="connsiteX91" fmla="*/ 3411162 w 6067597"/>
                <a:gd name="connsiteY91" fmla="*/ 2557735 h 3998426"/>
                <a:gd name="connsiteX92" fmla="*/ 3432626 w 6067597"/>
                <a:gd name="connsiteY92" fmla="*/ 2562179 h 3998426"/>
                <a:gd name="connsiteX93" fmla="*/ 3719845 w 6067597"/>
                <a:gd name="connsiteY93" fmla="*/ 2063667 h 3998426"/>
                <a:gd name="connsiteX94" fmla="*/ 3704610 w 6067597"/>
                <a:gd name="connsiteY94" fmla="*/ 2041257 h 3998426"/>
                <a:gd name="connsiteX95" fmla="*/ 3697819 w 6067597"/>
                <a:gd name="connsiteY95" fmla="*/ 2008459 h 3998426"/>
                <a:gd name="connsiteX96" fmla="*/ 3704610 w 6067597"/>
                <a:gd name="connsiteY96" fmla="*/ 1975661 h 3998426"/>
                <a:gd name="connsiteX97" fmla="*/ 3718602 w 6067597"/>
                <a:gd name="connsiteY97" fmla="*/ 1955078 h 3998426"/>
                <a:gd name="connsiteX98" fmla="*/ 3428683 w 6067597"/>
                <a:gd name="connsiteY98" fmla="*/ 1453324 h 3998426"/>
                <a:gd name="connsiteX99" fmla="*/ 3409311 w 6067597"/>
                <a:gd name="connsiteY99" fmla="*/ 1457335 h 3998426"/>
                <a:gd name="connsiteX100" fmla="*/ 3331029 w 6067597"/>
                <a:gd name="connsiteY100" fmla="*/ 1405060 h 3998426"/>
                <a:gd name="connsiteX101" fmla="*/ 3330724 w 6067597"/>
                <a:gd name="connsiteY101" fmla="*/ 1403586 h 3998426"/>
                <a:gd name="connsiteX102" fmla="*/ 4945558 w 6067597"/>
                <a:gd name="connsiteY102" fmla="*/ 1393089 h 3998426"/>
                <a:gd name="connsiteX103" fmla="*/ 4943080 w 6067597"/>
                <a:gd name="connsiteY103" fmla="*/ 1405060 h 3998426"/>
                <a:gd name="connsiteX104" fmla="*/ 4864798 w 6067597"/>
                <a:gd name="connsiteY104" fmla="*/ 1457335 h 3998426"/>
                <a:gd name="connsiteX105" fmla="*/ 4854215 w 6067597"/>
                <a:gd name="connsiteY105" fmla="*/ 1455144 h 3998426"/>
                <a:gd name="connsiteX106" fmla="*/ 4567772 w 6067597"/>
                <a:gd name="connsiteY106" fmla="*/ 1952122 h 3998426"/>
                <a:gd name="connsiteX107" fmla="*/ 4578745 w 6067597"/>
                <a:gd name="connsiteY107" fmla="*/ 1968263 h 3998426"/>
                <a:gd name="connsiteX108" fmla="*/ 4585536 w 6067597"/>
                <a:gd name="connsiteY108" fmla="*/ 2001061 h 3998426"/>
                <a:gd name="connsiteX109" fmla="*/ 4578745 w 6067597"/>
                <a:gd name="connsiteY109" fmla="*/ 2033859 h 3998426"/>
                <a:gd name="connsiteX110" fmla="*/ 4562461 w 6067597"/>
                <a:gd name="connsiteY110" fmla="*/ 2057813 h 3998426"/>
                <a:gd name="connsiteX111" fmla="*/ 4851988 w 6067597"/>
                <a:gd name="connsiteY111" fmla="*/ 2560387 h 3998426"/>
                <a:gd name="connsiteX112" fmla="*/ 4864798 w 6067597"/>
                <a:gd name="connsiteY112" fmla="*/ 2557735 h 3998426"/>
                <a:gd name="connsiteX113" fmla="*/ 4943080 w 6067597"/>
                <a:gd name="connsiteY113" fmla="*/ 2610010 h 3998426"/>
                <a:gd name="connsiteX114" fmla="*/ 4945524 w 6067597"/>
                <a:gd name="connsiteY114" fmla="*/ 2621814 h 3998426"/>
                <a:gd name="connsiteX115" fmla="*/ 5510489 w 6067597"/>
                <a:gd name="connsiteY115" fmla="*/ 2621814 h 3998426"/>
                <a:gd name="connsiteX116" fmla="*/ 5510241 w 6067597"/>
                <a:gd name="connsiteY116" fmla="*/ 2620615 h 3998426"/>
                <a:gd name="connsiteX117" fmla="*/ 5595314 w 6067597"/>
                <a:gd name="connsiteY117" fmla="*/ 2535542 h 3998426"/>
                <a:gd name="connsiteX118" fmla="*/ 5628112 w 6067597"/>
                <a:gd name="connsiteY118" fmla="*/ 2542333 h 3998426"/>
                <a:gd name="connsiteX119" fmla="*/ 5635993 w 6067597"/>
                <a:gd name="connsiteY119" fmla="*/ 2547691 h 3998426"/>
                <a:gd name="connsiteX120" fmla="*/ 5922730 w 6067597"/>
                <a:gd name="connsiteY120" fmla="*/ 2051297 h 3998426"/>
                <a:gd name="connsiteX121" fmla="*/ 5922650 w 6067597"/>
                <a:gd name="connsiteY121" fmla="*/ 2051242 h 3998426"/>
                <a:gd name="connsiteX122" fmla="*/ 5897451 w 6067597"/>
                <a:gd name="connsiteY122" fmla="*/ 1991369 h 3998426"/>
                <a:gd name="connsiteX123" fmla="*/ 5904242 w 6067597"/>
                <a:gd name="connsiteY123" fmla="*/ 1957790 h 3998426"/>
                <a:gd name="connsiteX124" fmla="*/ 5911949 w 6067597"/>
                <a:gd name="connsiteY124" fmla="*/ 1946490 h 3998426"/>
                <a:gd name="connsiteX125" fmla="*/ 5618559 w 6067597"/>
                <a:gd name="connsiteY125" fmla="*/ 1435627 h 3998426"/>
                <a:gd name="connsiteX126" fmla="*/ 5611959 w 6067597"/>
                <a:gd name="connsiteY126" fmla="*/ 1436993 h 3998426"/>
                <a:gd name="connsiteX127" fmla="*/ 5552084 w 6067597"/>
                <a:gd name="connsiteY127" fmla="*/ 1411794 h 3998426"/>
                <a:gd name="connsiteX128" fmla="*/ 5539368 w 6067597"/>
                <a:gd name="connsiteY128" fmla="*/ 1393089 h 3998426"/>
                <a:gd name="connsiteX129" fmla="*/ 553209 w 6067597"/>
                <a:gd name="connsiteY129" fmla="*/ 1393089 h 3998426"/>
                <a:gd name="connsiteX130" fmla="*/ 550730 w 6067597"/>
                <a:gd name="connsiteY130" fmla="*/ 1405060 h 3998426"/>
                <a:gd name="connsiteX131" fmla="*/ 472448 w 6067597"/>
                <a:gd name="connsiteY131" fmla="*/ 1457335 h 3998426"/>
                <a:gd name="connsiteX132" fmla="*/ 440939 w 6067597"/>
                <a:gd name="connsiteY132" fmla="*/ 1450811 h 3998426"/>
                <a:gd name="connsiteX133" fmla="*/ 145534 w 6067597"/>
                <a:gd name="connsiteY133" fmla="*/ 1965181 h 3998426"/>
                <a:gd name="connsiteX134" fmla="*/ 163355 w 6067597"/>
                <a:gd name="connsiteY134" fmla="*/ 1991395 h 3998426"/>
                <a:gd name="connsiteX135" fmla="*/ 170146 w 6067597"/>
                <a:gd name="connsiteY135" fmla="*/ 2024194 h 3998426"/>
                <a:gd name="connsiteX136" fmla="*/ 163355 w 6067597"/>
                <a:gd name="connsiteY136" fmla="*/ 2056992 h 3998426"/>
                <a:gd name="connsiteX137" fmla="*/ 155423 w 6067597"/>
                <a:gd name="connsiteY137" fmla="*/ 2068659 h 3998426"/>
                <a:gd name="connsiteX138" fmla="*/ 435185 w 6067597"/>
                <a:gd name="connsiteY138" fmla="*/ 2554283 h 3998426"/>
                <a:gd name="connsiteX139" fmla="*/ 439651 w 6067597"/>
                <a:gd name="connsiteY139" fmla="*/ 2551319 h 3998426"/>
                <a:gd name="connsiteX140" fmla="*/ 472448 w 6067597"/>
                <a:gd name="connsiteY140" fmla="*/ 2544788 h 3998426"/>
                <a:gd name="connsiteX141" fmla="*/ 550730 w 6067597"/>
                <a:gd name="connsiteY141" fmla="*/ 2597063 h 3998426"/>
                <a:gd name="connsiteX142" fmla="*/ 555855 w 6067597"/>
                <a:gd name="connsiteY142" fmla="*/ 2621814 h 3998426"/>
                <a:gd name="connsiteX143" fmla="*/ 1131103 w 6067597"/>
                <a:gd name="connsiteY143" fmla="*/ 2621814 h 3998426"/>
                <a:gd name="connsiteX144" fmla="*/ 1133930 w 6067597"/>
                <a:gd name="connsiteY144" fmla="*/ 2608160 h 3998426"/>
                <a:gd name="connsiteX145" fmla="*/ 1212212 w 6067597"/>
                <a:gd name="connsiteY145" fmla="*/ 2555885 h 3998426"/>
                <a:gd name="connsiteX146" fmla="*/ 1217359 w 6067597"/>
                <a:gd name="connsiteY146" fmla="*/ 2556951 h 3998426"/>
                <a:gd name="connsiteX147" fmla="*/ 1502485 w 6067597"/>
                <a:gd name="connsiteY147" fmla="*/ 2063345 h 3998426"/>
                <a:gd name="connsiteX148" fmla="*/ 1490781 w 6067597"/>
                <a:gd name="connsiteY148" fmla="*/ 2055388 h 3998426"/>
                <a:gd name="connsiteX149" fmla="*/ 1465582 w 6067597"/>
                <a:gd name="connsiteY149" fmla="*/ 1995515 h 3998426"/>
                <a:gd name="connsiteX150" fmla="*/ 1490781 w 6067597"/>
                <a:gd name="connsiteY150" fmla="*/ 1934947 h 3998426"/>
                <a:gd name="connsiteX151" fmla="*/ 1491201 w 6067597"/>
                <a:gd name="connsiteY151" fmla="*/ 1934668 h 3998426"/>
                <a:gd name="connsiteX152" fmla="*/ 1197912 w 6067597"/>
                <a:gd name="connsiteY152" fmla="*/ 1427081 h 3998426"/>
                <a:gd name="connsiteX153" fmla="*/ 1168318 w 6067597"/>
                <a:gd name="connsiteY153" fmla="*/ 1420954 h 3998426"/>
                <a:gd name="connsiteX154" fmla="*/ 1134618 w 6067597"/>
                <a:gd name="connsiteY154" fmla="*/ 1393089 h 3998426"/>
                <a:gd name="connsiteX155" fmla="*/ 3863568 w 6067597"/>
                <a:gd name="connsiteY155" fmla="*/ 753603 h 3998426"/>
                <a:gd name="connsiteX156" fmla="*/ 3861174 w 6067597"/>
                <a:gd name="connsiteY156" fmla="*/ 765163 h 3998426"/>
                <a:gd name="connsiteX157" fmla="*/ 3782892 w 6067597"/>
                <a:gd name="connsiteY157" fmla="*/ 817439 h 3998426"/>
                <a:gd name="connsiteX158" fmla="*/ 3756139 w 6067597"/>
                <a:gd name="connsiteY158" fmla="*/ 811899 h 3998426"/>
                <a:gd name="connsiteX159" fmla="*/ 3468099 w 6067597"/>
                <a:gd name="connsiteY159" fmla="*/ 1311649 h 3998426"/>
                <a:gd name="connsiteX160" fmla="*/ 3469186 w 6067597"/>
                <a:gd name="connsiteY160" fmla="*/ 1312387 h 3998426"/>
                <a:gd name="connsiteX161" fmla="*/ 3494384 w 6067597"/>
                <a:gd name="connsiteY161" fmla="*/ 1372262 h 3998426"/>
                <a:gd name="connsiteX162" fmla="*/ 3487593 w 6067597"/>
                <a:gd name="connsiteY162" fmla="*/ 1405060 h 3998426"/>
                <a:gd name="connsiteX163" fmla="*/ 3470480 w 6067597"/>
                <a:gd name="connsiteY163" fmla="*/ 1430233 h 3998426"/>
                <a:gd name="connsiteX164" fmla="*/ 3757597 w 6067597"/>
                <a:gd name="connsiteY164" fmla="*/ 1928624 h 3998426"/>
                <a:gd name="connsiteX165" fmla="*/ 3782892 w 6067597"/>
                <a:gd name="connsiteY165" fmla="*/ 1923387 h 3998426"/>
                <a:gd name="connsiteX166" fmla="*/ 3861174 w 6067597"/>
                <a:gd name="connsiteY166" fmla="*/ 1975661 h 3998426"/>
                <a:gd name="connsiteX167" fmla="*/ 3862555 w 6067597"/>
                <a:gd name="connsiteY167" fmla="*/ 1982329 h 3998426"/>
                <a:gd name="connsiteX168" fmla="*/ 4419178 w 6067597"/>
                <a:gd name="connsiteY168" fmla="*/ 1982329 h 3998426"/>
                <a:gd name="connsiteX169" fmla="*/ 4422181 w 6067597"/>
                <a:gd name="connsiteY169" fmla="*/ 1967483 h 3998426"/>
                <a:gd name="connsiteX170" fmla="*/ 4500463 w 6067597"/>
                <a:gd name="connsiteY170" fmla="*/ 1915989 h 3998426"/>
                <a:gd name="connsiteX171" fmla="*/ 4528636 w 6067597"/>
                <a:gd name="connsiteY171" fmla="*/ 1921822 h 3998426"/>
                <a:gd name="connsiteX172" fmla="*/ 4809123 w 6067597"/>
                <a:gd name="connsiteY172" fmla="*/ 1434992 h 3998426"/>
                <a:gd name="connsiteX173" fmla="*/ 4804923 w 6067597"/>
                <a:gd name="connsiteY173" fmla="*/ 1432137 h 3998426"/>
                <a:gd name="connsiteX174" fmla="*/ 4779725 w 6067597"/>
                <a:gd name="connsiteY174" fmla="*/ 1372262 h 3998426"/>
                <a:gd name="connsiteX175" fmla="*/ 4804923 w 6067597"/>
                <a:gd name="connsiteY175" fmla="*/ 1311694 h 3998426"/>
                <a:gd name="connsiteX176" fmla="*/ 4812801 w 6067597"/>
                <a:gd name="connsiteY176" fmla="*/ 1306465 h 3998426"/>
                <a:gd name="connsiteX177" fmla="*/ 4533745 w 6067597"/>
                <a:gd name="connsiteY177" fmla="*/ 820561 h 3998426"/>
                <a:gd name="connsiteX178" fmla="*/ 4504162 w 6067597"/>
                <a:gd name="connsiteY178" fmla="*/ 826687 h 3998426"/>
                <a:gd name="connsiteX179" fmla="*/ 4425880 w 6067597"/>
                <a:gd name="connsiteY179" fmla="*/ 774412 h 3998426"/>
                <a:gd name="connsiteX180" fmla="*/ 4421571 w 6067597"/>
                <a:gd name="connsiteY180" fmla="*/ 753603 h 3998426"/>
                <a:gd name="connsiteX181" fmla="*/ 1647674 w 6067597"/>
                <a:gd name="connsiteY181" fmla="*/ 753603 h 3998426"/>
                <a:gd name="connsiteX182" fmla="*/ 1632723 w 6067597"/>
                <a:gd name="connsiteY182" fmla="*/ 775596 h 3998426"/>
                <a:gd name="connsiteX183" fmla="*/ 1572848 w 6067597"/>
                <a:gd name="connsiteY183" fmla="*/ 800795 h 3998426"/>
                <a:gd name="connsiteX184" fmla="*/ 1548698 w 6067597"/>
                <a:gd name="connsiteY184" fmla="*/ 795794 h 3998426"/>
                <a:gd name="connsiteX185" fmla="*/ 1265337 w 6067597"/>
                <a:gd name="connsiteY185" fmla="*/ 1289191 h 3998426"/>
                <a:gd name="connsiteX186" fmla="*/ 1279398 w 6067597"/>
                <a:gd name="connsiteY186" fmla="*/ 1309873 h 3998426"/>
                <a:gd name="connsiteX187" fmla="*/ 1286189 w 6067597"/>
                <a:gd name="connsiteY187" fmla="*/ 1342672 h 3998426"/>
                <a:gd name="connsiteX188" fmla="*/ 1260990 w 6067597"/>
                <a:gd name="connsiteY188" fmla="*/ 1402546 h 3998426"/>
                <a:gd name="connsiteX189" fmla="*/ 1246811 w 6067597"/>
                <a:gd name="connsiteY189" fmla="*/ 1412185 h 3998426"/>
                <a:gd name="connsiteX190" fmla="*/ 1534962 w 6067597"/>
                <a:gd name="connsiteY190" fmla="*/ 1913567 h 3998426"/>
                <a:gd name="connsiteX191" fmla="*/ 1550655 w 6067597"/>
                <a:gd name="connsiteY191" fmla="*/ 1910442 h 3998426"/>
                <a:gd name="connsiteX192" fmla="*/ 1628937 w 6067597"/>
                <a:gd name="connsiteY192" fmla="*/ 1962716 h 3998426"/>
                <a:gd name="connsiteX193" fmla="*/ 1632998 w 6067597"/>
                <a:gd name="connsiteY193" fmla="*/ 1982328 h 3998426"/>
                <a:gd name="connsiteX194" fmla="*/ 2249386 w 6067597"/>
                <a:gd name="connsiteY194" fmla="*/ 1982328 h 3998426"/>
                <a:gd name="connsiteX195" fmla="*/ 2250714 w 6067597"/>
                <a:gd name="connsiteY195" fmla="*/ 1975661 h 3998426"/>
                <a:gd name="connsiteX196" fmla="*/ 2295678 w 6067597"/>
                <a:gd name="connsiteY196" fmla="*/ 1930178 h 3998426"/>
                <a:gd name="connsiteX197" fmla="*/ 2310597 w 6067597"/>
                <a:gd name="connsiteY197" fmla="*/ 1927161 h 3998426"/>
                <a:gd name="connsiteX198" fmla="*/ 2608346 w 6067597"/>
                <a:gd name="connsiteY198" fmla="*/ 1411702 h 3998426"/>
                <a:gd name="connsiteX199" fmla="*/ 2594877 w 6067597"/>
                <a:gd name="connsiteY199" fmla="*/ 1402546 h 3998426"/>
                <a:gd name="connsiteX200" fmla="*/ 2569679 w 6067597"/>
                <a:gd name="connsiteY200" fmla="*/ 1342672 h 3998426"/>
                <a:gd name="connsiteX201" fmla="*/ 2576470 w 6067597"/>
                <a:gd name="connsiteY201" fmla="*/ 1309873 h 3998426"/>
                <a:gd name="connsiteX202" fmla="*/ 2588764 w 6067597"/>
                <a:gd name="connsiteY202" fmla="*/ 1291789 h 3998426"/>
                <a:gd name="connsiteX203" fmla="*/ 2474142 w 6067597"/>
                <a:gd name="connsiteY203" fmla="*/ 1092204 h 3998426"/>
                <a:gd name="connsiteX204" fmla="*/ 2313494 w 6067597"/>
                <a:gd name="connsiteY204" fmla="*/ 814175 h 3998426"/>
                <a:gd name="connsiteX205" fmla="*/ 2296457 w 6067597"/>
                <a:gd name="connsiteY205" fmla="*/ 810648 h 3998426"/>
                <a:gd name="connsiteX206" fmla="*/ 2258909 w 6067597"/>
                <a:gd name="connsiteY206" fmla="*/ 779601 h 3998426"/>
                <a:gd name="connsiteX207" fmla="*/ 2250804 w 6067597"/>
                <a:gd name="connsiteY207" fmla="*/ 753603 h 3998426"/>
                <a:gd name="connsiteX208" fmla="*/ 2726667 w 6067597"/>
                <a:gd name="connsiteY208" fmla="*/ 127236 h 3998426"/>
                <a:gd name="connsiteX209" fmla="*/ 2714627 w 6067597"/>
                <a:gd name="connsiteY209" fmla="*/ 144947 h 3998426"/>
                <a:gd name="connsiteX210" fmla="*/ 2687550 w 6067597"/>
                <a:gd name="connsiteY210" fmla="*/ 163354 h 3998426"/>
                <a:gd name="connsiteX211" fmla="*/ 2656270 w 6067597"/>
                <a:gd name="connsiteY211" fmla="*/ 169831 h 3998426"/>
                <a:gd name="connsiteX212" fmla="*/ 2373638 w 6067597"/>
                <a:gd name="connsiteY212" fmla="*/ 661959 h 3998426"/>
                <a:gd name="connsiteX213" fmla="*/ 2389130 w 6067597"/>
                <a:gd name="connsiteY213" fmla="*/ 672491 h 3998426"/>
                <a:gd name="connsiteX214" fmla="*/ 2414329 w 6067597"/>
                <a:gd name="connsiteY214" fmla="*/ 732366 h 3998426"/>
                <a:gd name="connsiteX215" fmla="*/ 2389130 w 6067597"/>
                <a:gd name="connsiteY215" fmla="*/ 792240 h 3998426"/>
                <a:gd name="connsiteX216" fmla="*/ 2365941 w 6067597"/>
                <a:gd name="connsiteY216" fmla="*/ 808005 h 3998426"/>
                <a:gd name="connsiteX217" fmla="*/ 2627563 w 6067597"/>
                <a:gd name="connsiteY217" fmla="*/ 1263228 h 3998426"/>
                <a:gd name="connsiteX218" fmla="*/ 2654752 w 6067597"/>
                <a:gd name="connsiteY218" fmla="*/ 1257599 h 3998426"/>
                <a:gd name="connsiteX219" fmla="*/ 2739825 w 6067597"/>
                <a:gd name="connsiteY219" fmla="*/ 1342672 h 3998426"/>
                <a:gd name="connsiteX220" fmla="*/ 2737073 w 6067597"/>
                <a:gd name="connsiteY220" fmla="*/ 1355961 h 3998426"/>
                <a:gd name="connsiteX221" fmla="*/ 3327534 w 6067597"/>
                <a:gd name="connsiteY221" fmla="*/ 1355961 h 3998426"/>
                <a:gd name="connsiteX222" fmla="*/ 3331029 w 6067597"/>
                <a:gd name="connsiteY222" fmla="*/ 1338684 h 3998426"/>
                <a:gd name="connsiteX223" fmla="*/ 3409311 w 6067597"/>
                <a:gd name="connsiteY223" fmla="*/ 1287189 h 3998426"/>
                <a:gd name="connsiteX224" fmla="*/ 3424449 w 6067597"/>
                <a:gd name="connsiteY224" fmla="*/ 1290324 h 3998426"/>
                <a:gd name="connsiteX225" fmla="*/ 3713854 w 6067597"/>
                <a:gd name="connsiteY225" fmla="*/ 789310 h 3998426"/>
                <a:gd name="connsiteX226" fmla="*/ 3717144 w 6067597"/>
                <a:gd name="connsiteY226" fmla="*/ 783600 h 3998426"/>
                <a:gd name="connsiteX227" fmla="*/ 3704610 w 6067597"/>
                <a:gd name="connsiteY227" fmla="*/ 765163 h 3998426"/>
                <a:gd name="connsiteX228" fmla="*/ 3697819 w 6067597"/>
                <a:gd name="connsiteY228" fmla="*/ 732366 h 3998426"/>
                <a:gd name="connsiteX229" fmla="*/ 3704610 w 6067597"/>
                <a:gd name="connsiteY229" fmla="*/ 699567 h 3998426"/>
                <a:gd name="connsiteX230" fmla="*/ 3710880 w 6067597"/>
                <a:gd name="connsiteY230" fmla="*/ 690343 h 3998426"/>
                <a:gd name="connsiteX231" fmla="*/ 3422665 w 6067597"/>
                <a:gd name="connsiteY231" fmla="*/ 188490 h 3998426"/>
                <a:gd name="connsiteX232" fmla="*/ 3413010 w 6067597"/>
                <a:gd name="connsiteY232" fmla="*/ 190489 h 3998426"/>
                <a:gd name="connsiteX233" fmla="*/ 3334728 w 6067597"/>
                <a:gd name="connsiteY233" fmla="*/ 138214 h 3998426"/>
                <a:gd name="connsiteX234" fmla="*/ 3332455 w 6067597"/>
                <a:gd name="connsiteY234" fmla="*/ 127236 h 3998426"/>
                <a:gd name="connsiteX235" fmla="*/ 2654752 w 6067597"/>
                <a:gd name="connsiteY235" fmla="*/ 0 h 3998426"/>
                <a:gd name="connsiteX236" fmla="*/ 2733034 w 6067597"/>
                <a:gd name="connsiteY236" fmla="*/ 52274 h 3998426"/>
                <a:gd name="connsiteX237" fmla="*/ 2738694 w 6067597"/>
                <a:gd name="connsiteY237" fmla="*/ 79611 h 3998426"/>
                <a:gd name="connsiteX238" fmla="*/ 3333155 w 6067597"/>
                <a:gd name="connsiteY238" fmla="*/ 79611 h 3998426"/>
                <a:gd name="connsiteX239" fmla="*/ 3334728 w 6067597"/>
                <a:gd name="connsiteY239" fmla="*/ 71838 h 3998426"/>
                <a:gd name="connsiteX240" fmla="*/ 3413010 w 6067597"/>
                <a:gd name="connsiteY240" fmla="*/ 20343 h 3998426"/>
                <a:gd name="connsiteX241" fmla="*/ 3498083 w 6067597"/>
                <a:gd name="connsiteY241" fmla="*/ 105416 h 3998426"/>
                <a:gd name="connsiteX242" fmla="*/ 3472885 w 6067597"/>
                <a:gd name="connsiteY242" fmla="*/ 165290 h 3998426"/>
                <a:gd name="connsiteX243" fmla="*/ 3466747 w 6067597"/>
                <a:gd name="connsiteY243" fmla="*/ 169463 h 3998426"/>
                <a:gd name="connsiteX244" fmla="*/ 3746622 w 6067597"/>
                <a:gd name="connsiteY244" fmla="*/ 656444 h 3998426"/>
                <a:gd name="connsiteX245" fmla="*/ 3750094 w 6067597"/>
                <a:gd name="connsiteY245" fmla="*/ 654083 h 3998426"/>
                <a:gd name="connsiteX246" fmla="*/ 3782892 w 6067597"/>
                <a:gd name="connsiteY246" fmla="*/ 647293 h 3998426"/>
                <a:gd name="connsiteX247" fmla="*/ 3861174 w 6067597"/>
                <a:gd name="connsiteY247" fmla="*/ 699567 h 3998426"/>
                <a:gd name="connsiteX248" fmla="*/ 3862501 w 6067597"/>
                <a:gd name="connsiteY248" fmla="*/ 705978 h 3998426"/>
                <a:gd name="connsiteX249" fmla="*/ 4427808 w 6067597"/>
                <a:gd name="connsiteY249" fmla="*/ 705978 h 3998426"/>
                <a:gd name="connsiteX250" fmla="*/ 4444287 w 6067597"/>
                <a:gd name="connsiteY250" fmla="*/ 681739 h 3998426"/>
                <a:gd name="connsiteX251" fmla="*/ 4504162 w 6067597"/>
                <a:gd name="connsiteY251" fmla="*/ 656541 h 3998426"/>
                <a:gd name="connsiteX252" fmla="*/ 4589235 w 6067597"/>
                <a:gd name="connsiteY252" fmla="*/ 741614 h 3998426"/>
                <a:gd name="connsiteX253" fmla="*/ 4582444 w 6067597"/>
                <a:gd name="connsiteY253" fmla="*/ 774412 h 3998426"/>
                <a:gd name="connsiteX254" fmla="*/ 4571497 w 6067597"/>
                <a:gd name="connsiteY254" fmla="*/ 790515 h 3998426"/>
                <a:gd name="connsiteX255" fmla="*/ 4857749 w 6067597"/>
                <a:gd name="connsiteY255" fmla="*/ 1288593 h 3998426"/>
                <a:gd name="connsiteX256" fmla="*/ 4864798 w 6067597"/>
                <a:gd name="connsiteY256" fmla="*/ 1287189 h 3998426"/>
                <a:gd name="connsiteX257" fmla="*/ 4943080 w 6067597"/>
                <a:gd name="connsiteY257" fmla="*/ 1339464 h 3998426"/>
                <a:gd name="connsiteX258" fmla="*/ 4944322 w 6067597"/>
                <a:gd name="connsiteY258" fmla="*/ 1345464 h 3998426"/>
                <a:gd name="connsiteX259" fmla="*/ 5528171 w 6067597"/>
                <a:gd name="connsiteY259" fmla="*/ 1345464 h 3998426"/>
                <a:gd name="connsiteX260" fmla="*/ 5533417 w 6067597"/>
                <a:gd name="connsiteY260" fmla="*/ 1319122 h 3998426"/>
                <a:gd name="connsiteX261" fmla="*/ 5611959 w 6067597"/>
                <a:gd name="connsiteY261" fmla="*/ 1266847 h 3998426"/>
                <a:gd name="connsiteX262" fmla="*/ 5697032 w 6067597"/>
                <a:gd name="connsiteY262" fmla="*/ 1351920 h 3998426"/>
                <a:gd name="connsiteX263" fmla="*/ 5671833 w 6067597"/>
                <a:gd name="connsiteY263" fmla="*/ 1411794 h 3998426"/>
                <a:gd name="connsiteX264" fmla="*/ 5663233 w 6067597"/>
                <a:gd name="connsiteY264" fmla="*/ 1417641 h 3998426"/>
                <a:gd name="connsiteX265" fmla="*/ 5948348 w 6067597"/>
                <a:gd name="connsiteY265" fmla="*/ 1913741 h 3998426"/>
                <a:gd name="connsiteX266" fmla="*/ 5949726 w 6067597"/>
                <a:gd name="connsiteY266" fmla="*/ 1912826 h 3998426"/>
                <a:gd name="connsiteX267" fmla="*/ 5982524 w 6067597"/>
                <a:gd name="connsiteY267" fmla="*/ 1906296 h 3998426"/>
                <a:gd name="connsiteX268" fmla="*/ 6067597 w 6067597"/>
                <a:gd name="connsiteY268" fmla="*/ 1991369 h 3998426"/>
                <a:gd name="connsiteX269" fmla="*/ 5982524 w 6067597"/>
                <a:gd name="connsiteY269" fmla="*/ 2076441 h 3998426"/>
                <a:gd name="connsiteX270" fmla="*/ 5965562 w 6067597"/>
                <a:gd name="connsiteY270" fmla="*/ 2072929 h 3998426"/>
                <a:gd name="connsiteX271" fmla="*/ 5670999 w 6067597"/>
                <a:gd name="connsiteY271" fmla="*/ 2583996 h 3998426"/>
                <a:gd name="connsiteX272" fmla="*/ 5673596 w 6067597"/>
                <a:gd name="connsiteY272" fmla="*/ 2587817 h 3998426"/>
                <a:gd name="connsiteX273" fmla="*/ 5680387 w 6067597"/>
                <a:gd name="connsiteY273" fmla="*/ 2620615 h 3998426"/>
                <a:gd name="connsiteX274" fmla="*/ 5595314 w 6067597"/>
                <a:gd name="connsiteY274" fmla="*/ 2705688 h 3998426"/>
                <a:gd name="connsiteX275" fmla="*/ 5535439 w 6067597"/>
                <a:gd name="connsiteY275" fmla="*/ 2680489 h 3998426"/>
                <a:gd name="connsiteX276" fmla="*/ 5527927 w 6067597"/>
                <a:gd name="connsiteY276" fmla="*/ 2669439 h 3998426"/>
                <a:gd name="connsiteX277" fmla="*/ 4944357 w 6067597"/>
                <a:gd name="connsiteY277" fmla="*/ 2669439 h 3998426"/>
                <a:gd name="connsiteX278" fmla="*/ 4943080 w 6067597"/>
                <a:gd name="connsiteY278" fmla="*/ 2675606 h 3998426"/>
                <a:gd name="connsiteX279" fmla="*/ 4864798 w 6067597"/>
                <a:gd name="connsiteY279" fmla="*/ 2727881 h 3998426"/>
                <a:gd name="connsiteX280" fmla="*/ 4861531 w 6067597"/>
                <a:gd name="connsiteY280" fmla="*/ 2727204 h 3998426"/>
                <a:gd name="connsiteX281" fmla="*/ 4522913 w 6067597"/>
                <a:gd name="connsiteY281" fmla="*/ 3314707 h 3998426"/>
                <a:gd name="connsiteX282" fmla="*/ 3823916 w 6067597"/>
                <a:gd name="connsiteY282" fmla="*/ 3314707 h 3998426"/>
                <a:gd name="connsiteX283" fmla="*/ 3815027 w 6067597"/>
                <a:gd name="connsiteY283" fmla="*/ 3327783 h 3998426"/>
                <a:gd name="connsiteX284" fmla="*/ 3755152 w 6067597"/>
                <a:gd name="connsiteY284" fmla="*/ 3352982 h 3998426"/>
                <a:gd name="connsiteX285" fmla="*/ 3745625 w 6067597"/>
                <a:gd name="connsiteY285" fmla="*/ 3351009 h 3998426"/>
                <a:gd name="connsiteX286" fmla="*/ 3467168 w 6067597"/>
                <a:gd name="connsiteY286" fmla="*/ 3834133 h 3998426"/>
                <a:gd name="connsiteX287" fmla="*/ 3471699 w 6067597"/>
                <a:gd name="connsiteY287" fmla="*/ 3835071 h 3998426"/>
                <a:gd name="connsiteX288" fmla="*/ 3523975 w 6067597"/>
                <a:gd name="connsiteY288" fmla="*/ 3913353 h 3998426"/>
                <a:gd name="connsiteX289" fmla="*/ 3438902 w 6067597"/>
                <a:gd name="connsiteY289" fmla="*/ 3998426 h 3998426"/>
                <a:gd name="connsiteX290" fmla="*/ 3360619 w 6067597"/>
                <a:gd name="connsiteY290" fmla="*/ 3946151 h 3998426"/>
                <a:gd name="connsiteX291" fmla="*/ 3356127 w 6067597"/>
                <a:gd name="connsiteY291" fmla="*/ 3924455 h 3998426"/>
                <a:gd name="connsiteX292" fmla="*/ 2756020 w 6067597"/>
                <a:gd name="connsiteY292" fmla="*/ 3924455 h 3998426"/>
                <a:gd name="connsiteX293" fmla="*/ 2751528 w 6067597"/>
                <a:gd name="connsiteY293" fmla="*/ 3946151 h 3998426"/>
                <a:gd name="connsiteX294" fmla="*/ 2673246 w 6067597"/>
                <a:gd name="connsiteY294" fmla="*/ 3998426 h 3998426"/>
                <a:gd name="connsiteX295" fmla="*/ 2588173 w 6067597"/>
                <a:gd name="connsiteY295" fmla="*/ 3913353 h 3998426"/>
                <a:gd name="connsiteX296" fmla="*/ 2594964 w 6067597"/>
                <a:gd name="connsiteY296" fmla="*/ 3880555 h 3998426"/>
                <a:gd name="connsiteX297" fmla="*/ 2613198 w 6067597"/>
                <a:gd name="connsiteY297" fmla="*/ 3853733 h 3998426"/>
                <a:gd name="connsiteX298" fmla="*/ 2321471 w 6067597"/>
                <a:gd name="connsiteY298" fmla="*/ 3348850 h 3998426"/>
                <a:gd name="connsiteX299" fmla="*/ 2301516 w 6067597"/>
                <a:gd name="connsiteY299" fmla="*/ 3352982 h 3998426"/>
                <a:gd name="connsiteX300" fmla="*/ 2241641 w 6067597"/>
                <a:gd name="connsiteY300" fmla="*/ 3327783 h 3998426"/>
                <a:gd name="connsiteX301" fmla="*/ 2232751 w 6067597"/>
                <a:gd name="connsiteY301" fmla="*/ 3314707 h 3998426"/>
                <a:gd name="connsiteX302" fmla="*/ 1657144 w 6067597"/>
                <a:gd name="connsiteY302" fmla="*/ 3314707 h 3998426"/>
                <a:gd name="connsiteX303" fmla="*/ 1641969 w 6067597"/>
                <a:gd name="connsiteY303" fmla="*/ 3337029 h 3998426"/>
                <a:gd name="connsiteX304" fmla="*/ 1582094 w 6067597"/>
                <a:gd name="connsiteY304" fmla="*/ 3362228 h 3998426"/>
                <a:gd name="connsiteX305" fmla="*/ 1497021 w 6067597"/>
                <a:gd name="connsiteY305" fmla="*/ 3277155 h 3998426"/>
                <a:gd name="connsiteX306" fmla="*/ 1503812 w 6067597"/>
                <a:gd name="connsiteY306" fmla="*/ 3243577 h 3998426"/>
                <a:gd name="connsiteX307" fmla="*/ 1504541 w 6067597"/>
                <a:gd name="connsiteY307" fmla="*/ 3242508 h 3998426"/>
                <a:gd name="connsiteX308" fmla="*/ 1205513 w 6067597"/>
                <a:gd name="connsiteY308" fmla="*/ 2724990 h 3998426"/>
                <a:gd name="connsiteX309" fmla="*/ 1187193 w 6067597"/>
                <a:gd name="connsiteY309" fmla="*/ 2722142 h 3998426"/>
                <a:gd name="connsiteX310" fmla="*/ 1133930 w 6067597"/>
                <a:gd name="connsiteY310" fmla="*/ 2673756 h 3998426"/>
                <a:gd name="connsiteX311" fmla="*/ 1133036 w 6067597"/>
                <a:gd name="connsiteY311" fmla="*/ 2669439 h 3998426"/>
                <a:gd name="connsiteX312" fmla="*/ 546121 w 6067597"/>
                <a:gd name="connsiteY312" fmla="*/ 2669439 h 3998426"/>
                <a:gd name="connsiteX313" fmla="*/ 532323 w 6067597"/>
                <a:gd name="connsiteY313" fmla="*/ 2689735 h 3998426"/>
                <a:gd name="connsiteX314" fmla="*/ 472448 w 6067597"/>
                <a:gd name="connsiteY314" fmla="*/ 2714934 h 3998426"/>
                <a:gd name="connsiteX315" fmla="*/ 387375 w 6067597"/>
                <a:gd name="connsiteY315" fmla="*/ 2629861 h 3998426"/>
                <a:gd name="connsiteX316" fmla="*/ 394166 w 6067597"/>
                <a:gd name="connsiteY316" fmla="*/ 2596283 h 3998426"/>
                <a:gd name="connsiteX317" fmla="*/ 400111 w 6067597"/>
                <a:gd name="connsiteY317" fmla="*/ 2587565 h 3998426"/>
                <a:gd name="connsiteX318" fmla="*/ 119272 w 6067597"/>
                <a:gd name="connsiteY318" fmla="*/ 2101524 h 3998426"/>
                <a:gd name="connsiteX319" fmla="*/ 117871 w 6067597"/>
                <a:gd name="connsiteY319" fmla="*/ 2102476 h 3998426"/>
                <a:gd name="connsiteX320" fmla="*/ 85073 w 6067597"/>
                <a:gd name="connsiteY320" fmla="*/ 2109267 h 3998426"/>
                <a:gd name="connsiteX321" fmla="*/ 0 w 6067597"/>
                <a:gd name="connsiteY321" fmla="*/ 2024194 h 3998426"/>
                <a:gd name="connsiteX322" fmla="*/ 85073 w 6067597"/>
                <a:gd name="connsiteY322" fmla="*/ 1939121 h 3998426"/>
                <a:gd name="connsiteX323" fmla="*/ 103219 w 6067597"/>
                <a:gd name="connsiteY323" fmla="*/ 1942878 h 3998426"/>
                <a:gd name="connsiteX324" fmla="*/ 404405 w 6067597"/>
                <a:gd name="connsiteY324" fmla="*/ 1420121 h 3998426"/>
                <a:gd name="connsiteX325" fmla="*/ 394166 w 6067597"/>
                <a:gd name="connsiteY325" fmla="*/ 1405060 h 3998426"/>
                <a:gd name="connsiteX326" fmla="*/ 387375 w 6067597"/>
                <a:gd name="connsiteY326" fmla="*/ 1372262 h 3998426"/>
                <a:gd name="connsiteX327" fmla="*/ 472448 w 6067597"/>
                <a:gd name="connsiteY327" fmla="*/ 1287189 h 3998426"/>
                <a:gd name="connsiteX328" fmla="*/ 550730 w 6067597"/>
                <a:gd name="connsiteY328" fmla="*/ 1339464 h 3998426"/>
                <a:gd name="connsiteX329" fmla="*/ 551972 w 6067597"/>
                <a:gd name="connsiteY329" fmla="*/ 1345464 h 3998426"/>
                <a:gd name="connsiteX330" fmla="*/ 1116914 w 6067597"/>
                <a:gd name="connsiteY330" fmla="*/ 1345464 h 3998426"/>
                <a:gd name="connsiteX331" fmla="*/ 1116043 w 6067597"/>
                <a:gd name="connsiteY331" fmla="*/ 1342672 h 3998426"/>
                <a:gd name="connsiteX332" fmla="*/ 1201116 w 6067597"/>
                <a:gd name="connsiteY332" fmla="*/ 1257599 h 3998426"/>
                <a:gd name="connsiteX333" fmla="*/ 1225529 w 6067597"/>
                <a:gd name="connsiteY333" fmla="*/ 1262653 h 3998426"/>
                <a:gd name="connsiteX334" fmla="*/ 1509279 w 6067597"/>
                <a:gd name="connsiteY334" fmla="*/ 770162 h 3998426"/>
                <a:gd name="connsiteX335" fmla="*/ 1494566 w 6067597"/>
                <a:gd name="connsiteY335" fmla="*/ 748520 h 3998426"/>
                <a:gd name="connsiteX336" fmla="*/ 1487775 w 6067597"/>
                <a:gd name="connsiteY336" fmla="*/ 715722 h 3998426"/>
                <a:gd name="connsiteX337" fmla="*/ 1572848 w 6067597"/>
                <a:gd name="connsiteY337" fmla="*/ 630649 h 3998426"/>
                <a:gd name="connsiteX338" fmla="*/ 1651130 w 6067597"/>
                <a:gd name="connsiteY338" fmla="*/ 682924 h 3998426"/>
                <a:gd name="connsiteX339" fmla="*/ 1655904 w 6067597"/>
                <a:gd name="connsiteY339" fmla="*/ 705978 h 3998426"/>
                <a:gd name="connsiteX340" fmla="*/ 2252137 w 6067597"/>
                <a:gd name="connsiteY340" fmla="*/ 705978 h 3998426"/>
                <a:gd name="connsiteX341" fmla="*/ 2258422 w 6067597"/>
                <a:gd name="connsiteY341" fmla="*/ 685130 h 3998426"/>
                <a:gd name="connsiteX342" fmla="*/ 2295678 w 6067597"/>
                <a:gd name="connsiteY342" fmla="*/ 654084 h 3998426"/>
                <a:gd name="connsiteX343" fmla="*/ 2326693 w 6067597"/>
                <a:gd name="connsiteY343" fmla="*/ 647811 h 3998426"/>
                <a:gd name="connsiteX344" fmla="*/ 2610356 w 6067597"/>
                <a:gd name="connsiteY344" fmla="*/ 155470 h 3998426"/>
                <a:gd name="connsiteX345" fmla="*/ 2594877 w 6067597"/>
                <a:gd name="connsiteY345" fmla="*/ 144947 h 3998426"/>
                <a:gd name="connsiteX346" fmla="*/ 2569679 w 6067597"/>
                <a:gd name="connsiteY346" fmla="*/ 85072 h 3998426"/>
                <a:gd name="connsiteX347" fmla="*/ 2654752 w 6067597"/>
                <a:gd name="connsiteY347" fmla="*/ 0 h 399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</a:cxnLst>
              <a:rect l="l" t="t" r="r" b="b"/>
              <a:pathLst>
                <a:path w="6067597" h="3998426">
                  <a:moveTo>
                    <a:pt x="2751292" y="2648105"/>
                  </a:moveTo>
                  <a:lnTo>
                    <a:pt x="2745981" y="2673756"/>
                  </a:lnTo>
                  <a:cubicBezTo>
                    <a:pt x="2732890" y="2704184"/>
                    <a:pt x="2702374" y="2726031"/>
                    <a:pt x="2667699" y="2726031"/>
                  </a:cubicBezTo>
                  <a:lnTo>
                    <a:pt x="2648849" y="2722128"/>
                  </a:lnTo>
                  <a:lnTo>
                    <a:pt x="2365394" y="3213923"/>
                  </a:lnTo>
                  <a:lnTo>
                    <a:pt x="2379798" y="3235111"/>
                  </a:lnTo>
                  <a:cubicBezTo>
                    <a:pt x="2384161" y="3245253"/>
                    <a:pt x="2386589" y="3256350"/>
                    <a:pt x="2386589" y="3267909"/>
                  </a:cubicBezTo>
                  <a:cubicBezTo>
                    <a:pt x="2386589" y="3279468"/>
                    <a:pt x="2384161" y="3290564"/>
                    <a:pt x="2379798" y="3300707"/>
                  </a:cubicBezTo>
                  <a:lnTo>
                    <a:pt x="2363037" y="3325361"/>
                  </a:lnTo>
                  <a:lnTo>
                    <a:pt x="2654946" y="3832069"/>
                  </a:lnTo>
                  <a:lnTo>
                    <a:pt x="2673246" y="3828280"/>
                  </a:lnTo>
                  <a:cubicBezTo>
                    <a:pt x="2696364" y="3828280"/>
                    <a:pt x="2717632" y="3837989"/>
                    <a:pt x="2733121" y="3853478"/>
                  </a:cubicBezTo>
                  <a:lnTo>
                    <a:pt x="2748996" y="3876830"/>
                  </a:lnTo>
                  <a:lnTo>
                    <a:pt x="3362832" y="3876830"/>
                  </a:lnTo>
                  <a:lnTo>
                    <a:pt x="3378334" y="3853478"/>
                  </a:lnTo>
                  <a:cubicBezTo>
                    <a:pt x="3385962" y="3845734"/>
                    <a:pt x="3395094" y="3839434"/>
                    <a:pt x="3405323" y="3835071"/>
                  </a:cubicBezTo>
                  <a:lnTo>
                    <a:pt x="3411361" y="3833850"/>
                  </a:lnTo>
                  <a:lnTo>
                    <a:pt x="3701314" y="3331887"/>
                  </a:lnTo>
                  <a:lnTo>
                    <a:pt x="3695277" y="3327783"/>
                  </a:lnTo>
                  <a:cubicBezTo>
                    <a:pt x="3679788" y="3312294"/>
                    <a:pt x="3670079" y="3291026"/>
                    <a:pt x="3670079" y="3267909"/>
                  </a:cubicBezTo>
                  <a:cubicBezTo>
                    <a:pt x="3671004" y="3244791"/>
                    <a:pt x="3680714" y="3223523"/>
                    <a:pt x="3695971" y="3208034"/>
                  </a:cubicBezTo>
                  <a:lnTo>
                    <a:pt x="3699014" y="3205932"/>
                  </a:lnTo>
                  <a:lnTo>
                    <a:pt x="3421549" y="2725730"/>
                  </a:lnTo>
                  <a:lnTo>
                    <a:pt x="3411162" y="2727881"/>
                  </a:lnTo>
                  <a:cubicBezTo>
                    <a:pt x="3376484" y="2727881"/>
                    <a:pt x="3345969" y="2706034"/>
                    <a:pt x="3332879" y="2675606"/>
                  </a:cubicBezTo>
                  <a:lnTo>
                    <a:pt x="3327185" y="2648105"/>
                  </a:lnTo>
                  <a:close/>
                  <a:moveTo>
                    <a:pt x="3861774" y="2038357"/>
                  </a:moveTo>
                  <a:lnTo>
                    <a:pt x="3861174" y="2041257"/>
                  </a:lnTo>
                  <a:cubicBezTo>
                    <a:pt x="3848084" y="2071685"/>
                    <a:pt x="3817569" y="2093532"/>
                    <a:pt x="3782892" y="2093532"/>
                  </a:cubicBezTo>
                  <a:lnTo>
                    <a:pt x="3759616" y="2088713"/>
                  </a:lnTo>
                  <a:lnTo>
                    <a:pt x="3473610" y="2586718"/>
                  </a:lnTo>
                  <a:lnTo>
                    <a:pt x="3489444" y="2610010"/>
                  </a:lnTo>
                  <a:cubicBezTo>
                    <a:pt x="3493807" y="2620152"/>
                    <a:pt x="3496235" y="2631249"/>
                    <a:pt x="3496235" y="2642808"/>
                  </a:cubicBezTo>
                  <a:cubicBezTo>
                    <a:pt x="3496235" y="2654367"/>
                    <a:pt x="3493807" y="2665463"/>
                    <a:pt x="3489444" y="2675606"/>
                  </a:cubicBezTo>
                  <a:lnTo>
                    <a:pt x="3472559" y="2700443"/>
                  </a:lnTo>
                  <a:lnTo>
                    <a:pt x="3750370" y="3183834"/>
                  </a:lnTo>
                  <a:lnTo>
                    <a:pt x="3755152" y="3182836"/>
                  </a:lnTo>
                  <a:cubicBezTo>
                    <a:pt x="3789829" y="3182836"/>
                    <a:pt x="3820344" y="3204682"/>
                    <a:pt x="3833434" y="3235111"/>
                  </a:cubicBezTo>
                  <a:lnTo>
                    <a:pt x="3840054" y="3267082"/>
                  </a:lnTo>
                  <a:lnTo>
                    <a:pt x="4494338" y="3267082"/>
                  </a:lnTo>
                  <a:lnTo>
                    <a:pt x="4816006" y="2710216"/>
                  </a:lnTo>
                  <a:lnTo>
                    <a:pt x="4804923" y="2702682"/>
                  </a:lnTo>
                  <a:cubicBezTo>
                    <a:pt x="4789434" y="2687193"/>
                    <a:pt x="4779725" y="2665925"/>
                    <a:pt x="4779725" y="2642808"/>
                  </a:cubicBezTo>
                  <a:cubicBezTo>
                    <a:pt x="4779725" y="2619690"/>
                    <a:pt x="4789434" y="2598422"/>
                    <a:pt x="4804923" y="2582933"/>
                  </a:cubicBezTo>
                  <a:lnTo>
                    <a:pt x="4807166" y="2581408"/>
                  </a:lnTo>
                  <a:lnTo>
                    <a:pt x="4520363" y="2082014"/>
                  </a:lnTo>
                  <a:lnTo>
                    <a:pt x="4500463" y="2086134"/>
                  </a:lnTo>
                  <a:cubicBezTo>
                    <a:pt x="4483125" y="2086134"/>
                    <a:pt x="4466827" y="2080672"/>
                    <a:pt x="4453227" y="2071407"/>
                  </a:cubicBezTo>
                  <a:lnTo>
                    <a:pt x="4425900" y="2038357"/>
                  </a:lnTo>
                  <a:close/>
                  <a:moveTo>
                    <a:pt x="1622108" y="2038357"/>
                  </a:moveTo>
                  <a:lnTo>
                    <a:pt x="1610530" y="2055388"/>
                  </a:lnTo>
                  <a:cubicBezTo>
                    <a:pt x="1595041" y="2070877"/>
                    <a:pt x="1573774" y="2080587"/>
                    <a:pt x="1550655" y="2080587"/>
                  </a:cubicBezTo>
                  <a:lnTo>
                    <a:pt x="1548886" y="2080220"/>
                  </a:lnTo>
                  <a:lnTo>
                    <a:pt x="1264284" y="2575779"/>
                  </a:lnTo>
                  <a:lnTo>
                    <a:pt x="1272087" y="2581083"/>
                  </a:lnTo>
                  <a:cubicBezTo>
                    <a:pt x="1287576" y="2596572"/>
                    <a:pt x="1297285" y="2617840"/>
                    <a:pt x="1297285" y="2640958"/>
                  </a:cubicBezTo>
                  <a:cubicBezTo>
                    <a:pt x="1297285" y="2664075"/>
                    <a:pt x="1287576" y="2685343"/>
                    <a:pt x="1272087" y="2700832"/>
                  </a:cubicBezTo>
                  <a:lnTo>
                    <a:pt x="1253858" y="2713225"/>
                  </a:lnTo>
                  <a:lnTo>
                    <a:pt x="1537858" y="3206206"/>
                  </a:lnTo>
                  <a:lnTo>
                    <a:pt x="1549297" y="3198613"/>
                  </a:lnTo>
                  <a:cubicBezTo>
                    <a:pt x="1559439" y="3194394"/>
                    <a:pt x="1570536" y="3192082"/>
                    <a:pt x="1582094" y="3192082"/>
                  </a:cubicBezTo>
                  <a:cubicBezTo>
                    <a:pt x="1616772" y="3192082"/>
                    <a:pt x="1647286" y="3213928"/>
                    <a:pt x="1660376" y="3244357"/>
                  </a:cubicBezTo>
                  <a:lnTo>
                    <a:pt x="1665081" y="3267082"/>
                  </a:lnTo>
                  <a:lnTo>
                    <a:pt x="2216614" y="3267082"/>
                  </a:lnTo>
                  <a:lnTo>
                    <a:pt x="2223233" y="3235111"/>
                  </a:lnTo>
                  <a:cubicBezTo>
                    <a:pt x="2236324" y="3204682"/>
                    <a:pt x="2266838" y="3182836"/>
                    <a:pt x="2301516" y="3182836"/>
                  </a:cubicBezTo>
                  <a:lnTo>
                    <a:pt x="2316723" y="3185985"/>
                  </a:lnTo>
                  <a:lnTo>
                    <a:pt x="2601556" y="2691613"/>
                  </a:lnTo>
                  <a:lnTo>
                    <a:pt x="2589416" y="2673756"/>
                  </a:lnTo>
                  <a:cubicBezTo>
                    <a:pt x="2585053" y="2663613"/>
                    <a:pt x="2582626" y="2652517"/>
                    <a:pt x="2582626" y="2640958"/>
                  </a:cubicBezTo>
                  <a:cubicBezTo>
                    <a:pt x="2582626" y="2629399"/>
                    <a:pt x="2584938" y="2618302"/>
                    <a:pt x="2589157" y="2608160"/>
                  </a:cubicBezTo>
                  <a:lnTo>
                    <a:pt x="2598681" y="2593811"/>
                  </a:lnTo>
                  <a:lnTo>
                    <a:pt x="2309617" y="2090479"/>
                  </a:lnTo>
                  <a:lnTo>
                    <a:pt x="2304235" y="2089643"/>
                  </a:lnTo>
                  <a:cubicBezTo>
                    <a:pt x="2280410" y="2082072"/>
                    <a:pt x="2260791" y="2064078"/>
                    <a:pt x="2250973" y="2041257"/>
                  </a:cubicBezTo>
                  <a:lnTo>
                    <a:pt x="2250373" y="2038357"/>
                  </a:lnTo>
                  <a:close/>
                  <a:moveTo>
                    <a:pt x="2713096" y="1403586"/>
                  </a:moveTo>
                  <a:lnTo>
                    <a:pt x="2687550" y="1420953"/>
                  </a:lnTo>
                  <a:cubicBezTo>
                    <a:pt x="2677407" y="1425317"/>
                    <a:pt x="2666311" y="1427744"/>
                    <a:pt x="2654752" y="1427744"/>
                  </a:cubicBezTo>
                  <a:lnTo>
                    <a:pt x="2654437" y="1427679"/>
                  </a:lnTo>
                  <a:lnTo>
                    <a:pt x="2364036" y="1931525"/>
                  </a:lnTo>
                  <a:lnTo>
                    <a:pt x="2389130" y="1948584"/>
                  </a:lnTo>
                  <a:cubicBezTo>
                    <a:pt x="2404619" y="1964073"/>
                    <a:pt x="2414329" y="1985341"/>
                    <a:pt x="2414329" y="2008459"/>
                  </a:cubicBezTo>
                  <a:cubicBezTo>
                    <a:pt x="2414329" y="2031576"/>
                    <a:pt x="2404619" y="2052844"/>
                    <a:pt x="2389130" y="2068333"/>
                  </a:cubicBezTo>
                  <a:lnTo>
                    <a:pt x="2362362" y="2086531"/>
                  </a:lnTo>
                  <a:lnTo>
                    <a:pt x="2635812" y="2562334"/>
                  </a:lnTo>
                  <a:lnTo>
                    <a:pt x="2667699" y="2555885"/>
                  </a:lnTo>
                  <a:cubicBezTo>
                    <a:pt x="2690816" y="2555885"/>
                    <a:pt x="2712084" y="2565594"/>
                    <a:pt x="2727573" y="2581083"/>
                  </a:cubicBezTo>
                  <a:lnTo>
                    <a:pt x="2740760" y="2600480"/>
                  </a:lnTo>
                  <a:lnTo>
                    <a:pt x="3338945" y="2600480"/>
                  </a:lnTo>
                  <a:lnTo>
                    <a:pt x="3350594" y="2582933"/>
                  </a:lnTo>
                  <a:cubicBezTo>
                    <a:pt x="3365851" y="2567444"/>
                    <a:pt x="3387120" y="2557735"/>
                    <a:pt x="3411162" y="2557735"/>
                  </a:cubicBezTo>
                  <a:lnTo>
                    <a:pt x="3432626" y="2562179"/>
                  </a:lnTo>
                  <a:lnTo>
                    <a:pt x="3719845" y="2063667"/>
                  </a:lnTo>
                  <a:lnTo>
                    <a:pt x="3704610" y="2041257"/>
                  </a:lnTo>
                  <a:cubicBezTo>
                    <a:pt x="3700246" y="2031114"/>
                    <a:pt x="3697819" y="2020018"/>
                    <a:pt x="3697819" y="2008459"/>
                  </a:cubicBezTo>
                  <a:cubicBezTo>
                    <a:pt x="3697819" y="1996900"/>
                    <a:pt x="3700246" y="1985804"/>
                    <a:pt x="3704610" y="1975661"/>
                  </a:cubicBezTo>
                  <a:lnTo>
                    <a:pt x="3718602" y="1955078"/>
                  </a:lnTo>
                  <a:lnTo>
                    <a:pt x="3428683" y="1453324"/>
                  </a:lnTo>
                  <a:lnTo>
                    <a:pt x="3409311" y="1457335"/>
                  </a:lnTo>
                  <a:cubicBezTo>
                    <a:pt x="3374635" y="1457335"/>
                    <a:pt x="3344119" y="1435488"/>
                    <a:pt x="3331029" y="1405060"/>
                  </a:cubicBezTo>
                  <a:lnTo>
                    <a:pt x="3330724" y="1403586"/>
                  </a:lnTo>
                  <a:close/>
                  <a:moveTo>
                    <a:pt x="4945558" y="1393089"/>
                  </a:moveTo>
                  <a:lnTo>
                    <a:pt x="4943080" y="1405060"/>
                  </a:lnTo>
                  <a:cubicBezTo>
                    <a:pt x="4929990" y="1435488"/>
                    <a:pt x="4899475" y="1457335"/>
                    <a:pt x="4864798" y="1457335"/>
                  </a:cubicBezTo>
                  <a:lnTo>
                    <a:pt x="4854215" y="1455144"/>
                  </a:lnTo>
                  <a:lnTo>
                    <a:pt x="4567772" y="1952122"/>
                  </a:lnTo>
                  <a:lnTo>
                    <a:pt x="4578745" y="1968263"/>
                  </a:lnTo>
                  <a:cubicBezTo>
                    <a:pt x="4583108" y="1978406"/>
                    <a:pt x="4585536" y="1989502"/>
                    <a:pt x="4585536" y="2001061"/>
                  </a:cubicBezTo>
                  <a:cubicBezTo>
                    <a:pt x="4585536" y="2012620"/>
                    <a:pt x="4583108" y="2023716"/>
                    <a:pt x="4578745" y="2033859"/>
                  </a:cubicBezTo>
                  <a:lnTo>
                    <a:pt x="4562461" y="2057813"/>
                  </a:lnTo>
                  <a:lnTo>
                    <a:pt x="4851988" y="2560387"/>
                  </a:lnTo>
                  <a:lnTo>
                    <a:pt x="4864798" y="2557735"/>
                  </a:lnTo>
                  <a:cubicBezTo>
                    <a:pt x="4899475" y="2557735"/>
                    <a:pt x="4929990" y="2579581"/>
                    <a:pt x="4943080" y="2610010"/>
                  </a:cubicBezTo>
                  <a:lnTo>
                    <a:pt x="4945524" y="2621814"/>
                  </a:lnTo>
                  <a:lnTo>
                    <a:pt x="5510489" y="2621814"/>
                  </a:lnTo>
                  <a:lnTo>
                    <a:pt x="5510241" y="2620615"/>
                  </a:lnTo>
                  <a:cubicBezTo>
                    <a:pt x="5510241" y="2572530"/>
                    <a:pt x="5549079" y="2535542"/>
                    <a:pt x="5595314" y="2535542"/>
                  </a:cubicBezTo>
                  <a:cubicBezTo>
                    <a:pt x="5606873" y="2535542"/>
                    <a:pt x="5617969" y="2537969"/>
                    <a:pt x="5628112" y="2542333"/>
                  </a:cubicBezTo>
                  <a:lnTo>
                    <a:pt x="5635993" y="2547691"/>
                  </a:lnTo>
                  <a:lnTo>
                    <a:pt x="5922730" y="2051297"/>
                  </a:lnTo>
                  <a:lnTo>
                    <a:pt x="5922650" y="2051242"/>
                  </a:lnTo>
                  <a:cubicBezTo>
                    <a:pt x="5907161" y="2035754"/>
                    <a:pt x="5897451" y="2014485"/>
                    <a:pt x="5897451" y="1991369"/>
                  </a:cubicBezTo>
                  <a:cubicBezTo>
                    <a:pt x="5897451" y="1979347"/>
                    <a:pt x="5899879" y="1968020"/>
                    <a:pt x="5904242" y="1957790"/>
                  </a:cubicBezTo>
                  <a:lnTo>
                    <a:pt x="5911949" y="1946490"/>
                  </a:lnTo>
                  <a:lnTo>
                    <a:pt x="5618559" y="1435627"/>
                  </a:lnTo>
                  <a:lnTo>
                    <a:pt x="5611959" y="1436993"/>
                  </a:lnTo>
                  <a:cubicBezTo>
                    <a:pt x="5588840" y="1436993"/>
                    <a:pt x="5567572" y="1427284"/>
                    <a:pt x="5552084" y="1411794"/>
                  </a:cubicBezTo>
                  <a:lnTo>
                    <a:pt x="5539368" y="1393089"/>
                  </a:lnTo>
                  <a:close/>
                  <a:moveTo>
                    <a:pt x="553209" y="1393089"/>
                  </a:moveTo>
                  <a:lnTo>
                    <a:pt x="550730" y="1405060"/>
                  </a:lnTo>
                  <a:cubicBezTo>
                    <a:pt x="537640" y="1435488"/>
                    <a:pt x="507125" y="1457335"/>
                    <a:pt x="472448" y="1457335"/>
                  </a:cubicBezTo>
                  <a:lnTo>
                    <a:pt x="440939" y="1450811"/>
                  </a:lnTo>
                  <a:lnTo>
                    <a:pt x="145534" y="1965181"/>
                  </a:lnTo>
                  <a:lnTo>
                    <a:pt x="163355" y="1991395"/>
                  </a:lnTo>
                  <a:cubicBezTo>
                    <a:pt x="167718" y="2001538"/>
                    <a:pt x="170146" y="2012635"/>
                    <a:pt x="170146" y="2024194"/>
                  </a:cubicBezTo>
                  <a:cubicBezTo>
                    <a:pt x="170146" y="2035753"/>
                    <a:pt x="167718" y="2046849"/>
                    <a:pt x="163355" y="2056992"/>
                  </a:cubicBezTo>
                  <a:lnTo>
                    <a:pt x="155423" y="2068659"/>
                  </a:lnTo>
                  <a:lnTo>
                    <a:pt x="435185" y="2554283"/>
                  </a:lnTo>
                  <a:lnTo>
                    <a:pt x="439651" y="2551319"/>
                  </a:lnTo>
                  <a:cubicBezTo>
                    <a:pt x="449793" y="2547100"/>
                    <a:pt x="460890" y="2544788"/>
                    <a:pt x="472448" y="2544788"/>
                  </a:cubicBezTo>
                  <a:cubicBezTo>
                    <a:pt x="507125" y="2544788"/>
                    <a:pt x="537640" y="2566634"/>
                    <a:pt x="550730" y="2597063"/>
                  </a:cubicBezTo>
                  <a:lnTo>
                    <a:pt x="555855" y="2621814"/>
                  </a:lnTo>
                  <a:lnTo>
                    <a:pt x="1131103" y="2621814"/>
                  </a:lnTo>
                  <a:lnTo>
                    <a:pt x="1133930" y="2608160"/>
                  </a:lnTo>
                  <a:cubicBezTo>
                    <a:pt x="1147021" y="2577731"/>
                    <a:pt x="1177536" y="2555885"/>
                    <a:pt x="1212212" y="2555885"/>
                  </a:cubicBezTo>
                  <a:lnTo>
                    <a:pt x="1217359" y="2556951"/>
                  </a:lnTo>
                  <a:lnTo>
                    <a:pt x="1502485" y="2063345"/>
                  </a:lnTo>
                  <a:lnTo>
                    <a:pt x="1490781" y="2055388"/>
                  </a:lnTo>
                  <a:cubicBezTo>
                    <a:pt x="1475292" y="2039900"/>
                    <a:pt x="1465582" y="2018632"/>
                    <a:pt x="1465582" y="1995515"/>
                  </a:cubicBezTo>
                  <a:cubicBezTo>
                    <a:pt x="1465582" y="1971472"/>
                    <a:pt x="1475292" y="1950204"/>
                    <a:pt x="1490781" y="1934947"/>
                  </a:cubicBezTo>
                  <a:lnTo>
                    <a:pt x="1491201" y="1934668"/>
                  </a:lnTo>
                  <a:lnTo>
                    <a:pt x="1197912" y="1427081"/>
                  </a:lnTo>
                  <a:lnTo>
                    <a:pt x="1168318" y="1420954"/>
                  </a:lnTo>
                  <a:lnTo>
                    <a:pt x="1134618" y="1393089"/>
                  </a:lnTo>
                  <a:close/>
                  <a:moveTo>
                    <a:pt x="3863568" y="753603"/>
                  </a:moveTo>
                  <a:lnTo>
                    <a:pt x="3861174" y="765163"/>
                  </a:lnTo>
                  <a:cubicBezTo>
                    <a:pt x="3848084" y="795592"/>
                    <a:pt x="3817569" y="817439"/>
                    <a:pt x="3782892" y="817439"/>
                  </a:cubicBezTo>
                  <a:lnTo>
                    <a:pt x="3756139" y="811899"/>
                  </a:lnTo>
                  <a:lnTo>
                    <a:pt x="3468099" y="1311649"/>
                  </a:lnTo>
                  <a:lnTo>
                    <a:pt x="3469186" y="1312387"/>
                  </a:lnTo>
                  <a:cubicBezTo>
                    <a:pt x="3484675" y="1327876"/>
                    <a:pt x="3494384" y="1349144"/>
                    <a:pt x="3494384" y="1372262"/>
                  </a:cubicBezTo>
                  <a:cubicBezTo>
                    <a:pt x="3494384" y="1383821"/>
                    <a:pt x="3491956" y="1394917"/>
                    <a:pt x="3487593" y="1405060"/>
                  </a:cubicBezTo>
                  <a:lnTo>
                    <a:pt x="3470480" y="1430233"/>
                  </a:lnTo>
                  <a:lnTo>
                    <a:pt x="3757597" y="1928624"/>
                  </a:lnTo>
                  <a:lnTo>
                    <a:pt x="3782892" y="1923387"/>
                  </a:lnTo>
                  <a:cubicBezTo>
                    <a:pt x="3817569" y="1923387"/>
                    <a:pt x="3848084" y="1945233"/>
                    <a:pt x="3861174" y="1975661"/>
                  </a:cubicBezTo>
                  <a:lnTo>
                    <a:pt x="3862555" y="1982329"/>
                  </a:lnTo>
                  <a:lnTo>
                    <a:pt x="4419178" y="1982329"/>
                  </a:lnTo>
                  <a:lnTo>
                    <a:pt x="4422181" y="1967483"/>
                  </a:lnTo>
                  <a:cubicBezTo>
                    <a:pt x="4435271" y="1936795"/>
                    <a:pt x="4465787" y="1915989"/>
                    <a:pt x="4500463" y="1915989"/>
                  </a:cubicBezTo>
                  <a:lnTo>
                    <a:pt x="4528636" y="1921822"/>
                  </a:lnTo>
                  <a:lnTo>
                    <a:pt x="4809123" y="1434992"/>
                  </a:lnTo>
                  <a:lnTo>
                    <a:pt x="4804923" y="1432137"/>
                  </a:lnTo>
                  <a:cubicBezTo>
                    <a:pt x="4789434" y="1416647"/>
                    <a:pt x="4779725" y="1395379"/>
                    <a:pt x="4779725" y="1372262"/>
                  </a:cubicBezTo>
                  <a:cubicBezTo>
                    <a:pt x="4779725" y="1348220"/>
                    <a:pt x="4789434" y="1326952"/>
                    <a:pt x="4804923" y="1311694"/>
                  </a:cubicBezTo>
                  <a:lnTo>
                    <a:pt x="4812801" y="1306465"/>
                  </a:lnTo>
                  <a:lnTo>
                    <a:pt x="4533745" y="820561"/>
                  </a:lnTo>
                  <a:lnTo>
                    <a:pt x="4504162" y="826687"/>
                  </a:lnTo>
                  <a:cubicBezTo>
                    <a:pt x="4469486" y="826687"/>
                    <a:pt x="4438970" y="804840"/>
                    <a:pt x="4425880" y="774412"/>
                  </a:cubicBezTo>
                  <a:lnTo>
                    <a:pt x="4421571" y="753603"/>
                  </a:lnTo>
                  <a:close/>
                  <a:moveTo>
                    <a:pt x="1647674" y="753603"/>
                  </a:moveTo>
                  <a:lnTo>
                    <a:pt x="1632723" y="775596"/>
                  </a:lnTo>
                  <a:cubicBezTo>
                    <a:pt x="1617234" y="791085"/>
                    <a:pt x="1595966" y="800795"/>
                    <a:pt x="1572848" y="800795"/>
                  </a:cubicBezTo>
                  <a:lnTo>
                    <a:pt x="1548698" y="795794"/>
                  </a:lnTo>
                  <a:lnTo>
                    <a:pt x="1265337" y="1289191"/>
                  </a:lnTo>
                  <a:lnTo>
                    <a:pt x="1279398" y="1309873"/>
                  </a:lnTo>
                  <a:cubicBezTo>
                    <a:pt x="1283761" y="1320016"/>
                    <a:pt x="1286189" y="1331113"/>
                    <a:pt x="1286189" y="1342672"/>
                  </a:cubicBezTo>
                  <a:cubicBezTo>
                    <a:pt x="1286189" y="1365789"/>
                    <a:pt x="1276479" y="1387057"/>
                    <a:pt x="1260990" y="1402546"/>
                  </a:cubicBezTo>
                  <a:lnTo>
                    <a:pt x="1246811" y="1412185"/>
                  </a:lnTo>
                  <a:lnTo>
                    <a:pt x="1534962" y="1913567"/>
                  </a:lnTo>
                  <a:lnTo>
                    <a:pt x="1550655" y="1910442"/>
                  </a:lnTo>
                  <a:cubicBezTo>
                    <a:pt x="1585332" y="1910442"/>
                    <a:pt x="1615847" y="1932288"/>
                    <a:pt x="1628937" y="1962716"/>
                  </a:cubicBezTo>
                  <a:lnTo>
                    <a:pt x="1632998" y="1982328"/>
                  </a:lnTo>
                  <a:lnTo>
                    <a:pt x="2249386" y="1982328"/>
                  </a:lnTo>
                  <a:lnTo>
                    <a:pt x="2250714" y="1975661"/>
                  </a:lnTo>
                  <a:cubicBezTo>
                    <a:pt x="2259152" y="1955375"/>
                    <a:pt x="2275218" y="1938904"/>
                    <a:pt x="2295678" y="1930178"/>
                  </a:cubicBezTo>
                  <a:lnTo>
                    <a:pt x="2310597" y="1927161"/>
                  </a:lnTo>
                  <a:lnTo>
                    <a:pt x="2608346" y="1411702"/>
                  </a:lnTo>
                  <a:lnTo>
                    <a:pt x="2594877" y="1402546"/>
                  </a:lnTo>
                  <a:cubicBezTo>
                    <a:pt x="2579388" y="1387057"/>
                    <a:pt x="2569679" y="1365789"/>
                    <a:pt x="2569679" y="1342672"/>
                  </a:cubicBezTo>
                  <a:cubicBezTo>
                    <a:pt x="2569679" y="1331113"/>
                    <a:pt x="2572106" y="1320016"/>
                    <a:pt x="2576470" y="1309873"/>
                  </a:cubicBezTo>
                  <a:lnTo>
                    <a:pt x="2588764" y="1291789"/>
                  </a:lnTo>
                  <a:lnTo>
                    <a:pt x="2474142" y="1092204"/>
                  </a:lnTo>
                  <a:lnTo>
                    <a:pt x="2313494" y="814175"/>
                  </a:lnTo>
                  <a:lnTo>
                    <a:pt x="2296457" y="810648"/>
                  </a:lnTo>
                  <a:cubicBezTo>
                    <a:pt x="2281243" y="804102"/>
                    <a:pt x="2268174" y="793201"/>
                    <a:pt x="2258909" y="779601"/>
                  </a:cubicBezTo>
                  <a:lnTo>
                    <a:pt x="2250804" y="753603"/>
                  </a:lnTo>
                  <a:close/>
                  <a:moveTo>
                    <a:pt x="2726667" y="127236"/>
                  </a:moveTo>
                  <a:lnTo>
                    <a:pt x="2714627" y="144947"/>
                  </a:lnTo>
                  <a:cubicBezTo>
                    <a:pt x="2706882" y="152691"/>
                    <a:pt x="2697693" y="158991"/>
                    <a:pt x="2687550" y="163354"/>
                  </a:cubicBezTo>
                  <a:lnTo>
                    <a:pt x="2656270" y="169831"/>
                  </a:lnTo>
                  <a:lnTo>
                    <a:pt x="2373638" y="661959"/>
                  </a:lnTo>
                  <a:lnTo>
                    <a:pt x="2389130" y="672491"/>
                  </a:lnTo>
                  <a:cubicBezTo>
                    <a:pt x="2404619" y="687979"/>
                    <a:pt x="2414329" y="709248"/>
                    <a:pt x="2414329" y="732366"/>
                  </a:cubicBezTo>
                  <a:cubicBezTo>
                    <a:pt x="2414329" y="755483"/>
                    <a:pt x="2404619" y="776751"/>
                    <a:pt x="2389130" y="792240"/>
                  </a:cubicBezTo>
                  <a:lnTo>
                    <a:pt x="2365941" y="808005"/>
                  </a:lnTo>
                  <a:lnTo>
                    <a:pt x="2627563" y="1263228"/>
                  </a:lnTo>
                  <a:lnTo>
                    <a:pt x="2654752" y="1257599"/>
                  </a:lnTo>
                  <a:cubicBezTo>
                    <a:pt x="2700988" y="1257599"/>
                    <a:pt x="2739825" y="1296435"/>
                    <a:pt x="2739825" y="1342672"/>
                  </a:cubicBezTo>
                  <a:lnTo>
                    <a:pt x="2737073" y="1355961"/>
                  </a:lnTo>
                  <a:lnTo>
                    <a:pt x="3327534" y="1355961"/>
                  </a:lnTo>
                  <a:lnTo>
                    <a:pt x="3331029" y="1338684"/>
                  </a:lnTo>
                  <a:cubicBezTo>
                    <a:pt x="3344119" y="1307995"/>
                    <a:pt x="3374635" y="1287189"/>
                    <a:pt x="3409311" y="1287189"/>
                  </a:cubicBezTo>
                  <a:lnTo>
                    <a:pt x="3424449" y="1290324"/>
                  </a:lnTo>
                  <a:lnTo>
                    <a:pt x="3713854" y="789310"/>
                  </a:lnTo>
                  <a:lnTo>
                    <a:pt x="3717144" y="783600"/>
                  </a:lnTo>
                  <a:lnTo>
                    <a:pt x="3704610" y="765163"/>
                  </a:lnTo>
                  <a:cubicBezTo>
                    <a:pt x="3700246" y="755021"/>
                    <a:pt x="3697819" y="743924"/>
                    <a:pt x="3697819" y="732366"/>
                  </a:cubicBezTo>
                  <a:cubicBezTo>
                    <a:pt x="3697819" y="720807"/>
                    <a:pt x="3700246" y="709710"/>
                    <a:pt x="3704610" y="699567"/>
                  </a:cubicBezTo>
                  <a:lnTo>
                    <a:pt x="3710880" y="690343"/>
                  </a:lnTo>
                  <a:lnTo>
                    <a:pt x="3422665" y="188490"/>
                  </a:lnTo>
                  <a:lnTo>
                    <a:pt x="3413010" y="190489"/>
                  </a:lnTo>
                  <a:cubicBezTo>
                    <a:pt x="3378334" y="190489"/>
                    <a:pt x="3347818" y="168642"/>
                    <a:pt x="3334728" y="138214"/>
                  </a:cubicBezTo>
                  <a:lnTo>
                    <a:pt x="3332455" y="127236"/>
                  </a:lnTo>
                  <a:close/>
                  <a:moveTo>
                    <a:pt x="2654752" y="0"/>
                  </a:moveTo>
                  <a:cubicBezTo>
                    <a:pt x="2689429" y="0"/>
                    <a:pt x="2719944" y="21845"/>
                    <a:pt x="2733034" y="52274"/>
                  </a:cubicBezTo>
                  <a:lnTo>
                    <a:pt x="2738694" y="79611"/>
                  </a:lnTo>
                  <a:lnTo>
                    <a:pt x="3333155" y="79611"/>
                  </a:lnTo>
                  <a:lnTo>
                    <a:pt x="3334728" y="71838"/>
                  </a:lnTo>
                  <a:cubicBezTo>
                    <a:pt x="3347818" y="41149"/>
                    <a:pt x="3378334" y="20343"/>
                    <a:pt x="3413010" y="20343"/>
                  </a:cubicBezTo>
                  <a:cubicBezTo>
                    <a:pt x="3459246" y="20343"/>
                    <a:pt x="3498083" y="59180"/>
                    <a:pt x="3498083" y="105416"/>
                  </a:cubicBezTo>
                  <a:cubicBezTo>
                    <a:pt x="3498083" y="128533"/>
                    <a:pt x="3488373" y="149801"/>
                    <a:pt x="3472885" y="165290"/>
                  </a:cubicBezTo>
                  <a:lnTo>
                    <a:pt x="3466747" y="169463"/>
                  </a:lnTo>
                  <a:lnTo>
                    <a:pt x="3746622" y="656444"/>
                  </a:lnTo>
                  <a:lnTo>
                    <a:pt x="3750094" y="654083"/>
                  </a:lnTo>
                  <a:cubicBezTo>
                    <a:pt x="3760237" y="649720"/>
                    <a:pt x="3771333" y="647293"/>
                    <a:pt x="3782892" y="647293"/>
                  </a:cubicBezTo>
                  <a:cubicBezTo>
                    <a:pt x="3817569" y="647293"/>
                    <a:pt x="3848084" y="669138"/>
                    <a:pt x="3861174" y="699567"/>
                  </a:cubicBezTo>
                  <a:lnTo>
                    <a:pt x="3862501" y="705978"/>
                  </a:lnTo>
                  <a:lnTo>
                    <a:pt x="4427808" y="705978"/>
                  </a:lnTo>
                  <a:lnTo>
                    <a:pt x="4444287" y="681739"/>
                  </a:lnTo>
                  <a:cubicBezTo>
                    <a:pt x="4459776" y="666250"/>
                    <a:pt x="4481044" y="656541"/>
                    <a:pt x="4504162" y="656541"/>
                  </a:cubicBezTo>
                  <a:cubicBezTo>
                    <a:pt x="4550398" y="656541"/>
                    <a:pt x="4589235" y="695378"/>
                    <a:pt x="4589235" y="741614"/>
                  </a:cubicBezTo>
                  <a:cubicBezTo>
                    <a:pt x="4589235" y="753173"/>
                    <a:pt x="4586807" y="764269"/>
                    <a:pt x="4582444" y="774412"/>
                  </a:cubicBezTo>
                  <a:lnTo>
                    <a:pt x="4571497" y="790515"/>
                  </a:lnTo>
                  <a:lnTo>
                    <a:pt x="4857749" y="1288593"/>
                  </a:lnTo>
                  <a:lnTo>
                    <a:pt x="4864798" y="1287189"/>
                  </a:lnTo>
                  <a:cubicBezTo>
                    <a:pt x="4899475" y="1287189"/>
                    <a:pt x="4929990" y="1309035"/>
                    <a:pt x="4943080" y="1339464"/>
                  </a:cubicBezTo>
                  <a:lnTo>
                    <a:pt x="4944322" y="1345464"/>
                  </a:lnTo>
                  <a:lnTo>
                    <a:pt x="5528171" y="1345464"/>
                  </a:lnTo>
                  <a:lnTo>
                    <a:pt x="5533417" y="1319122"/>
                  </a:lnTo>
                  <a:cubicBezTo>
                    <a:pt x="5546073" y="1288693"/>
                    <a:pt x="5575895" y="1266847"/>
                    <a:pt x="5611959" y="1266847"/>
                  </a:cubicBezTo>
                  <a:cubicBezTo>
                    <a:pt x="5658193" y="1266847"/>
                    <a:pt x="5697032" y="1305684"/>
                    <a:pt x="5697032" y="1351920"/>
                  </a:cubicBezTo>
                  <a:cubicBezTo>
                    <a:pt x="5697032" y="1375037"/>
                    <a:pt x="5687322" y="1396306"/>
                    <a:pt x="5671833" y="1411794"/>
                  </a:cubicBezTo>
                  <a:lnTo>
                    <a:pt x="5663233" y="1417641"/>
                  </a:lnTo>
                  <a:lnTo>
                    <a:pt x="5948348" y="1913741"/>
                  </a:lnTo>
                  <a:lnTo>
                    <a:pt x="5949726" y="1912826"/>
                  </a:lnTo>
                  <a:cubicBezTo>
                    <a:pt x="5959869" y="1908608"/>
                    <a:pt x="5970966" y="1906296"/>
                    <a:pt x="5982524" y="1906296"/>
                  </a:cubicBezTo>
                  <a:cubicBezTo>
                    <a:pt x="6028760" y="1906296"/>
                    <a:pt x="6067597" y="1945133"/>
                    <a:pt x="6067597" y="1991369"/>
                  </a:cubicBezTo>
                  <a:cubicBezTo>
                    <a:pt x="6067597" y="2037602"/>
                    <a:pt x="6028760" y="2076441"/>
                    <a:pt x="5982524" y="2076441"/>
                  </a:cubicBezTo>
                  <a:lnTo>
                    <a:pt x="5965562" y="2072929"/>
                  </a:lnTo>
                  <a:lnTo>
                    <a:pt x="5670999" y="2583996"/>
                  </a:lnTo>
                  <a:lnTo>
                    <a:pt x="5673596" y="2587817"/>
                  </a:lnTo>
                  <a:cubicBezTo>
                    <a:pt x="5677959" y="2597959"/>
                    <a:pt x="5680387" y="2609056"/>
                    <a:pt x="5680387" y="2620615"/>
                  </a:cubicBezTo>
                  <a:cubicBezTo>
                    <a:pt x="5680387" y="2666849"/>
                    <a:pt x="5641550" y="2705688"/>
                    <a:pt x="5595314" y="2705688"/>
                  </a:cubicBezTo>
                  <a:cubicBezTo>
                    <a:pt x="5572197" y="2705688"/>
                    <a:pt x="5550928" y="2695978"/>
                    <a:pt x="5535439" y="2680489"/>
                  </a:cubicBezTo>
                  <a:lnTo>
                    <a:pt x="5527927" y="2669439"/>
                  </a:lnTo>
                  <a:lnTo>
                    <a:pt x="4944357" y="2669439"/>
                  </a:lnTo>
                  <a:lnTo>
                    <a:pt x="4943080" y="2675606"/>
                  </a:lnTo>
                  <a:cubicBezTo>
                    <a:pt x="4929990" y="2706034"/>
                    <a:pt x="4899475" y="2727881"/>
                    <a:pt x="4864798" y="2727881"/>
                  </a:cubicBezTo>
                  <a:lnTo>
                    <a:pt x="4861531" y="2727204"/>
                  </a:lnTo>
                  <a:lnTo>
                    <a:pt x="4522913" y="3314707"/>
                  </a:lnTo>
                  <a:lnTo>
                    <a:pt x="3823916" y="3314707"/>
                  </a:lnTo>
                  <a:lnTo>
                    <a:pt x="3815027" y="3327783"/>
                  </a:lnTo>
                  <a:cubicBezTo>
                    <a:pt x="3799538" y="3343272"/>
                    <a:pt x="3778270" y="3352982"/>
                    <a:pt x="3755152" y="3352982"/>
                  </a:cubicBezTo>
                  <a:lnTo>
                    <a:pt x="3745625" y="3351009"/>
                  </a:lnTo>
                  <a:lnTo>
                    <a:pt x="3467168" y="3834133"/>
                  </a:lnTo>
                  <a:lnTo>
                    <a:pt x="3471699" y="3835071"/>
                  </a:lnTo>
                  <a:cubicBezTo>
                    <a:pt x="3502128" y="3848161"/>
                    <a:pt x="3523975" y="3878676"/>
                    <a:pt x="3523975" y="3913353"/>
                  </a:cubicBezTo>
                  <a:cubicBezTo>
                    <a:pt x="3523975" y="3959587"/>
                    <a:pt x="3485136" y="3998426"/>
                    <a:pt x="3438902" y="3998426"/>
                  </a:cubicBezTo>
                  <a:cubicBezTo>
                    <a:pt x="3404224" y="3998426"/>
                    <a:pt x="3373710" y="3976579"/>
                    <a:pt x="3360619" y="3946151"/>
                  </a:cubicBezTo>
                  <a:lnTo>
                    <a:pt x="3356127" y="3924455"/>
                  </a:lnTo>
                  <a:lnTo>
                    <a:pt x="2756020" y="3924455"/>
                  </a:lnTo>
                  <a:lnTo>
                    <a:pt x="2751528" y="3946151"/>
                  </a:lnTo>
                  <a:cubicBezTo>
                    <a:pt x="2738438" y="3976579"/>
                    <a:pt x="2707923" y="3998426"/>
                    <a:pt x="2673246" y="3998426"/>
                  </a:cubicBezTo>
                  <a:cubicBezTo>
                    <a:pt x="2627011" y="3998426"/>
                    <a:pt x="2588173" y="3959587"/>
                    <a:pt x="2588173" y="3913353"/>
                  </a:cubicBezTo>
                  <a:cubicBezTo>
                    <a:pt x="2588173" y="3901794"/>
                    <a:pt x="2590600" y="3890697"/>
                    <a:pt x="2594964" y="3880555"/>
                  </a:cubicBezTo>
                  <a:lnTo>
                    <a:pt x="2613198" y="3853733"/>
                  </a:lnTo>
                  <a:lnTo>
                    <a:pt x="2321471" y="3348850"/>
                  </a:lnTo>
                  <a:lnTo>
                    <a:pt x="2301516" y="3352982"/>
                  </a:lnTo>
                  <a:cubicBezTo>
                    <a:pt x="2278398" y="3352982"/>
                    <a:pt x="2257129" y="3343272"/>
                    <a:pt x="2241641" y="3327783"/>
                  </a:cubicBezTo>
                  <a:lnTo>
                    <a:pt x="2232751" y="3314707"/>
                  </a:lnTo>
                  <a:lnTo>
                    <a:pt x="1657144" y="3314707"/>
                  </a:lnTo>
                  <a:lnTo>
                    <a:pt x="1641969" y="3337029"/>
                  </a:lnTo>
                  <a:cubicBezTo>
                    <a:pt x="1626481" y="3352518"/>
                    <a:pt x="1605212" y="3362228"/>
                    <a:pt x="1582094" y="3362228"/>
                  </a:cubicBezTo>
                  <a:cubicBezTo>
                    <a:pt x="1535860" y="3362228"/>
                    <a:pt x="1497021" y="3323389"/>
                    <a:pt x="1497021" y="3277155"/>
                  </a:cubicBezTo>
                  <a:cubicBezTo>
                    <a:pt x="1497021" y="3265134"/>
                    <a:pt x="1499448" y="3253806"/>
                    <a:pt x="1503812" y="3243577"/>
                  </a:cubicBezTo>
                  <a:lnTo>
                    <a:pt x="1504541" y="3242508"/>
                  </a:lnTo>
                  <a:lnTo>
                    <a:pt x="1205513" y="2724990"/>
                  </a:lnTo>
                  <a:lnTo>
                    <a:pt x="1187193" y="2722142"/>
                  </a:lnTo>
                  <a:cubicBezTo>
                    <a:pt x="1163368" y="2714571"/>
                    <a:pt x="1143748" y="2696577"/>
                    <a:pt x="1133930" y="2673756"/>
                  </a:cubicBezTo>
                  <a:lnTo>
                    <a:pt x="1133036" y="2669439"/>
                  </a:lnTo>
                  <a:lnTo>
                    <a:pt x="546121" y="2669439"/>
                  </a:lnTo>
                  <a:lnTo>
                    <a:pt x="532323" y="2689735"/>
                  </a:lnTo>
                  <a:cubicBezTo>
                    <a:pt x="516834" y="2705224"/>
                    <a:pt x="495567" y="2714934"/>
                    <a:pt x="472448" y="2714934"/>
                  </a:cubicBezTo>
                  <a:cubicBezTo>
                    <a:pt x="426214" y="2714934"/>
                    <a:pt x="387375" y="2676095"/>
                    <a:pt x="387375" y="2629861"/>
                  </a:cubicBezTo>
                  <a:cubicBezTo>
                    <a:pt x="387375" y="2617840"/>
                    <a:pt x="389803" y="2606512"/>
                    <a:pt x="394166" y="2596283"/>
                  </a:cubicBezTo>
                  <a:lnTo>
                    <a:pt x="400111" y="2587565"/>
                  </a:lnTo>
                  <a:lnTo>
                    <a:pt x="119272" y="2101524"/>
                  </a:lnTo>
                  <a:lnTo>
                    <a:pt x="117871" y="2102476"/>
                  </a:lnTo>
                  <a:cubicBezTo>
                    <a:pt x="107729" y="2106839"/>
                    <a:pt x="96632" y="2109267"/>
                    <a:pt x="85073" y="2109267"/>
                  </a:cubicBezTo>
                  <a:cubicBezTo>
                    <a:pt x="38839" y="2109267"/>
                    <a:pt x="0" y="2070428"/>
                    <a:pt x="0" y="2024194"/>
                  </a:cubicBezTo>
                  <a:cubicBezTo>
                    <a:pt x="0" y="1976109"/>
                    <a:pt x="38839" y="1939121"/>
                    <a:pt x="85073" y="1939121"/>
                  </a:cubicBezTo>
                  <a:lnTo>
                    <a:pt x="103219" y="1942878"/>
                  </a:lnTo>
                  <a:lnTo>
                    <a:pt x="404405" y="1420121"/>
                  </a:lnTo>
                  <a:lnTo>
                    <a:pt x="394166" y="1405060"/>
                  </a:lnTo>
                  <a:cubicBezTo>
                    <a:pt x="389803" y="1394917"/>
                    <a:pt x="387375" y="1383821"/>
                    <a:pt x="387375" y="1372262"/>
                  </a:cubicBezTo>
                  <a:cubicBezTo>
                    <a:pt x="387375" y="1324178"/>
                    <a:pt x="426214" y="1287189"/>
                    <a:pt x="472448" y="1287189"/>
                  </a:cubicBezTo>
                  <a:cubicBezTo>
                    <a:pt x="507125" y="1287189"/>
                    <a:pt x="537640" y="1309035"/>
                    <a:pt x="550730" y="1339464"/>
                  </a:cubicBezTo>
                  <a:lnTo>
                    <a:pt x="551972" y="1345464"/>
                  </a:lnTo>
                  <a:lnTo>
                    <a:pt x="1116914" y="1345464"/>
                  </a:lnTo>
                  <a:lnTo>
                    <a:pt x="1116043" y="1342672"/>
                  </a:lnTo>
                  <a:cubicBezTo>
                    <a:pt x="1116043" y="1296435"/>
                    <a:pt x="1153031" y="1257599"/>
                    <a:pt x="1201116" y="1257599"/>
                  </a:cubicBezTo>
                  <a:lnTo>
                    <a:pt x="1225529" y="1262653"/>
                  </a:lnTo>
                  <a:lnTo>
                    <a:pt x="1509279" y="770162"/>
                  </a:lnTo>
                  <a:lnTo>
                    <a:pt x="1494566" y="748520"/>
                  </a:lnTo>
                  <a:cubicBezTo>
                    <a:pt x="1490202" y="738377"/>
                    <a:pt x="1487775" y="727281"/>
                    <a:pt x="1487775" y="715722"/>
                  </a:cubicBezTo>
                  <a:cubicBezTo>
                    <a:pt x="1487775" y="667637"/>
                    <a:pt x="1526614" y="630649"/>
                    <a:pt x="1572848" y="630649"/>
                  </a:cubicBezTo>
                  <a:cubicBezTo>
                    <a:pt x="1607525" y="630649"/>
                    <a:pt x="1638040" y="652495"/>
                    <a:pt x="1651130" y="682924"/>
                  </a:cubicBezTo>
                  <a:lnTo>
                    <a:pt x="1655904" y="705978"/>
                  </a:lnTo>
                  <a:lnTo>
                    <a:pt x="2252137" y="705978"/>
                  </a:lnTo>
                  <a:lnTo>
                    <a:pt x="2258422" y="685130"/>
                  </a:lnTo>
                  <a:cubicBezTo>
                    <a:pt x="2267460" y="671530"/>
                    <a:pt x="2280333" y="660629"/>
                    <a:pt x="2295678" y="654084"/>
                  </a:cubicBezTo>
                  <a:lnTo>
                    <a:pt x="2326693" y="647811"/>
                  </a:lnTo>
                  <a:lnTo>
                    <a:pt x="2610356" y="155470"/>
                  </a:lnTo>
                  <a:lnTo>
                    <a:pt x="2594877" y="144947"/>
                  </a:lnTo>
                  <a:cubicBezTo>
                    <a:pt x="2579388" y="129458"/>
                    <a:pt x="2569679" y="108190"/>
                    <a:pt x="2569679" y="85072"/>
                  </a:cubicBezTo>
                  <a:cubicBezTo>
                    <a:pt x="2569679" y="38836"/>
                    <a:pt x="2608517" y="0"/>
                    <a:pt x="2654752" y="0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9525" cap="flat">
              <a:solidFill>
                <a:schemeClr val="accent5">
                  <a:lumMod val="20000"/>
                  <a:lumOff val="80000"/>
                </a:schemeClr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sz="1400"/>
            </a:p>
          </p:txBody>
        </p:sp>
      </p:grp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43FA6E4-21FB-5577-531C-4FEB7018F1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7109" y="4584309"/>
            <a:ext cx="951945" cy="396000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7CE9C40-1F1A-476E-EAC1-DF3758C2E6A6}"/>
              </a:ext>
            </a:extLst>
          </p:cNvPr>
          <p:cNvGrpSpPr/>
          <p:nvPr userDrawn="1"/>
        </p:nvGrpSpPr>
        <p:grpSpPr>
          <a:xfrm>
            <a:off x="1305846" y="4625238"/>
            <a:ext cx="869318" cy="394021"/>
            <a:chOff x="1335270" y="4584309"/>
            <a:chExt cx="869318" cy="394021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E73BE5D8-21A8-7C29-6220-BB82D48184F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35270" y="4584309"/>
              <a:ext cx="8693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439C832-EE0D-FB68-82F2-6FFD6E344A5F}"/>
                </a:ext>
              </a:extLst>
            </p:cNvPr>
            <p:cNvSpPr txBox="1"/>
            <p:nvPr userDrawn="1"/>
          </p:nvSpPr>
          <p:spPr>
            <a:xfrm>
              <a:off x="1335271" y="4627919"/>
              <a:ext cx="869317" cy="3179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ko-KR" sz="900" b="1" dirty="0" err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ClariPi</a:t>
              </a:r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Research</a:t>
              </a:r>
              <a:b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9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AI Team</a:t>
              </a:r>
              <a:endParaRPr lang="ko-KR" altLang="en-US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A0A37181-024F-1D10-741A-AB6456FC97F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335270" y="4978330"/>
              <a:ext cx="86931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60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85C29E7-6728-9EC4-446B-3EB417AA64D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평행 사변형 44">
            <a:extLst>
              <a:ext uri="{FF2B5EF4-FFF2-40B4-BE49-F238E27FC236}">
                <a16:creationId xmlns:a16="http://schemas.microsoft.com/office/drawing/2014/main" id="{4D87770B-0ADC-1CB3-14F7-EAD7634F13E8}"/>
              </a:ext>
            </a:extLst>
          </p:cNvPr>
          <p:cNvSpPr/>
          <p:nvPr userDrawn="1"/>
        </p:nvSpPr>
        <p:spPr>
          <a:xfrm>
            <a:off x="289661" y="1060319"/>
            <a:ext cx="6046291" cy="45719"/>
          </a:xfrm>
          <a:prstGeom prst="parallelogram">
            <a:avLst>
              <a:gd name="adj" fmla="val 84915"/>
            </a:avLst>
          </a:prstGeom>
          <a:solidFill>
            <a:srgbClr val="00B1F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774"/>
            <a:endParaRPr lang="ko-KR" altLang="en-US" sz="2000" spc="-40" dirty="0">
              <a:ln>
                <a:solidFill>
                  <a:srgbClr val="B2B2B2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F6CE79CB-7E03-4703-C87C-7BECEAF0D297}"/>
              </a:ext>
            </a:extLst>
          </p:cNvPr>
          <p:cNvGrpSpPr/>
          <p:nvPr userDrawn="1"/>
        </p:nvGrpSpPr>
        <p:grpSpPr>
          <a:xfrm>
            <a:off x="-343152" y="-343152"/>
            <a:ext cx="1137183" cy="1125107"/>
            <a:chOff x="-333215" y="-333213"/>
            <a:chExt cx="1137183" cy="1125107"/>
          </a:xfrm>
          <a:solidFill>
            <a:srgbClr val="00B1F1"/>
          </a:solidFill>
        </p:grpSpPr>
        <p:sp>
          <p:nvSpPr>
            <p:cNvPr id="7" name="Diagonal Stripe 4">
              <a:extLst>
                <a:ext uri="{FF2B5EF4-FFF2-40B4-BE49-F238E27FC236}">
                  <a16:creationId xmlns:a16="http://schemas.microsoft.com/office/drawing/2014/main" id="{20659B4C-50E7-0167-53A7-9A15271FF2E2}"/>
                </a:ext>
              </a:extLst>
            </p:cNvPr>
            <p:cNvSpPr/>
            <p:nvPr/>
          </p:nvSpPr>
          <p:spPr>
            <a:xfrm rot="2700000" flipH="1" flipV="1">
              <a:off x="137541" y="-333213"/>
              <a:ext cx="666427" cy="666427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Diagonal Stripe 5">
              <a:extLst>
                <a:ext uri="{FF2B5EF4-FFF2-40B4-BE49-F238E27FC236}">
                  <a16:creationId xmlns:a16="http://schemas.microsoft.com/office/drawing/2014/main" id="{98F1FD97-71DE-7E8C-6B16-D8A8E770B348}"/>
                </a:ext>
              </a:extLst>
            </p:cNvPr>
            <p:cNvSpPr/>
            <p:nvPr/>
          </p:nvSpPr>
          <p:spPr>
            <a:xfrm rot="18900000" flipH="1" flipV="1">
              <a:off x="-333215" y="125467"/>
              <a:ext cx="666427" cy="666427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R" sz="1400">
                <a:solidFill>
                  <a:schemeClr val="tx1"/>
                </a:solidFill>
              </a:endParaRPr>
            </a:p>
          </p:txBody>
        </p:sp>
      </p:grp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63F2204E-2FE4-5B18-8D4F-3E8832E9045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4"/>
            <a:ext cx="8299451" cy="377162"/>
          </a:xfrm>
        </p:spPr>
        <p:txBody>
          <a:bodyPr/>
          <a:lstStyle>
            <a:lvl1pPr marL="457189" indent="-342891">
              <a:buClr>
                <a:schemeClr val="accent5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2AA2688F-B97B-4288-DAC7-C5FECE8CEB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60816" y="461297"/>
            <a:ext cx="8299451" cy="533400"/>
          </a:xfrm>
        </p:spPr>
        <p:txBody>
          <a:bodyPr/>
          <a:lstStyle>
            <a:lvl1pPr marL="114297" indent="0">
              <a:buNone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5D78956C-DFDF-C1E2-22FD-E66F4D89D3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4707" y="1715135"/>
            <a:ext cx="7945560" cy="321676"/>
          </a:xfrm>
        </p:spPr>
        <p:txBody>
          <a:bodyPr/>
          <a:lstStyle>
            <a:lvl1pPr marL="114297" indent="0">
              <a:buNone/>
              <a:defRPr sz="1200" b="0">
                <a:solidFill>
                  <a:schemeClr val="bg1"/>
                </a:solidFill>
                <a:effectLst/>
                <a:latin typeface="+mj-lt"/>
              </a:defRPr>
            </a:lvl1pPr>
            <a:lvl2pPr marL="571486" indent="0">
              <a:buNone/>
              <a:defRPr/>
            </a:lvl2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슬라이드 번호 개체 틀 2">
            <a:extLst>
              <a:ext uri="{FF2B5EF4-FFF2-40B4-BE49-F238E27FC236}">
                <a16:creationId xmlns:a16="http://schemas.microsoft.com/office/drawing/2014/main" id="{22E0EFC9-4BA7-A4E0-380D-8EE404B1F9B0}"/>
              </a:ext>
            </a:extLst>
          </p:cNvPr>
          <p:cNvSpPr txBox="1">
            <a:spLocks/>
          </p:cNvSpPr>
          <p:nvPr userDrawn="1"/>
        </p:nvSpPr>
        <p:spPr>
          <a:xfrm>
            <a:off x="8588483" y="4594997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arlow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z="1200" smtClean="0"/>
              <a:pPr/>
              <a:t>‹#›</a:t>
            </a:fld>
            <a:endParaRPr lang="en" sz="1200" dirty="0"/>
          </a:p>
        </p:txBody>
      </p:sp>
      <p:pic>
        <p:nvPicPr>
          <p:cNvPr id="9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E25BC92-D3E5-5426-0FF4-658FF64D31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617" y="4631297"/>
            <a:ext cx="951945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55549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5E6370D-626F-2A08-85D8-F46BB1B34435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828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6" name="Picture 2" descr="D:\진행프로젝트\닥터조이_20200725\psd\31.png">
            <a:extLst>
              <a:ext uri="{FF2B5EF4-FFF2-40B4-BE49-F238E27FC236}">
                <a16:creationId xmlns:a16="http://schemas.microsoft.com/office/drawing/2014/main" id="{84784D87-CA13-3CC4-4B18-53A875328A6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5" t="38894" b="1588"/>
          <a:stretch/>
        </p:blipFill>
        <p:spPr bwMode="auto">
          <a:xfrm>
            <a:off x="-7" y="1"/>
            <a:ext cx="9151627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8FFB5FE-95AC-AF9D-8684-75730A138CA8}"/>
              </a:ext>
            </a:extLst>
          </p:cNvPr>
          <p:cNvSpPr/>
          <p:nvPr userDrawn="1"/>
        </p:nvSpPr>
        <p:spPr>
          <a:xfrm>
            <a:off x="1518835" y="2271693"/>
            <a:ext cx="6168327" cy="1319232"/>
          </a:xfrm>
          <a:prstGeom prst="roundRect">
            <a:avLst>
              <a:gd name="adj" fmla="val 21824"/>
            </a:avLst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5" name="Picture 2" descr="D:\진행프로젝트\닥터조이_20200725\psd\312-1.png">
            <a:extLst>
              <a:ext uri="{FF2B5EF4-FFF2-40B4-BE49-F238E27FC236}">
                <a16:creationId xmlns:a16="http://schemas.microsoft.com/office/drawing/2014/main" id="{91F84E85-CBB6-E94E-F8FF-325828AE09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9" t="16438" b="35786"/>
          <a:stretch/>
        </p:blipFill>
        <p:spPr bwMode="auto">
          <a:xfrm flipH="1">
            <a:off x="-5" y="1469747"/>
            <a:ext cx="5189225" cy="367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741;p18">
            <a:extLst>
              <a:ext uri="{FF2B5EF4-FFF2-40B4-BE49-F238E27FC236}">
                <a16:creationId xmlns:a16="http://schemas.microsoft.com/office/drawing/2014/main" id="{8D2C1EB3-3B01-8A14-291E-44BDED1C94BA}"/>
              </a:ext>
            </a:extLst>
          </p:cNvPr>
          <p:cNvSpPr txBox="1">
            <a:spLocks/>
          </p:cNvSpPr>
          <p:nvPr userDrawn="1"/>
        </p:nvSpPr>
        <p:spPr>
          <a:xfrm>
            <a:off x="1687197" y="1477585"/>
            <a:ext cx="5769606" cy="602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 b="0" i="0" u="none" strike="noStrike" cap="none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Thank you for attention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8" name="평행 사변형 44">
            <a:extLst>
              <a:ext uri="{FF2B5EF4-FFF2-40B4-BE49-F238E27FC236}">
                <a16:creationId xmlns:a16="http://schemas.microsoft.com/office/drawing/2014/main" id="{64B18250-F68D-4A7D-4400-24CE8E219126}"/>
              </a:ext>
            </a:extLst>
          </p:cNvPr>
          <p:cNvSpPr/>
          <p:nvPr userDrawn="1"/>
        </p:nvSpPr>
        <p:spPr>
          <a:xfrm>
            <a:off x="1518835" y="2140642"/>
            <a:ext cx="6168327" cy="45719"/>
          </a:xfrm>
          <a:prstGeom prst="parallelogram">
            <a:avLst>
              <a:gd name="adj" fmla="val 84915"/>
            </a:avLst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774"/>
            <a:endParaRPr lang="ko-KR" altLang="en-US" sz="2000" spc="-40" dirty="0">
              <a:ln>
                <a:solidFill>
                  <a:srgbClr val="B2B2B2">
                    <a:alpha val="0"/>
                  </a:srgbClr>
                </a:solidFill>
              </a:ln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p:pic>
        <p:nvPicPr>
          <p:cNvPr id="10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4FCD63E-EEEC-4E0F-6231-5FC9A77BC88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1077" y="2571751"/>
            <a:ext cx="1501845" cy="66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668030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2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2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7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맑은 고딕" panose="020B0503020000020004" pitchFamily="50" charset="-127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57" r:id="rId2"/>
    <p:sldLayoutId id="2147483659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맑은 고딕" panose="020B0503020000020004" pitchFamily="50" charset="-127"/>
          <a:ea typeface="맑은 고딕" panose="020B0503020000020004" pitchFamily="50" charset="-127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ommbom.tistory.com/entry/%EC%86%8C%ED%94%84%ED%8A%B8%EB%A7%A5%EC%8A%A4-%ED%95%A8%EC%88%98%EB%A5%BC-%EC%82%AC%EC%9A%A9%ED%95%98%EB%8A%94-%EC%9D%B4%EC%9C%A0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48DDC-D23D-BC5A-9D2E-156D9B8FA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3E805D-842D-D498-4B0D-A0A4EC03B28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CNN </a:t>
            </a:r>
            <a:r>
              <a:rPr lang="en-US" altLang="ko-KR" sz="2400" dirty="0"/>
              <a:t>(Convolutional Neural Networks)</a:t>
            </a:r>
            <a:endParaRPr lang="ko-KR" altLang="en-US" dirty="0"/>
          </a:p>
        </p:txBody>
      </p:sp>
      <p:pic>
        <p:nvPicPr>
          <p:cNvPr id="15" name="Picture 6" descr="Convolutional neural network란? | 꼭 알아야 할 3가지 사항 - MATLAB &amp; Simulink">
            <a:extLst>
              <a:ext uri="{FF2B5EF4-FFF2-40B4-BE49-F238E27FC236}">
                <a16:creationId xmlns:a16="http://schemas.microsoft.com/office/drawing/2014/main" id="{813084CC-E275-70A7-54D5-651982969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42" y="1454635"/>
            <a:ext cx="7776197" cy="264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액자 5">
            <a:extLst>
              <a:ext uri="{FF2B5EF4-FFF2-40B4-BE49-F238E27FC236}">
                <a16:creationId xmlns:a16="http://schemas.microsoft.com/office/drawing/2014/main" id="{2ECB62BA-6710-FB75-AC64-7437BFFFC9CD}"/>
              </a:ext>
            </a:extLst>
          </p:cNvPr>
          <p:cNvSpPr/>
          <p:nvPr/>
        </p:nvSpPr>
        <p:spPr>
          <a:xfrm>
            <a:off x="7531100" y="1765300"/>
            <a:ext cx="1104900" cy="1968500"/>
          </a:xfrm>
          <a:prstGeom prst="frame">
            <a:avLst>
              <a:gd name="adj1" fmla="val 6882"/>
            </a:avLst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67114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9A4EA4E-F1DD-3E52-6B7B-159EDB96AF6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4"/>
            <a:ext cx="8299451" cy="3346408"/>
          </a:xfrm>
        </p:spPr>
        <p:txBody>
          <a:bodyPr/>
          <a:lstStyle/>
          <a:p>
            <a:r>
              <a:rPr lang="en-US" altLang="ko-KR" sz="1400" b="1" dirty="0">
                <a:effectLst/>
                <a:latin typeface="+mn-lt"/>
                <a:ea typeface="+mn-ea"/>
              </a:rPr>
              <a:t>Soft + Max </a:t>
            </a:r>
            <a:r>
              <a:rPr lang="en-US" altLang="ko-KR" sz="1400" dirty="0">
                <a:effectLst/>
                <a:latin typeface="+mn-lt"/>
                <a:ea typeface="+mn-ea"/>
              </a:rPr>
              <a:t>= </a:t>
            </a:r>
            <a:r>
              <a:rPr lang="ko-KR" altLang="en-US" sz="1400" dirty="0">
                <a:effectLst/>
                <a:latin typeface="+mn-lt"/>
                <a:ea typeface="+mn-ea"/>
              </a:rPr>
              <a:t>입력 값의 </a:t>
            </a:r>
            <a:r>
              <a:rPr lang="en-US" altLang="ko-KR" sz="1400" b="1" dirty="0">
                <a:effectLst/>
                <a:latin typeface="+mn-lt"/>
                <a:ea typeface="+mn-ea"/>
              </a:rPr>
              <a:t>‘</a:t>
            </a:r>
            <a:r>
              <a:rPr lang="ko-KR" altLang="en-US" sz="1400" b="1" dirty="0">
                <a:effectLst/>
                <a:latin typeface="+mn-lt"/>
                <a:ea typeface="+mn-ea"/>
              </a:rPr>
              <a:t>가장 큰 값</a:t>
            </a:r>
            <a:r>
              <a:rPr lang="en-US" altLang="ko-KR" sz="1400" b="1" dirty="0">
                <a:effectLst/>
                <a:latin typeface="+mn-lt"/>
                <a:ea typeface="+mn-ea"/>
              </a:rPr>
              <a:t>(max)’</a:t>
            </a:r>
            <a:r>
              <a:rPr lang="ko-KR" altLang="en-US" sz="1400" dirty="0">
                <a:effectLst/>
                <a:latin typeface="+mn-lt"/>
                <a:ea typeface="+mn-ea"/>
              </a:rPr>
              <a:t>을 </a:t>
            </a:r>
            <a:r>
              <a:rPr lang="en-US" altLang="ko-KR" sz="1400" b="1" dirty="0">
                <a:effectLst/>
                <a:latin typeface="+mn-lt"/>
                <a:ea typeface="+mn-ea"/>
              </a:rPr>
              <a:t>‘</a:t>
            </a:r>
            <a:r>
              <a:rPr lang="ko-KR" altLang="en-US" sz="1400" b="1" dirty="0">
                <a:effectLst/>
                <a:latin typeface="+mn-lt"/>
                <a:ea typeface="+mn-ea"/>
              </a:rPr>
              <a:t>부드럽게</a:t>
            </a:r>
            <a:r>
              <a:rPr lang="en-US" altLang="ko-KR" sz="1400" b="1" dirty="0">
                <a:effectLst/>
                <a:latin typeface="+mn-lt"/>
                <a:ea typeface="+mn-ea"/>
              </a:rPr>
              <a:t>(soft)’ </a:t>
            </a:r>
            <a:r>
              <a:rPr lang="ko-KR" altLang="en-US" sz="1400" dirty="0">
                <a:effectLst/>
                <a:latin typeface="+mn-lt"/>
                <a:ea typeface="+mn-ea"/>
              </a:rPr>
              <a:t>선택하는 과정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r>
              <a:rPr lang="ko-KR" altLang="en-US" sz="1400" spc="-150" dirty="0">
                <a:effectLst/>
                <a:latin typeface="+mn-lt"/>
                <a:ea typeface="+mn-ea"/>
              </a:rPr>
              <a:t>입력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벡터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</a:rPr>
              <a:t>(</a:t>
            </a:r>
            <a:r>
              <a:rPr lang="ko-KR" altLang="en-US" sz="1400" spc="-15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</a:rPr>
              <a:t>신경망의 마지막 레이어의 출력</a:t>
            </a:r>
            <a:r>
              <a:rPr lang="en-US" altLang="ko-KR" sz="1400" spc="-150" dirty="0">
                <a:solidFill>
                  <a:schemeClr val="bg1">
                    <a:lumMod val="50000"/>
                  </a:schemeClr>
                </a:solidFill>
                <a:effectLst/>
                <a:latin typeface="+mn-lt"/>
                <a:ea typeface="+mn-ea"/>
              </a:rPr>
              <a:t>)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를 합이 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1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이 되는 확률 벡터로 변환 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▶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확률적인 형태로 표현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ko-KR" altLang="en-US" sz="1400" spc="-150" dirty="0">
              <a:effectLst/>
              <a:latin typeface="+mn-lt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52C45-8DBE-1ACC-C6B5-D5ACFE38D2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49F2231-C7FA-751A-0866-262FCB94F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651" y="2209937"/>
            <a:ext cx="3696736" cy="14192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BA7C2C-A764-CE26-7C76-881253757659}"/>
              </a:ext>
            </a:extLst>
          </p:cNvPr>
          <p:cNvSpPr txBox="1"/>
          <p:nvPr/>
        </p:nvSpPr>
        <p:spPr>
          <a:xfrm>
            <a:off x="5317432" y="2208599"/>
            <a:ext cx="2909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</a:t>
            </a:r>
            <a:r>
              <a:rPr lang="ko-KR" altLang="en-US" spc="-150" dirty="0"/>
              <a:t>번째 </a:t>
            </a:r>
            <a:r>
              <a:rPr lang="en-US" altLang="ko-KR" dirty="0"/>
              <a:t>class</a:t>
            </a:r>
            <a:r>
              <a:rPr lang="ko-KR" altLang="en-US" spc="-150" dirty="0"/>
              <a:t>의 </a:t>
            </a:r>
            <a:r>
              <a:rPr lang="en-US" altLang="ko-KR" spc="-150" dirty="0"/>
              <a:t> </a:t>
            </a:r>
            <a:r>
              <a:rPr lang="ko-KR" altLang="en-US" spc="-150" dirty="0"/>
              <a:t>실수 값의 입력 벡터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00B774-9BA1-FAEA-1E70-B3F672C7CE77}"/>
              </a:ext>
            </a:extLst>
          </p:cNvPr>
          <p:cNvSpPr/>
          <p:nvPr/>
        </p:nvSpPr>
        <p:spPr>
          <a:xfrm>
            <a:off x="5199265" y="2486218"/>
            <a:ext cx="236335" cy="20320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A989BB-35F9-9C9F-E015-378A90049827}"/>
              </a:ext>
            </a:extLst>
          </p:cNvPr>
          <p:cNvSpPr/>
          <p:nvPr/>
        </p:nvSpPr>
        <p:spPr>
          <a:xfrm>
            <a:off x="4603252" y="2932278"/>
            <a:ext cx="1277735" cy="493741"/>
          </a:xfrm>
          <a:prstGeom prst="rect">
            <a:avLst/>
          </a:prstGeom>
          <a:solidFill>
            <a:schemeClr val="accent1">
              <a:alpha val="3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78C41-784F-0AD2-87D7-A058308600E7}"/>
              </a:ext>
            </a:extLst>
          </p:cNvPr>
          <p:cNvSpPr txBox="1"/>
          <p:nvPr/>
        </p:nvSpPr>
        <p:spPr>
          <a:xfrm>
            <a:off x="4976046" y="3423042"/>
            <a:ext cx="3098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pc="-150" dirty="0"/>
              <a:t>전체 </a:t>
            </a:r>
            <a:r>
              <a:rPr lang="en-US" altLang="ko-KR" spc="-150" dirty="0"/>
              <a:t>K</a:t>
            </a:r>
            <a:r>
              <a:rPr lang="ko-KR" altLang="en-US" spc="-150" dirty="0"/>
              <a:t>개 </a:t>
            </a:r>
            <a:r>
              <a:rPr lang="en-US" altLang="ko-KR" dirty="0"/>
              <a:t>class</a:t>
            </a:r>
            <a:r>
              <a:rPr lang="ko-KR" altLang="en-US" spc="-150" dirty="0"/>
              <a:t>에 대한 지수 값의 합</a:t>
            </a:r>
          </a:p>
        </p:txBody>
      </p:sp>
    </p:spTree>
    <p:extLst>
      <p:ext uri="{BB962C8B-B14F-4D97-AF65-F5344CB8AC3E}">
        <p14:creationId xmlns:p14="http://schemas.microsoft.com/office/powerpoint/2010/main" val="1234403423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4641C-ECD8-960E-E95F-1FFF275D0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55EBB10-14F2-A976-3616-202E8A9F40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3"/>
            <a:ext cx="8299451" cy="3435829"/>
          </a:xfrm>
        </p:spPr>
        <p:txBody>
          <a:bodyPr/>
          <a:lstStyle/>
          <a:p>
            <a:r>
              <a:rPr lang="en-US" altLang="ko-KR" sz="1400" dirty="0">
                <a:effectLst/>
                <a:latin typeface="+mn-lt"/>
                <a:ea typeface="+mn-ea"/>
              </a:rPr>
              <a:t>Class Classification</a:t>
            </a:r>
            <a:r>
              <a:rPr lang="ko-KR" altLang="en-US" sz="140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예측에 필요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,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실제 예측할 때에는 가장 확률이 높은 </a:t>
            </a:r>
            <a:r>
              <a:rPr lang="en-US" altLang="ko-KR" sz="1400" dirty="0">
                <a:effectLst/>
                <a:latin typeface="+mn-lt"/>
                <a:ea typeface="+mn-ea"/>
              </a:rPr>
              <a:t>Class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로 예측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ko-KR" altLang="en-US" sz="1400" spc="-150" dirty="0">
              <a:latin typeface="+mn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ACB8AB-2EAF-BE4C-511B-E8442DA434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5288BE-1ABF-4FDB-0239-8D7AC7A44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75" y="1875213"/>
            <a:ext cx="5372850" cy="2457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9381F5-6A06-819A-8256-A7FA32DF3AEA}"/>
              </a:ext>
            </a:extLst>
          </p:cNvPr>
          <p:cNvSpPr txBox="1"/>
          <p:nvPr/>
        </p:nvSpPr>
        <p:spPr>
          <a:xfrm>
            <a:off x="2677346" y="3116809"/>
            <a:ext cx="1145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50" dirty="0"/>
              <a:t>확률 벡터로 </a:t>
            </a:r>
            <a:endParaRPr lang="en-US" altLang="ko-KR" sz="1100" spc="-150" dirty="0"/>
          </a:p>
          <a:p>
            <a:pPr algn="ctr"/>
            <a:r>
              <a:rPr lang="ko-KR" altLang="en-US" sz="1100" spc="-150" dirty="0"/>
              <a:t>변환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5CED5F-67AA-92E8-DB91-5BB52002EC18}"/>
              </a:ext>
            </a:extLst>
          </p:cNvPr>
          <p:cNvSpPr txBox="1"/>
          <p:nvPr/>
        </p:nvSpPr>
        <p:spPr>
          <a:xfrm>
            <a:off x="3999323" y="3116809"/>
            <a:ext cx="11453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/>
              <a:t>class</a:t>
            </a:r>
            <a:r>
              <a:rPr lang="ko-KR" altLang="en-US" sz="1100" spc="-150" dirty="0"/>
              <a:t>에 대한</a:t>
            </a:r>
            <a:endParaRPr lang="en-US" altLang="ko-KR" sz="1100" spc="-150" dirty="0"/>
          </a:p>
          <a:p>
            <a:pPr algn="ctr"/>
            <a:r>
              <a:rPr lang="ko-KR" altLang="en-US" sz="1100" spc="-150" dirty="0"/>
              <a:t>예측 확률</a:t>
            </a:r>
          </a:p>
        </p:txBody>
      </p:sp>
    </p:spTree>
    <p:extLst>
      <p:ext uri="{BB962C8B-B14F-4D97-AF65-F5344CB8AC3E}">
        <p14:creationId xmlns:p14="http://schemas.microsoft.com/office/powerpoint/2010/main" val="34251860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08F36-FC42-D727-8736-C681B7106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840495-163F-8063-7BC3-4D9371822F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4"/>
            <a:ext cx="8299451" cy="3338326"/>
          </a:xfrm>
        </p:spPr>
        <p:txBody>
          <a:bodyPr/>
          <a:lstStyle/>
          <a:p>
            <a:r>
              <a:rPr lang="ko-KR" altLang="en-US" sz="1400" b="1" spc="-150" dirty="0">
                <a:effectLst/>
                <a:latin typeface="+mn-lt"/>
                <a:ea typeface="+mn-ea"/>
              </a:rPr>
              <a:t>출력 범위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 0~1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사이의 실수이고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,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확률로 해석할 수 있음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r>
              <a:rPr lang="ko-KR" altLang="en-US" sz="1400" b="1" spc="-150" dirty="0">
                <a:effectLst/>
                <a:latin typeface="+mn-lt"/>
                <a:ea typeface="+mn-ea"/>
              </a:rPr>
              <a:t>확률 합계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 </a:t>
            </a:r>
            <a:r>
              <a:rPr lang="en-US" altLang="ko-KR" sz="1400" dirty="0" err="1">
                <a:effectLst/>
                <a:latin typeface="+mn-lt"/>
                <a:ea typeface="+mn-ea"/>
              </a:rPr>
              <a:t>Softmax</a:t>
            </a:r>
            <a:r>
              <a:rPr lang="ko-KR" altLang="en-US" sz="140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출력의 확률 합계는 항상 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1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입력이 하나의 </a:t>
            </a:r>
            <a:r>
              <a:rPr lang="en-US" altLang="ko-KR" sz="1400" dirty="0">
                <a:effectLst/>
                <a:latin typeface="+mn-lt"/>
                <a:ea typeface="+mn-ea"/>
              </a:rPr>
              <a:t>Class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에만 속할 수 있는 </a:t>
            </a:r>
            <a:r>
              <a:rPr lang="en-US" altLang="ko-KR" sz="1400" dirty="0">
                <a:effectLst/>
                <a:latin typeface="+mn-lt"/>
                <a:ea typeface="+mn-ea"/>
              </a:rPr>
              <a:t>Multi-Class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 </a:t>
            </a:r>
            <a:r>
              <a:rPr lang="en-US" altLang="ko-KR" sz="1400" dirty="0">
                <a:effectLst/>
                <a:latin typeface="+mn-lt"/>
                <a:ea typeface="+mn-ea"/>
              </a:rPr>
              <a:t>Classification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에 적합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r>
              <a:rPr lang="ko-KR" altLang="en-US" sz="1400" b="1" spc="-150" dirty="0" err="1">
                <a:effectLst/>
                <a:latin typeface="+mn-lt"/>
                <a:ea typeface="+mn-ea"/>
              </a:rPr>
              <a:t>미분성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</a:t>
            </a:r>
            <a:r>
              <a:rPr lang="en-US" altLang="ko-KR" sz="1400" dirty="0" err="1">
                <a:effectLst/>
                <a:latin typeface="+mn-lt"/>
                <a:ea typeface="+mn-ea"/>
              </a:rPr>
              <a:t>Softmax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는 미분 가능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역전파와 같은 경사 기반 최적화 알고리즘을 사용하여 신경망을 훈련하는데 중요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r>
              <a:rPr lang="ko-KR" altLang="en-US" sz="1400" b="1" spc="-150" dirty="0">
                <a:effectLst/>
                <a:latin typeface="+mn-lt"/>
                <a:ea typeface="+mn-ea"/>
              </a:rPr>
              <a:t>단조성</a:t>
            </a:r>
            <a:br>
              <a:rPr lang="en-US" altLang="ko-KR" sz="1400" spc="-150" dirty="0">
                <a:effectLst/>
                <a:latin typeface="+mn-lt"/>
                <a:ea typeface="+mn-ea"/>
              </a:rPr>
            </a:br>
            <a:r>
              <a:rPr lang="en-US" altLang="ko-KR" sz="1400" spc="-150" dirty="0">
                <a:effectLst/>
                <a:latin typeface="+mn-lt"/>
                <a:ea typeface="+mn-ea"/>
              </a:rPr>
              <a:t>- </a:t>
            </a:r>
            <a:r>
              <a:rPr lang="en-US" altLang="ko-KR" sz="1400" dirty="0" err="1">
                <a:effectLst/>
                <a:latin typeface="+mn-lt"/>
                <a:ea typeface="+mn-ea"/>
              </a:rPr>
              <a:t>Softmax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함수는 단조롭게 증가함 </a:t>
            </a:r>
            <a:r>
              <a:rPr lang="en-US" altLang="ko-KR" sz="1400" spc="-150" dirty="0">
                <a:effectLst/>
                <a:latin typeface="+mn-lt"/>
                <a:ea typeface="+mn-ea"/>
              </a:rPr>
              <a:t>=&gt; </a:t>
            </a:r>
            <a:r>
              <a:rPr lang="ko-KR" altLang="en-US" sz="1400" spc="-150" dirty="0">
                <a:effectLst/>
                <a:latin typeface="+mn-lt"/>
                <a:ea typeface="+mn-ea"/>
              </a:rPr>
              <a:t> 값이 증가하면 해당 확률도 증가</a:t>
            </a:r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ko-KR" altLang="en-US" sz="1400" spc="-150" dirty="0">
              <a:latin typeface="+mn-lt"/>
              <a:ea typeface="+mn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E5AA5D-3F23-0D7F-C0CF-6DC68CFD12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>
                <a:latin typeface="+mn-lt"/>
              </a:rPr>
              <a:t>특징</a:t>
            </a:r>
          </a:p>
        </p:txBody>
      </p:sp>
    </p:spTree>
    <p:extLst>
      <p:ext uri="{BB962C8B-B14F-4D97-AF65-F5344CB8AC3E}">
        <p14:creationId xmlns:p14="http://schemas.microsoft.com/office/powerpoint/2010/main" val="2990449543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6A09-1BF3-924C-B365-8C0AE2551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26A47A-CCA7-7A0F-F7EF-2B29FC3588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4"/>
            <a:ext cx="8299451" cy="3338326"/>
          </a:xfrm>
        </p:spPr>
        <p:txBody>
          <a:bodyPr/>
          <a:lstStyle/>
          <a:p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en-US" altLang="ko-KR" sz="1400" spc="-150" dirty="0">
              <a:effectLst/>
              <a:latin typeface="+mn-lt"/>
              <a:ea typeface="+mn-ea"/>
            </a:endParaRPr>
          </a:p>
          <a:p>
            <a:endParaRPr lang="ko-KR" altLang="en-US" sz="1400" spc="-150" dirty="0">
              <a:latin typeface="+mn-lt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1BEB63-D1A5-61B0-BE8F-F88A3542667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err="1"/>
              <a:t>Softmax</a:t>
            </a:r>
            <a:r>
              <a:rPr lang="en-US" altLang="ko-KR" dirty="0"/>
              <a:t> vs.</a:t>
            </a:r>
            <a:r>
              <a:rPr lang="ko-KR" altLang="en-US" dirty="0"/>
              <a:t> </a:t>
            </a:r>
            <a:r>
              <a:rPr lang="en-US" altLang="ko-KR" dirty="0"/>
              <a:t>Sigmoid</a:t>
            </a:r>
            <a:endParaRPr lang="ko-KR" altLang="en-US" dirty="0">
              <a:latin typeface="+mn-lt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4A3D632-E0BA-2FFA-1180-D2B371AA1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01792"/>
              </p:ext>
            </p:extLst>
          </p:nvPr>
        </p:nvGraphicFramePr>
        <p:xfrm>
          <a:off x="636476" y="1332973"/>
          <a:ext cx="7871048" cy="2997727"/>
        </p:xfrm>
        <a:graphic>
          <a:graphicData uri="http://schemas.openxmlformats.org/drawingml/2006/table">
            <a:tbl>
              <a:tblPr firstRow="1" bandRow="1">
                <a:tableStyleId>{5CD5B7B9-7AAB-4E71-8935-5ACDFAD8A81C}</a:tableStyleId>
              </a:tblPr>
              <a:tblGrid>
                <a:gridCol w="1257081">
                  <a:extLst>
                    <a:ext uri="{9D8B030D-6E8A-4147-A177-3AD203B41FA5}">
                      <a16:colId xmlns:a16="http://schemas.microsoft.com/office/drawing/2014/main" val="4134580904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197008112"/>
                    </a:ext>
                  </a:extLst>
                </a:gridCol>
                <a:gridCol w="3184967">
                  <a:extLst>
                    <a:ext uri="{9D8B030D-6E8A-4147-A177-3AD203B41FA5}">
                      <a16:colId xmlns:a16="http://schemas.microsoft.com/office/drawing/2014/main" val="319735895"/>
                    </a:ext>
                  </a:extLst>
                </a:gridCol>
              </a:tblGrid>
              <a:tr h="44502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구분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err="1"/>
                        <a:t>Softmax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/>
                        <a:t>Sigmoid</a:t>
                      </a:r>
                      <a:endParaRPr lang="ko-KR" altLang="en-US" sz="1400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663315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목적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Binary classification,</a:t>
                      </a:r>
                    </a:p>
                    <a:p>
                      <a:pPr algn="ctr" latinLnBrk="1"/>
                      <a:r>
                        <a:rPr lang="en-US" altLang="ko-KR" sz="1300" dirty="0"/>
                        <a:t>Multi-label classification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Multi-class Classification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128038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용도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주로 중간 층의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ko-KR" altLang="en-US" sz="1300" dirty="0"/>
                        <a:t>활성화 함수</a:t>
                      </a:r>
                      <a:r>
                        <a:rPr lang="en-US" altLang="ko-KR" sz="1300" dirty="0"/>
                        <a:t>(Activation Function)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주로 출력함수</a:t>
                      </a:r>
                      <a:r>
                        <a:rPr lang="en-US" altLang="ko-KR" sz="1300" dirty="0"/>
                        <a:t>(Classification)</a:t>
                      </a:r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48970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출력 값 범위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0~1 </a:t>
                      </a:r>
                      <a:r>
                        <a:rPr lang="ko-KR" altLang="en-US" sz="1300" dirty="0"/>
                        <a:t>사이의 확률 값</a:t>
                      </a:r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0~1 </a:t>
                      </a:r>
                      <a:r>
                        <a:rPr lang="ko-KR" altLang="en-US" sz="1300" dirty="0"/>
                        <a:t>사이의 확률 값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결과 총 합 </a:t>
                      </a:r>
                      <a:r>
                        <a:rPr lang="en-US" altLang="ko-KR" sz="1300" dirty="0"/>
                        <a:t>= 1)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8581516"/>
                  </a:ext>
                </a:extLst>
              </a:tr>
              <a:tr h="787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b="1" dirty="0"/>
                        <a:t>함수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628153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8AEE121-84B2-FFB1-DA7A-B45B055EB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51" y="3575283"/>
            <a:ext cx="1915591" cy="7354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A9DA4ED-3E6F-25E1-7062-7E5D1A081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107" y="3616430"/>
            <a:ext cx="2704494" cy="61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38079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E7C8-CBB5-F45E-E545-EDC5C9177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EEC4E66-BAC1-CFA2-3176-23C03CBF3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0816" y="1246373"/>
            <a:ext cx="8299451" cy="3242499"/>
          </a:xfrm>
        </p:spPr>
        <p:txBody>
          <a:bodyPr/>
          <a:lstStyle/>
          <a:p>
            <a:r>
              <a:rPr lang="en-US" altLang="ko-KR" sz="1400" dirty="0">
                <a:effectLst/>
                <a:hlinkClick r:id="rId2"/>
              </a:rPr>
              <a:t>https://bommbom.tistory.com/entry/%EC%86%8C%ED%94%84%ED%8A%B8%EB%A7%A5%EC%8A%A4-%ED%95%A8%EC%88%98%EB%A5%BC-%EC%82%AC%EC%9A%A9%ED%95%98%EB%8A%94-%EC%9D%B4%EC%9C%A0</a:t>
            </a:r>
            <a:endParaRPr lang="en-US" altLang="ko-KR" sz="1400" dirty="0">
              <a:effectLst/>
            </a:endParaRPr>
          </a:p>
          <a:p>
            <a:r>
              <a:rPr lang="en-US" altLang="ko-KR" sz="1400" dirty="0">
                <a:effectLst/>
              </a:rPr>
              <a:t>https://airsbigdata.tistory.com/201</a:t>
            </a:r>
            <a:endParaRPr lang="ko-KR" altLang="en-US" sz="1400" dirty="0">
              <a:effectLst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4B1CC3-CCC6-2751-AD6F-EFADEA4E11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527876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34300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Gaoler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1D8D666DB231745B9B32A9111A59F72" ma:contentTypeVersion="9" ma:contentTypeDescription="새 문서를 만듭니다." ma:contentTypeScope="" ma:versionID="bbc91f16e6980f4432bc8117b60aca5b">
  <xsd:schema xmlns:xsd="http://www.w3.org/2001/XMLSchema" xmlns:xs="http://www.w3.org/2001/XMLSchema" xmlns:p="http://schemas.microsoft.com/office/2006/metadata/properties" xmlns:ns2="dbc402ac-fa1f-4595-8020-20256fa7833c" xmlns:ns3="803ede6c-132c-4b0c-894a-20db7d42aa71" targetNamespace="http://schemas.microsoft.com/office/2006/metadata/properties" ma:root="true" ma:fieldsID="52170c2423421e5e43dc23663d1a5188" ns2:_="" ns3:_="">
    <xsd:import namespace="dbc402ac-fa1f-4595-8020-20256fa7833c"/>
    <xsd:import namespace="803ede6c-132c-4b0c-894a-20db7d42aa7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402ac-fa1f-4595-8020-20256fa78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c6d0c101-0fef-47c8-899d-4b458eecf13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3ede6c-132c-4b0c-894a-20db7d42aa7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df4cd0b8-945d-40bc-aaad-4a4bb2f9ed40}" ma:internalName="TaxCatchAll" ma:showField="CatchAllData" ma:web="803ede6c-132c-4b0c-894a-20db7d42aa7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03ede6c-132c-4b0c-894a-20db7d42aa71" xsi:nil="true"/>
    <lcf76f155ced4ddcb4097134ff3c332f xmlns="dbc402ac-fa1f-4595-8020-20256fa783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B16CEF-ED5F-4DF0-8F62-6DD90852D16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2D9246-C8CB-4C96-B29E-3A84298068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bc402ac-fa1f-4595-8020-20256fa7833c"/>
    <ds:schemaRef ds:uri="803ede6c-132c-4b0c-894a-20db7d42aa7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810A505-D12C-4437-A1EB-4A947290A53D}">
  <ds:schemaRefs>
    <ds:schemaRef ds:uri="http://www.w3.org/XML/1998/namespace"/>
    <ds:schemaRef ds:uri="http://purl.org/dc/dcmitype/"/>
    <ds:schemaRef ds:uri="http://schemas.microsoft.com/office/2006/metadata/properties"/>
    <ds:schemaRef ds:uri="dbc402ac-fa1f-4595-8020-20256fa7833c"/>
    <ds:schemaRef ds:uri="http://purl.org/dc/terms/"/>
    <ds:schemaRef ds:uri="http://schemas.microsoft.com/office/2006/documentManagement/types"/>
    <ds:schemaRef ds:uri="803ede6c-132c-4b0c-894a-20db7d42aa71"/>
    <ds:schemaRef ds:uri="http://schemas.microsoft.com/office/infopath/2007/PartnerControls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16329</TotalTime>
  <Words>301</Words>
  <Application>Microsoft Office PowerPoint</Application>
  <PresentationFormat>화면 슬라이드 쇼(16:9)</PresentationFormat>
  <Paragraphs>38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5" baseType="lpstr">
      <vt:lpstr>Arial</vt:lpstr>
      <vt:lpstr>Wingdings</vt:lpstr>
      <vt:lpstr>Raleway Thin</vt:lpstr>
      <vt:lpstr>맑은 고딕</vt:lpstr>
      <vt:lpstr>Times New Roman</vt:lpstr>
      <vt:lpstr>Barlow Light</vt:lpstr>
      <vt:lpstr>Gaoler template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user</dc:creator>
  <cp:lastModifiedBy>김소현 (Yulia Kim)</cp:lastModifiedBy>
  <cp:revision>466</cp:revision>
  <cp:lastPrinted>2023-09-01T00:19:03Z</cp:lastPrinted>
  <dcterms:modified xsi:type="dcterms:W3CDTF">2025-04-16T07:47:55Z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0x010100A1D8D666DB231745B9B32A9111A59F72</vt:lpwstr>
  </property>
  <property fmtid="{D5CDD505-2E9C-101B-9397-08002B2CF9AE}" pid="3" name="MediaServiceImageTags">
    <vt:lpwstr/>
  </property>
</Properties>
</file>