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E4"/>
    <a:srgbClr val="7D95E3"/>
    <a:srgbClr val="00D25F"/>
    <a:srgbClr val="FFE699"/>
    <a:srgbClr val="D692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2C921-7DE3-4298-B56F-27A616076C6B}" v="120" dt="2021-07-05T00:22:19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J Martin" userId="63b12136e274469e" providerId="LiveId" clId="{5412C921-7DE3-4298-B56F-27A616076C6B}"/>
    <pc:docChg chg="undo custSel addSld modSld">
      <pc:chgData name="JJ Martin" userId="63b12136e274469e" providerId="LiveId" clId="{5412C921-7DE3-4298-B56F-27A616076C6B}" dt="2021-07-05T00:30:14.976" v="1753" actId="1076"/>
      <pc:docMkLst>
        <pc:docMk/>
      </pc:docMkLst>
      <pc:sldChg chg="addSp delSp modSp mod">
        <pc:chgData name="JJ Martin" userId="63b12136e274469e" providerId="LiveId" clId="{5412C921-7DE3-4298-B56F-27A616076C6B}" dt="2021-06-29T21:53:13.845" v="923" actId="1076"/>
        <pc:sldMkLst>
          <pc:docMk/>
          <pc:sldMk cId="2262866051" sldId="256"/>
        </pc:sldMkLst>
        <pc:spChg chg="add del mod">
          <ac:chgData name="JJ Martin" userId="63b12136e274469e" providerId="LiveId" clId="{5412C921-7DE3-4298-B56F-27A616076C6B}" dt="2021-06-29T20:12:28.268" v="909" actId="478"/>
          <ac:spMkLst>
            <pc:docMk/>
            <pc:sldMk cId="2262866051" sldId="256"/>
            <ac:spMk id="2" creationId="{57A22BED-8E5F-47A4-8959-FD57BDDF482F}"/>
          </ac:spMkLst>
        </pc:spChg>
        <pc:spChg chg="add del mod topLvl">
          <ac:chgData name="JJ Martin" userId="63b12136e274469e" providerId="LiveId" clId="{5412C921-7DE3-4298-B56F-27A616076C6B}" dt="2021-06-27T13:54:57.956" v="51" actId="478"/>
          <ac:spMkLst>
            <pc:docMk/>
            <pc:sldMk cId="2262866051" sldId="256"/>
            <ac:spMk id="2" creationId="{851A796B-0BCB-42DC-ABF5-5B40EBAC29C3}"/>
          </ac:spMkLst>
        </pc:spChg>
        <pc:spChg chg="add mod ord topLvl">
          <ac:chgData name="JJ Martin" userId="63b12136e274469e" providerId="LiveId" clId="{5412C921-7DE3-4298-B56F-27A616076C6B}" dt="2021-06-27T13:59:22.519" v="117" actId="164"/>
          <ac:spMkLst>
            <pc:docMk/>
            <pc:sldMk cId="2262866051" sldId="256"/>
            <ac:spMk id="3" creationId="{DC810E4C-36F5-43C8-8680-8E719ECAD8FB}"/>
          </ac:spMkLst>
        </pc:spChg>
        <pc:spChg chg="add mod">
          <ac:chgData name="JJ Martin" userId="63b12136e274469e" providerId="LiveId" clId="{5412C921-7DE3-4298-B56F-27A616076C6B}" dt="2021-06-27T14:01:24.496" v="123" actId="207"/>
          <ac:spMkLst>
            <pc:docMk/>
            <pc:sldMk cId="2262866051" sldId="256"/>
            <ac:spMk id="5" creationId="{0F526317-2887-47DC-A5EC-EDF187B2FAFF}"/>
          </ac:spMkLst>
        </pc:spChg>
        <pc:spChg chg="mod">
          <ac:chgData name="JJ Martin" userId="63b12136e274469e" providerId="LiveId" clId="{5412C921-7DE3-4298-B56F-27A616076C6B}" dt="2021-06-29T20:11:17.232" v="901" actId="14861"/>
          <ac:spMkLst>
            <pc:docMk/>
            <pc:sldMk cId="2262866051" sldId="256"/>
            <ac:spMk id="12" creationId="{3647ED6D-4E79-4002-A713-503DC2EAF3AD}"/>
          </ac:spMkLst>
        </pc:spChg>
        <pc:spChg chg="add mod">
          <ac:chgData name="JJ Martin" userId="63b12136e274469e" providerId="LiveId" clId="{5412C921-7DE3-4298-B56F-27A616076C6B}" dt="2021-06-27T14:01:24.496" v="123" actId="207"/>
          <ac:spMkLst>
            <pc:docMk/>
            <pc:sldMk cId="2262866051" sldId="256"/>
            <ac:spMk id="12" creationId="{83CC44C1-E192-4732-98CC-E513A87BAEED}"/>
          </ac:spMkLst>
        </pc:spChg>
        <pc:spChg chg="add mod">
          <ac:chgData name="JJ Martin" userId="63b12136e274469e" providerId="LiveId" clId="{5412C921-7DE3-4298-B56F-27A616076C6B}" dt="2021-06-27T14:01:24.496" v="123" actId="207"/>
          <ac:spMkLst>
            <pc:docMk/>
            <pc:sldMk cId="2262866051" sldId="256"/>
            <ac:spMk id="13" creationId="{3E312A70-6B1A-4A6E-BA31-2BBDBC46CF5F}"/>
          </ac:spMkLst>
        </pc:spChg>
        <pc:spChg chg="mod">
          <ac:chgData name="JJ Martin" userId="63b12136e274469e" providerId="LiveId" clId="{5412C921-7DE3-4298-B56F-27A616076C6B}" dt="2021-06-29T20:11:01.218" v="898"/>
          <ac:spMkLst>
            <pc:docMk/>
            <pc:sldMk cId="2262866051" sldId="256"/>
            <ac:spMk id="13" creationId="{9F46DAAE-DD4D-4A1D-82E5-4FECEED2B2F3}"/>
          </ac:spMkLst>
        </pc:spChg>
        <pc:spChg chg="add mod">
          <ac:chgData name="JJ Martin" userId="63b12136e274469e" providerId="LiveId" clId="{5412C921-7DE3-4298-B56F-27A616076C6B}" dt="2021-06-27T14:01:24.496" v="123" actId="207"/>
          <ac:spMkLst>
            <pc:docMk/>
            <pc:sldMk cId="2262866051" sldId="256"/>
            <ac:spMk id="14" creationId="{124EA02D-D045-444B-9505-C452190FC40F}"/>
          </ac:spMkLst>
        </pc:spChg>
        <pc:spChg chg="add mod">
          <ac:chgData name="JJ Martin" userId="63b12136e274469e" providerId="LiveId" clId="{5412C921-7DE3-4298-B56F-27A616076C6B}" dt="2021-06-27T14:01:24.496" v="123" actId="207"/>
          <ac:spMkLst>
            <pc:docMk/>
            <pc:sldMk cId="2262866051" sldId="256"/>
            <ac:spMk id="15" creationId="{31660F32-2CDC-4715-9316-B0B806349BA1}"/>
          </ac:spMkLst>
        </pc:spChg>
        <pc:spChg chg="add mod">
          <ac:chgData name="JJ Martin" userId="63b12136e274469e" providerId="LiveId" clId="{5412C921-7DE3-4298-B56F-27A616076C6B}" dt="2021-06-27T14:01:24.496" v="123" actId="207"/>
          <ac:spMkLst>
            <pc:docMk/>
            <pc:sldMk cId="2262866051" sldId="256"/>
            <ac:spMk id="16" creationId="{753B3AC8-0324-4C3D-BB5F-A1B1706882E1}"/>
          </ac:spMkLst>
        </pc:spChg>
        <pc:spChg chg="mod">
          <ac:chgData name="JJ Martin" userId="63b12136e274469e" providerId="LiveId" clId="{5412C921-7DE3-4298-B56F-27A616076C6B}" dt="2021-06-29T20:07:09.328" v="882" actId="207"/>
          <ac:spMkLst>
            <pc:docMk/>
            <pc:sldMk cId="2262866051" sldId="256"/>
            <ac:spMk id="19" creationId="{DAB5AE88-2C5B-4186-A03B-A80415192454}"/>
          </ac:spMkLst>
        </pc:spChg>
        <pc:spChg chg="mod">
          <ac:chgData name="JJ Martin" userId="63b12136e274469e" providerId="LiveId" clId="{5412C921-7DE3-4298-B56F-27A616076C6B}" dt="2021-06-29T20:05:29.681" v="768" actId="207"/>
          <ac:spMkLst>
            <pc:docMk/>
            <pc:sldMk cId="2262866051" sldId="256"/>
            <ac:spMk id="20" creationId="{2D8403C0-4F46-4499-8027-09F5553BBE1A}"/>
          </ac:spMkLst>
        </pc:spChg>
        <pc:spChg chg="del">
          <ac:chgData name="JJ Martin" userId="63b12136e274469e" providerId="LiveId" clId="{5412C921-7DE3-4298-B56F-27A616076C6B}" dt="2021-06-27T15:00:21.834" v="193" actId="478"/>
          <ac:spMkLst>
            <pc:docMk/>
            <pc:sldMk cId="2262866051" sldId="256"/>
            <ac:spMk id="68" creationId="{3839620D-3E7C-43FB-B7C1-6C1003D5F214}"/>
          </ac:spMkLst>
        </pc:spChg>
        <pc:spChg chg="mod">
          <ac:chgData name="JJ Martin" userId="63b12136e274469e" providerId="LiveId" clId="{5412C921-7DE3-4298-B56F-27A616076C6B}" dt="2021-06-29T20:12:33.115" v="912" actId="1076"/>
          <ac:spMkLst>
            <pc:docMk/>
            <pc:sldMk cId="2262866051" sldId="256"/>
            <ac:spMk id="71" creationId="{CF02F1B5-27C4-4CAA-AF00-3EC818769096}"/>
          </ac:spMkLst>
        </pc:spChg>
        <pc:spChg chg="mod">
          <ac:chgData name="JJ Martin" userId="63b12136e274469e" providerId="LiveId" clId="{5412C921-7DE3-4298-B56F-27A616076C6B}" dt="2021-06-29T20:10:45.964" v="896" actId="1076"/>
          <ac:spMkLst>
            <pc:docMk/>
            <pc:sldMk cId="2262866051" sldId="256"/>
            <ac:spMk id="72" creationId="{3B2A93B7-681B-4FF5-A700-19872CE1665D}"/>
          </ac:spMkLst>
        </pc:spChg>
        <pc:spChg chg="mod">
          <ac:chgData name="JJ Martin" userId="63b12136e274469e" providerId="LiveId" clId="{5412C921-7DE3-4298-B56F-27A616076C6B}" dt="2021-06-29T20:10:31.931" v="894" actId="20577"/>
          <ac:spMkLst>
            <pc:docMk/>
            <pc:sldMk cId="2262866051" sldId="256"/>
            <ac:spMk id="75" creationId="{DA93339A-7340-4411-A692-A4D10A6D11A6}"/>
          </ac:spMkLst>
        </pc:spChg>
        <pc:grpChg chg="add del mod">
          <ac:chgData name="JJ Martin" userId="63b12136e274469e" providerId="LiveId" clId="{5412C921-7DE3-4298-B56F-27A616076C6B}" dt="2021-06-27T13:54:57.956" v="51" actId="478"/>
          <ac:grpSpMkLst>
            <pc:docMk/>
            <pc:sldMk cId="2262866051" sldId="256"/>
            <ac:grpSpMk id="4" creationId="{229FE6EF-559E-4BE0-90B6-90C507874334}"/>
          </ac:grpSpMkLst>
        </pc:grpChg>
        <pc:grpChg chg="add del mod">
          <ac:chgData name="JJ Martin" userId="63b12136e274469e" providerId="LiveId" clId="{5412C921-7DE3-4298-B56F-27A616076C6B}" dt="2021-06-27T15:00:30.282" v="196" actId="478"/>
          <ac:grpSpMkLst>
            <pc:docMk/>
            <pc:sldMk cId="2262866051" sldId="256"/>
            <ac:grpSpMk id="6" creationId="{C36F7B6A-9453-4449-B788-FC3E5208B5C4}"/>
          </ac:grpSpMkLst>
        </pc:grpChg>
        <pc:grpChg chg="add mod">
          <ac:chgData name="JJ Martin" userId="63b12136e274469e" providerId="LiveId" clId="{5412C921-7DE3-4298-B56F-27A616076C6B}" dt="2021-06-29T20:12:26.407" v="908" actId="1076"/>
          <ac:grpSpMkLst>
            <pc:docMk/>
            <pc:sldMk cId="2262866051" sldId="256"/>
            <ac:grpSpMk id="11" creationId="{88E6F864-EC0A-4D2A-9A29-96933815BBF3}"/>
          </ac:grpSpMkLst>
        </pc:grpChg>
        <pc:grpChg chg="add mod">
          <ac:chgData name="JJ Martin" userId="63b12136e274469e" providerId="LiveId" clId="{5412C921-7DE3-4298-B56F-27A616076C6B}" dt="2021-06-29T21:53:13.845" v="923" actId="1076"/>
          <ac:grpSpMkLst>
            <pc:docMk/>
            <pc:sldMk cId="2262866051" sldId="256"/>
            <ac:grpSpMk id="18" creationId="{61440B54-597D-417E-98F7-289022655806}"/>
          </ac:grpSpMkLst>
        </pc:grpChg>
        <pc:grpChg chg="del mod">
          <ac:chgData name="JJ Martin" userId="63b12136e274469e" providerId="LiveId" clId="{5412C921-7DE3-4298-B56F-27A616076C6B}" dt="2021-06-29T20:12:24.572" v="907" actId="478"/>
          <ac:grpSpMkLst>
            <pc:docMk/>
            <pc:sldMk cId="2262866051" sldId="256"/>
            <ac:grpSpMk id="76" creationId="{1DDAE8C6-1A61-4C1A-B275-85934F3DECC5}"/>
          </ac:grpSpMkLst>
        </pc:grpChg>
        <pc:picChg chg="mod">
          <ac:chgData name="JJ Martin" userId="63b12136e274469e" providerId="LiveId" clId="{5412C921-7DE3-4298-B56F-27A616076C6B}" dt="2021-06-29T20:12:34.343" v="913" actId="1076"/>
          <ac:picMkLst>
            <pc:docMk/>
            <pc:sldMk cId="2262866051" sldId="256"/>
            <ac:picMk id="70" creationId="{D082D8D9-7587-49B0-B911-EFAAD9F35D8B}"/>
          </ac:picMkLst>
        </pc:picChg>
      </pc:sldChg>
      <pc:sldChg chg="addSp delSp modSp mod">
        <pc:chgData name="JJ Martin" userId="63b12136e274469e" providerId="LiveId" clId="{5412C921-7DE3-4298-B56F-27A616076C6B}" dt="2021-07-05T00:30:14.976" v="1753" actId="1076"/>
        <pc:sldMkLst>
          <pc:docMk/>
          <pc:sldMk cId="1777689293" sldId="257"/>
        </pc:sldMkLst>
        <pc:spChg chg="add del">
          <ac:chgData name="JJ Martin" userId="63b12136e274469e" providerId="LiveId" clId="{5412C921-7DE3-4298-B56F-27A616076C6B}" dt="2021-06-29T22:25:00.241" v="928" actId="478"/>
          <ac:spMkLst>
            <pc:docMk/>
            <pc:sldMk cId="1777689293" sldId="257"/>
            <ac:spMk id="2" creationId="{0BEBB1A1-7922-4AC2-9DE3-17CDAEDFFD22}"/>
          </ac:spMkLst>
        </pc:spChg>
        <pc:spChg chg="add mod ord">
          <ac:chgData name="JJ Martin" userId="63b12136e274469e" providerId="LiveId" clId="{5412C921-7DE3-4298-B56F-27A616076C6B}" dt="2021-07-05T00:23:16.380" v="1735" actId="1076"/>
          <ac:spMkLst>
            <pc:docMk/>
            <pc:sldMk cId="1777689293" sldId="257"/>
            <ac:spMk id="2" creationId="{49302534-5EC9-451E-BC92-166349B9F3EC}"/>
          </ac:spMkLst>
        </pc:spChg>
        <pc:spChg chg="add mod">
          <ac:chgData name="JJ Martin" userId="63b12136e274469e" providerId="LiveId" clId="{5412C921-7DE3-4298-B56F-27A616076C6B}" dt="2021-06-29T22:55:25.961" v="1106" actId="1582"/>
          <ac:spMkLst>
            <pc:docMk/>
            <pc:sldMk cId="1777689293" sldId="257"/>
            <ac:spMk id="3" creationId="{49E6278A-6A67-4326-80EF-6E0967D2E476}"/>
          </ac:spMkLst>
        </pc:spChg>
        <pc:spChg chg="add mod">
          <ac:chgData name="JJ Martin" userId="63b12136e274469e" providerId="LiveId" clId="{5412C921-7DE3-4298-B56F-27A616076C6B}" dt="2021-07-05T00:20:49.088" v="1674" actId="20577"/>
          <ac:spMkLst>
            <pc:docMk/>
            <pc:sldMk cId="1777689293" sldId="257"/>
            <ac:spMk id="4" creationId="{22C5FB4B-65A1-4170-8A9F-FC3D60760038}"/>
          </ac:spMkLst>
        </pc:spChg>
        <pc:spChg chg="add mod">
          <ac:chgData name="JJ Martin" userId="63b12136e274469e" providerId="LiveId" clId="{5412C921-7DE3-4298-B56F-27A616076C6B}" dt="2021-07-05T00:19:03.125" v="1596" actId="1076"/>
          <ac:spMkLst>
            <pc:docMk/>
            <pc:sldMk cId="1777689293" sldId="257"/>
            <ac:spMk id="5" creationId="{EB1B98A8-F31D-40B4-8705-1C81D473C2CD}"/>
          </ac:spMkLst>
        </pc:spChg>
        <pc:spChg chg="add del mod">
          <ac:chgData name="JJ Martin" userId="63b12136e274469e" providerId="LiveId" clId="{5412C921-7DE3-4298-B56F-27A616076C6B}" dt="2021-07-05T00:22:17.406" v="1705" actId="478"/>
          <ac:spMkLst>
            <pc:docMk/>
            <pc:sldMk cId="1777689293" sldId="257"/>
            <ac:spMk id="6" creationId="{95CCB002-BD40-4A80-830D-03EBF5F11B2B}"/>
          </ac:spMkLst>
        </pc:spChg>
        <pc:spChg chg="add mod">
          <ac:chgData name="JJ Martin" userId="63b12136e274469e" providerId="LiveId" clId="{5412C921-7DE3-4298-B56F-27A616076C6B}" dt="2021-07-05T00:24:39.065" v="1742" actId="207"/>
          <ac:spMkLst>
            <pc:docMk/>
            <pc:sldMk cId="1777689293" sldId="257"/>
            <ac:spMk id="8" creationId="{37FABA00-6FBA-46A7-BEBF-8432990818C0}"/>
          </ac:spMkLst>
        </pc:spChg>
        <pc:spChg chg="add mod">
          <ac:chgData name="JJ Martin" userId="63b12136e274469e" providerId="LiveId" clId="{5412C921-7DE3-4298-B56F-27A616076C6B}" dt="2021-07-05T00:11:23.054" v="1380" actId="1076"/>
          <ac:spMkLst>
            <pc:docMk/>
            <pc:sldMk cId="1777689293" sldId="257"/>
            <ac:spMk id="10" creationId="{E5B70613-6906-432A-8849-B3D9D2111218}"/>
          </ac:spMkLst>
        </pc:spChg>
        <pc:spChg chg="add del mod">
          <ac:chgData name="JJ Martin" userId="63b12136e274469e" providerId="LiveId" clId="{5412C921-7DE3-4298-B56F-27A616076C6B}" dt="2021-07-05T00:17:21.950" v="1464" actId="478"/>
          <ac:spMkLst>
            <pc:docMk/>
            <pc:sldMk cId="1777689293" sldId="257"/>
            <ac:spMk id="11" creationId="{23ACF0C7-C036-4CFF-9B8A-ABEA60B31E37}"/>
          </ac:spMkLst>
        </pc:spChg>
        <pc:spChg chg="add del mod">
          <ac:chgData name="JJ Martin" userId="63b12136e274469e" providerId="LiveId" clId="{5412C921-7DE3-4298-B56F-27A616076C6B}" dt="2021-06-29T22:26:48.713" v="979" actId="478"/>
          <ac:spMkLst>
            <pc:docMk/>
            <pc:sldMk cId="1777689293" sldId="257"/>
            <ac:spMk id="13" creationId="{196AE504-BA0E-4E66-B17D-27B5E4E214A8}"/>
          </ac:spMkLst>
        </pc:spChg>
        <pc:spChg chg="add del mod">
          <ac:chgData name="JJ Martin" userId="63b12136e274469e" providerId="LiveId" clId="{5412C921-7DE3-4298-B56F-27A616076C6B}" dt="2021-06-29T22:39:27.755" v="1087" actId="478"/>
          <ac:spMkLst>
            <pc:docMk/>
            <pc:sldMk cId="1777689293" sldId="257"/>
            <ac:spMk id="15" creationId="{96C4F935-6950-4936-B8B4-14FA7F6E4F3D}"/>
          </ac:spMkLst>
        </pc:spChg>
        <pc:spChg chg="add mod">
          <ac:chgData name="JJ Martin" userId="63b12136e274469e" providerId="LiveId" clId="{5412C921-7DE3-4298-B56F-27A616076C6B}" dt="2021-06-29T22:55:29.666" v="1107" actId="1582"/>
          <ac:spMkLst>
            <pc:docMk/>
            <pc:sldMk cId="1777689293" sldId="257"/>
            <ac:spMk id="16" creationId="{0A4D2D0A-DA80-4ABB-8050-CF27B71CD12A}"/>
          </ac:spMkLst>
        </pc:spChg>
        <pc:spChg chg="add del mod">
          <ac:chgData name="JJ Martin" userId="63b12136e274469e" providerId="LiveId" clId="{5412C921-7DE3-4298-B56F-27A616076C6B}" dt="2021-06-28T02:05:20.149" v="294" actId="478"/>
          <ac:spMkLst>
            <pc:docMk/>
            <pc:sldMk cId="1777689293" sldId="257"/>
            <ac:spMk id="19" creationId="{2C8180F8-0DE4-4768-884D-A1F1C19FCE66}"/>
          </ac:spMkLst>
        </pc:spChg>
        <pc:spChg chg="add mod">
          <ac:chgData name="JJ Martin" userId="63b12136e274469e" providerId="LiveId" clId="{5412C921-7DE3-4298-B56F-27A616076C6B}" dt="2021-07-05T00:21:38.295" v="1701" actId="1035"/>
          <ac:spMkLst>
            <pc:docMk/>
            <pc:sldMk cId="1777689293" sldId="257"/>
            <ac:spMk id="19" creationId="{F9153CD0-DD7E-43C5-837D-B0A36E0FC465}"/>
          </ac:spMkLst>
        </pc:spChg>
        <pc:spChg chg="add del mod">
          <ac:chgData name="JJ Martin" userId="63b12136e274469e" providerId="LiveId" clId="{5412C921-7DE3-4298-B56F-27A616076C6B}" dt="2021-06-28T02:05:20.149" v="294" actId="478"/>
          <ac:spMkLst>
            <pc:docMk/>
            <pc:sldMk cId="1777689293" sldId="257"/>
            <ac:spMk id="20" creationId="{4ACDB5E9-DC6B-4B42-B581-0EC19BEA8131}"/>
          </ac:spMkLst>
        </pc:spChg>
        <pc:spChg chg="add mod">
          <ac:chgData name="JJ Martin" userId="63b12136e274469e" providerId="LiveId" clId="{5412C921-7DE3-4298-B56F-27A616076C6B}" dt="2021-07-05T00:21:15.982" v="1688" actId="1076"/>
          <ac:spMkLst>
            <pc:docMk/>
            <pc:sldMk cId="1777689293" sldId="257"/>
            <ac:spMk id="20" creationId="{95099CA6-95D7-402C-9855-C51C27AC2933}"/>
          </ac:spMkLst>
        </pc:spChg>
        <pc:spChg chg="add del mod">
          <ac:chgData name="JJ Martin" userId="63b12136e274469e" providerId="LiveId" clId="{5412C921-7DE3-4298-B56F-27A616076C6B}" dt="2021-06-28T02:05:20.149" v="294" actId="478"/>
          <ac:spMkLst>
            <pc:docMk/>
            <pc:sldMk cId="1777689293" sldId="257"/>
            <ac:spMk id="21" creationId="{19E0474E-6746-4E84-A740-B5B04FDE998B}"/>
          </ac:spMkLst>
        </pc:spChg>
        <pc:spChg chg="add mod">
          <ac:chgData name="JJ Martin" userId="63b12136e274469e" providerId="LiveId" clId="{5412C921-7DE3-4298-B56F-27A616076C6B}" dt="2021-07-05T00:21:21.463" v="1692" actId="1076"/>
          <ac:spMkLst>
            <pc:docMk/>
            <pc:sldMk cId="1777689293" sldId="257"/>
            <ac:spMk id="21" creationId="{C49B0A5A-041E-4C55-9801-0769D674411C}"/>
          </ac:spMkLst>
        </pc:spChg>
        <pc:spChg chg="add mod">
          <ac:chgData name="JJ Martin" userId="63b12136e274469e" providerId="LiveId" clId="{5412C921-7DE3-4298-B56F-27A616076C6B}" dt="2021-07-05T00:24:05.463" v="1738" actId="1035"/>
          <ac:spMkLst>
            <pc:docMk/>
            <pc:sldMk cId="1777689293" sldId="257"/>
            <ac:spMk id="22" creationId="{AC03F633-6817-44E9-9CF8-5947D0B40E2F}"/>
          </ac:spMkLst>
        </pc:spChg>
        <pc:spChg chg="add del mod">
          <ac:chgData name="JJ Martin" userId="63b12136e274469e" providerId="LiveId" clId="{5412C921-7DE3-4298-B56F-27A616076C6B}" dt="2021-06-28T02:05:20.149" v="294" actId="478"/>
          <ac:spMkLst>
            <pc:docMk/>
            <pc:sldMk cId="1777689293" sldId="257"/>
            <ac:spMk id="22" creationId="{E050B5AC-80B3-4782-9966-8A5859727EDD}"/>
          </ac:spMkLst>
        </pc:spChg>
        <pc:spChg chg="add mod">
          <ac:chgData name="JJ Martin" userId="63b12136e274469e" providerId="LiveId" clId="{5412C921-7DE3-4298-B56F-27A616076C6B}" dt="2021-07-05T00:21:21.463" v="1692" actId="1076"/>
          <ac:spMkLst>
            <pc:docMk/>
            <pc:sldMk cId="1777689293" sldId="257"/>
            <ac:spMk id="23" creationId="{03BF79C6-A5A8-4130-BC5D-D19D4667F451}"/>
          </ac:spMkLst>
        </pc:spChg>
        <pc:spChg chg="add mod">
          <ac:chgData name="JJ Martin" userId="63b12136e274469e" providerId="LiveId" clId="{5412C921-7DE3-4298-B56F-27A616076C6B}" dt="2021-07-05T00:23:39.498" v="1736" actId="1038"/>
          <ac:spMkLst>
            <pc:docMk/>
            <pc:sldMk cId="1777689293" sldId="257"/>
            <ac:spMk id="24" creationId="{6371ECF7-B011-4BBA-941E-76EDAD71A72B}"/>
          </ac:spMkLst>
        </pc:spChg>
        <pc:spChg chg="add mod">
          <ac:chgData name="JJ Martin" userId="63b12136e274469e" providerId="LiveId" clId="{5412C921-7DE3-4298-B56F-27A616076C6B}" dt="2021-07-05T00:23:12.526" v="1734" actId="1038"/>
          <ac:spMkLst>
            <pc:docMk/>
            <pc:sldMk cId="1777689293" sldId="257"/>
            <ac:spMk id="25" creationId="{4F9DB59E-B2F3-4DD1-8E07-F43C3BCC8A68}"/>
          </ac:spMkLst>
        </pc:spChg>
        <pc:spChg chg="add mod">
          <ac:chgData name="JJ Martin" userId="63b12136e274469e" providerId="LiveId" clId="{5412C921-7DE3-4298-B56F-27A616076C6B}" dt="2021-07-05T00:21:24.433" v="1694" actId="1076"/>
          <ac:spMkLst>
            <pc:docMk/>
            <pc:sldMk cId="1777689293" sldId="257"/>
            <ac:spMk id="26" creationId="{FF5E505D-4481-488B-ABF8-F5A37817EFEA}"/>
          </ac:spMkLst>
        </pc:spChg>
        <pc:spChg chg="add mod">
          <ac:chgData name="JJ Martin" userId="63b12136e274469e" providerId="LiveId" clId="{5412C921-7DE3-4298-B56F-27A616076C6B}" dt="2021-07-05T00:30:14.976" v="1753" actId="1076"/>
          <ac:spMkLst>
            <pc:docMk/>
            <pc:sldMk cId="1777689293" sldId="257"/>
            <ac:spMk id="27" creationId="{8FF40B23-8DA3-4A63-9642-158FB62C58B7}"/>
          </ac:spMkLst>
        </pc:spChg>
        <pc:spChg chg="add del mod topLvl">
          <ac:chgData name="JJ Martin" userId="63b12136e274469e" providerId="LiveId" clId="{5412C921-7DE3-4298-B56F-27A616076C6B}" dt="2021-07-05T00:18:58.243" v="1593" actId="478"/>
          <ac:spMkLst>
            <pc:docMk/>
            <pc:sldMk cId="1777689293" sldId="257"/>
            <ac:spMk id="28" creationId="{59431B2F-6D13-437B-9E37-CCC680F43583}"/>
          </ac:spMkLst>
        </pc:spChg>
        <pc:spChg chg="add del mod">
          <ac:chgData name="JJ Martin" userId="63b12136e274469e" providerId="LiveId" clId="{5412C921-7DE3-4298-B56F-27A616076C6B}" dt="2021-06-29T22:23:34.965" v="925" actId="478"/>
          <ac:spMkLst>
            <pc:docMk/>
            <pc:sldMk cId="1777689293" sldId="257"/>
            <ac:spMk id="30" creationId="{2961944B-3584-4B99-AFA7-6067616E257B}"/>
          </ac:spMkLst>
        </pc:spChg>
        <pc:grpChg chg="add del mod">
          <ac:chgData name="JJ Martin" userId="63b12136e274469e" providerId="LiveId" clId="{5412C921-7DE3-4298-B56F-27A616076C6B}" dt="2021-07-05T00:18:58.243" v="1593" actId="478"/>
          <ac:grpSpMkLst>
            <pc:docMk/>
            <pc:sldMk cId="1777689293" sldId="257"/>
            <ac:grpSpMk id="29" creationId="{FC7084A6-7B35-4715-B10A-717850EF1788}"/>
          </ac:grpSpMkLst>
        </pc:grpChg>
        <pc:picChg chg="add del mod">
          <ac:chgData name="JJ Martin" userId="63b12136e274469e" providerId="LiveId" clId="{5412C921-7DE3-4298-B56F-27A616076C6B}" dt="2021-06-28T02:14:54.174" v="406" actId="21"/>
          <ac:picMkLst>
            <pc:docMk/>
            <pc:sldMk cId="1777689293" sldId="257"/>
            <ac:picMk id="3" creationId="{33694E3D-58F4-4E81-A52A-1C98AA0C0F5D}"/>
          </ac:picMkLst>
        </pc:picChg>
        <pc:picChg chg="add del mod">
          <ac:chgData name="JJ Martin" userId="63b12136e274469e" providerId="LiveId" clId="{5412C921-7DE3-4298-B56F-27A616076C6B}" dt="2021-06-29T22:29:52.050" v="1075" actId="478"/>
          <ac:picMkLst>
            <pc:docMk/>
            <pc:sldMk cId="1777689293" sldId="257"/>
            <ac:picMk id="4" creationId="{3C3D0F83-54BF-41EC-93B5-4DE421271B85}"/>
          </ac:picMkLst>
        </pc:picChg>
        <pc:picChg chg="add del mod">
          <ac:chgData name="JJ Martin" userId="63b12136e274469e" providerId="LiveId" clId="{5412C921-7DE3-4298-B56F-27A616076C6B}" dt="2021-06-28T02:03:15.088" v="237" actId="478"/>
          <ac:picMkLst>
            <pc:docMk/>
            <pc:sldMk cId="1777689293" sldId="257"/>
            <ac:picMk id="5" creationId="{2C2CBB7D-DA50-485D-BEDC-D22646B9806D}"/>
          </ac:picMkLst>
        </pc:picChg>
        <pc:picChg chg="add del mod topLvl">
          <ac:chgData name="JJ Martin" userId="63b12136e274469e" providerId="LiveId" clId="{5412C921-7DE3-4298-B56F-27A616076C6B}" dt="2021-07-05T00:21:08.389" v="1683" actId="478"/>
          <ac:picMkLst>
            <pc:docMk/>
            <pc:sldMk cId="1777689293" sldId="257"/>
            <ac:picMk id="7" creationId="{6888C879-3F5D-48E7-9E4C-E312EF236B5B}"/>
          </ac:picMkLst>
        </pc:picChg>
        <pc:picChg chg="add del mod">
          <ac:chgData name="JJ Martin" userId="63b12136e274469e" providerId="LiveId" clId="{5412C921-7DE3-4298-B56F-27A616076C6B}" dt="2021-07-05T00:21:08.060" v="1682" actId="478"/>
          <ac:picMkLst>
            <pc:docMk/>
            <pc:sldMk cId="1777689293" sldId="257"/>
            <ac:picMk id="12" creationId="{132CF1C8-98EB-46BF-9CCC-AD908C1A673A}"/>
          </ac:picMkLst>
        </pc:picChg>
        <pc:picChg chg="add del mod">
          <ac:chgData name="JJ Martin" userId="63b12136e274469e" providerId="LiveId" clId="{5412C921-7DE3-4298-B56F-27A616076C6B}" dt="2021-07-05T00:21:07.714" v="1680" actId="478"/>
          <ac:picMkLst>
            <pc:docMk/>
            <pc:sldMk cId="1777689293" sldId="257"/>
            <ac:picMk id="13" creationId="{7EC8F4DC-0E64-4CDE-9488-8599B167CA03}"/>
          </ac:picMkLst>
        </pc:picChg>
        <pc:picChg chg="add del mod">
          <ac:chgData name="JJ Martin" userId="63b12136e274469e" providerId="LiveId" clId="{5412C921-7DE3-4298-B56F-27A616076C6B}" dt="2021-07-05T00:21:07.287" v="1679" actId="478"/>
          <ac:picMkLst>
            <pc:docMk/>
            <pc:sldMk cId="1777689293" sldId="257"/>
            <ac:picMk id="14" creationId="{68180953-45AA-45C5-B284-48B5DDCE5039}"/>
          </ac:picMkLst>
        </pc:picChg>
        <pc:picChg chg="add del mod">
          <ac:chgData name="JJ Martin" userId="63b12136e274469e" providerId="LiveId" clId="{5412C921-7DE3-4298-B56F-27A616076C6B}" dt="2021-07-05T00:21:06.955" v="1678" actId="478"/>
          <ac:picMkLst>
            <pc:docMk/>
            <pc:sldMk cId="1777689293" sldId="257"/>
            <ac:picMk id="15" creationId="{01F06A18-22EA-4D77-969A-6D5420DD2EE3}"/>
          </ac:picMkLst>
        </pc:picChg>
        <pc:picChg chg="add del mod">
          <ac:chgData name="JJ Martin" userId="63b12136e274469e" providerId="LiveId" clId="{5412C921-7DE3-4298-B56F-27A616076C6B}" dt="2021-07-05T00:21:06.565" v="1677" actId="478"/>
          <ac:picMkLst>
            <pc:docMk/>
            <pc:sldMk cId="1777689293" sldId="257"/>
            <ac:picMk id="17" creationId="{FB429F3C-D101-4712-BE5B-46393BE6E07B}"/>
          </ac:picMkLst>
        </pc:picChg>
        <pc:picChg chg="add del mod">
          <ac:chgData name="JJ Martin" userId="63b12136e274469e" providerId="LiveId" clId="{5412C921-7DE3-4298-B56F-27A616076C6B}" dt="2021-07-05T00:21:05.983" v="1676" actId="478"/>
          <ac:picMkLst>
            <pc:docMk/>
            <pc:sldMk cId="1777689293" sldId="257"/>
            <ac:picMk id="18" creationId="{E768E25D-2007-455D-9D6D-8DBF36CCC8F9}"/>
          </ac:picMkLst>
        </pc:picChg>
        <pc:picChg chg="add del mod">
          <ac:chgData name="JJ Martin" userId="63b12136e274469e" providerId="LiveId" clId="{5412C921-7DE3-4298-B56F-27A616076C6B}" dt="2021-06-29T22:22:59.458" v="924" actId="478"/>
          <ac:picMkLst>
            <pc:docMk/>
            <pc:sldMk cId="1777689293" sldId="257"/>
            <ac:picMk id="1026" creationId="{5F2A4DE1-6C42-4B48-BDF1-A0AAB5A97C82}"/>
          </ac:picMkLst>
        </pc:picChg>
        <pc:cxnChg chg="add del mod">
          <ac:chgData name="JJ Martin" userId="63b12136e274469e" providerId="LiveId" clId="{5412C921-7DE3-4298-B56F-27A616076C6B}" dt="2021-06-29T22:23:34.965" v="925" actId="478"/>
          <ac:cxnSpMkLst>
            <pc:docMk/>
            <pc:sldMk cId="1777689293" sldId="257"/>
            <ac:cxnSpMk id="9" creationId="{EF04EAD6-4CD6-4D25-BEAD-26C940F4949C}"/>
          </ac:cxnSpMkLst>
        </pc:cxnChg>
        <pc:cxnChg chg="add del mod">
          <ac:chgData name="JJ Martin" userId="63b12136e274469e" providerId="LiveId" clId="{5412C921-7DE3-4298-B56F-27A616076C6B}" dt="2021-06-29T22:23:34.965" v="925" actId="478"/>
          <ac:cxnSpMkLst>
            <pc:docMk/>
            <pc:sldMk cId="1777689293" sldId="257"/>
            <ac:cxnSpMk id="10" creationId="{9F009394-5F5E-4195-9464-9DD90F262F06}"/>
          </ac:cxnSpMkLst>
        </pc:cxnChg>
        <pc:cxnChg chg="add del mod">
          <ac:chgData name="JJ Martin" userId="63b12136e274469e" providerId="LiveId" clId="{5412C921-7DE3-4298-B56F-27A616076C6B}" dt="2021-06-29T22:23:34.965" v="925" actId="478"/>
          <ac:cxnSpMkLst>
            <pc:docMk/>
            <pc:sldMk cId="1777689293" sldId="257"/>
            <ac:cxnSpMk id="12" creationId="{CC1E46B3-06D2-499C-AB40-6DD167E8FBE6}"/>
          </ac:cxnSpMkLst>
        </pc:cxnChg>
        <pc:cxnChg chg="add del mod">
          <ac:chgData name="JJ Martin" userId="63b12136e274469e" providerId="LiveId" clId="{5412C921-7DE3-4298-B56F-27A616076C6B}" dt="2021-06-29T22:23:34.965" v="925" actId="478"/>
          <ac:cxnSpMkLst>
            <pc:docMk/>
            <pc:sldMk cId="1777689293" sldId="257"/>
            <ac:cxnSpMk id="14" creationId="{0A3F56D3-326E-444B-AA48-CC3B9D3DEBA3}"/>
          </ac:cxnSpMkLst>
        </pc:cxnChg>
      </pc:sldChg>
      <pc:sldChg chg="addSp delSp modSp new mod">
        <pc:chgData name="JJ Martin" userId="63b12136e274469e" providerId="LiveId" clId="{5412C921-7DE3-4298-B56F-27A616076C6B}" dt="2021-07-05T00:09:05.541" v="1322" actId="1076"/>
        <pc:sldMkLst>
          <pc:docMk/>
          <pc:sldMk cId="1650397248" sldId="258"/>
        </pc:sldMkLst>
        <pc:spChg chg="del">
          <ac:chgData name="JJ Martin" userId="63b12136e274469e" providerId="LiveId" clId="{5412C921-7DE3-4298-B56F-27A616076C6B}" dt="2021-06-30T02:08:57.394" v="1200" actId="478"/>
          <ac:spMkLst>
            <pc:docMk/>
            <pc:sldMk cId="1650397248" sldId="258"/>
            <ac:spMk id="2" creationId="{A6F714A9-FCE8-4A3D-A117-987F5E6F0413}"/>
          </ac:spMkLst>
        </pc:spChg>
        <pc:spChg chg="del">
          <ac:chgData name="JJ Martin" userId="63b12136e274469e" providerId="LiveId" clId="{5412C921-7DE3-4298-B56F-27A616076C6B}" dt="2021-06-30T02:08:56.937" v="1199" actId="478"/>
          <ac:spMkLst>
            <pc:docMk/>
            <pc:sldMk cId="1650397248" sldId="258"/>
            <ac:spMk id="3" creationId="{6D39ECA5-D350-4012-9168-88C32E49322D}"/>
          </ac:spMkLst>
        </pc:spChg>
        <pc:spChg chg="add del">
          <ac:chgData name="JJ Martin" userId="63b12136e274469e" providerId="LiveId" clId="{5412C921-7DE3-4298-B56F-27A616076C6B}" dt="2021-06-30T02:09:09.933" v="1204" actId="478"/>
          <ac:spMkLst>
            <pc:docMk/>
            <pc:sldMk cId="1650397248" sldId="258"/>
            <ac:spMk id="4" creationId="{BDC4E042-C62F-43D9-896B-4BB866C19091}"/>
          </ac:spMkLst>
        </pc:spChg>
        <pc:spChg chg="add mod">
          <ac:chgData name="JJ Martin" userId="63b12136e274469e" providerId="LiveId" clId="{5412C921-7DE3-4298-B56F-27A616076C6B}" dt="2021-07-05T00:09:05.541" v="1322" actId="1076"/>
          <ac:spMkLst>
            <pc:docMk/>
            <pc:sldMk cId="1650397248" sldId="258"/>
            <ac:spMk id="5" creationId="{2DA020EC-1027-46CD-900C-D73C8EDB1DD4}"/>
          </ac:spMkLst>
        </pc:spChg>
        <pc:spChg chg="add mod">
          <ac:chgData name="JJ Martin" userId="63b12136e274469e" providerId="LiveId" clId="{5412C921-7DE3-4298-B56F-27A616076C6B}" dt="2021-06-30T02:13:40.834" v="1261" actId="113"/>
          <ac:spMkLst>
            <pc:docMk/>
            <pc:sldMk cId="1650397248" sldId="258"/>
            <ac:spMk id="6" creationId="{3A030BB2-3F9A-4F59-96B9-45E4FD4F9B2A}"/>
          </ac:spMkLst>
        </pc:spChg>
        <pc:spChg chg="add mod">
          <ac:chgData name="JJ Martin" userId="63b12136e274469e" providerId="LiveId" clId="{5412C921-7DE3-4298-B56F-27A616076C6B}" dt="2021-06-30T02:14:17.048" v="1263" actId="113"/>
          <ac:spMkLst>
            <pc:docMk/>
            <pc:sldMk cId="1650397248" sldId="258"/>
            <ac:spMk id="7" creationId="{06C12979-4745-4E8A-8BD2-36D0A339B10B}"/>
          </ac:spMkLst>
        </pc:spChg>
        <pc:spChg chg="add mod">
          <ac:chgData name="JJ Martin" userId="63b12136e274469e" providerId="LiveId" clId="{5412C921-7DE3-4298-B56F-27A616076C6B}" dt="2021-07-05T00:09:05.541" v="1322" actId="1076"/>
          <ac:spMkLst>
            <pc:docMk/>
            <pc:sldMk cId="1650397248" sldId="258"/>
            <ac:spMk id="8" creationId="{1F3030C5-1BE3-41F1-A4F6-93E755A3B79C}"/>
          </ac:spMkLst>
        </pc:spChg>
        <pc:spChg chg="add mod">
          <ac:chgData name="JJ Martin" userId="63b12136e274469e" providerId="LiveId" clId="{5412C921-7DE3-4298-B56F-27A616076C6B}" dt="2021-07-05T00:09:05.541" v="1322" actId="1076"/>
          <ac:spMkLst>
            <pc:docMk/>
            <pc:sldMk cId="1650397248" sldId="258"/>
            <ac:spMk id="9" creationId="{BA4D24F7-8C27-4FAF-9126-FDCCAB61FB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627A-F20F-40D1-A992-F239AB00C88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65A6-EE38-4422-9D25-92EE524E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B859-DC9C-496C-82D5-D9E3DD619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156B3-6E82-4EA8-9F82-6E62D6DF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F053-1F84-410C-B83C-95C2D63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3D42-8A1D-4B95-AAB4-0BCA00A9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D803C-4B21-4C75-9F8E-93EFA1F5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11F5-A491-468E-A6A8-FD85EFE7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7D55-9DF5-431F-BD4F-A07DBD214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CD5F-8CCA-4C43-B176-0AED6FE5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DD18-671A-439D-9D30-B9720D66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860C-D09E-4D21-AF5F-09CB7FF7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49217-EB21-48CF-9044-568EBA6B2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DD04B-C1BD-42F3-88B0-000FA01E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DAED-AB23-4A74-A317-5F10897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9917-770D-46A9-B8AE-615FF055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7D39-481B-4850-938F-DBF58F1A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300-5412-43F5-8665-7EDB0F91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2F2-B6A3-4060-B48E-6BB1CDFA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9EA3-25F1-4028-946F-345D865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498E-3D46-47D6-9FC1-F16D715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197F-F1B2-4F71-8B6D-D03BBF89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AEB3-58E0-4A98-A6AF-073A590E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4D37-8A0C-48E9-9DF3-0A7FB7E5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B139-F753-4433-8849-C85279B2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880D-F0C7-48F5-8978-9E3EC0CE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BB57-F8B2-47C0-9012-B463D1A9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DC70-4663-4E87-8EC0-5A48C99C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32CB-6243-4C35-804E-BCC0C48F8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19DD-BEC5-48FF-8D72-FF6B4478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F599-F80C-409F-BE77-80980B74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7573-4243-42D9-9DD9-081F755B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FAF0-0A0F-4F25-86A9-C0B455C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E94A-3E9B-463A-ADE7-7AB6C05A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D451-6F0C-4295-B4C2-E5BD200C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433C-A59E-47D6-AE91-4066F79A0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A6E27-2172-4A1A-AB03-DF78F1E9F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C6113-5C44-44C5-905A-39ECBFD01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E7CC1-3132-47D9-AE9B-55594376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0F2F5-36E0-487B-984B-140E1A3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B9146-5764-4DA2-B3BF-107E2749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EA8E-CD94-4515-A07A-97CACA9A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B9426-28C0-46D8-A22A-8EB54450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7C11D-0DC9-4A51-9FA2-E3CE77B0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E471F-1F12-48AB-A752-34A6341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5DE6D-1372-48FF-A990-673F4E50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8A631-042D-41F6-A153-3E3CD687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6B5D-9490-4E81-87DF-157FC6BD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B902-8A35-4F0A-A342-62394156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052B-7A4A-4DF3-9DAA-3592A72F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95C6-84FD-4EDA-ACA4-52CC156A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79DB-1CF5-457D-B9D3-228B5ACB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A11D-D7E6-4E6E-9BF4-D2B0AB20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DF69F-5357-4079-985B-75F0097F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7DF-DA68-4FBF-8E87-D512F4CC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D2815-CD1F-4469-B2DB-6003819E5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C9EE-6F5A-44AC-AC27-628D5A0B4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DA54-EBCE-49A5-92E0-3282D3E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B49A-C85A-40F9-B758-B82E73BF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0D8B-6FF1-4B26-9843-CE8F7B4A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C4D7-363E-41D1-B2C3-BF352513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D5BA-1536-4596-957B-E133DCEC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86A8-EBED-46E2-AF7B-301747B0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89B3-E79F-40A1-AF86-50D0D0EDD40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30D0-FCE5-4521-A10B-B89783B1E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FFD7-026D-43FE-98D4-5F71FB97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A62B-CE91-49B0-B03D-0C5303A4E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phic 69" descr="Right pointing backhand index outline">
            <a:extLst>
              <a:ext uri="{FF2B5EF4-FFF2-40B4-BE49-F238E27FC236}">
                <a16:creationId xmlns:a16="http://schemas.microsoft.com/office/drawing/2014/main" id="{D082D8D9-7587-49B0-B911-EFAAD9F3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425696" y="3929781"/>
            <a:ext cx="2286000" cy="2286000"/>
          </a:xfrm>
          <a:prstGeom prst="rect">
            <a:avLst/>
          </a:prstGeom>
        </p:spPr>
      </p:pic>
      <p:sp>
        <p:nvSpPr>
          <p:cNvPr id="71" name="Arrow: Up 70">
            <a:extLst>
              <a:ext uri="{FF2B5EF4-FFF2-40B4-BE49-F238E27FC236}">
                <a16:creationId xmlns:a16="http://schemas.microsoft.com/office/drawing/2014/main" id="{CF02F1B5-27C4-4CAA-AF00-3EC818769096}"/>
              </a:ext>
            </a:extLst>
          </p:cNvPr>
          <p:cNvSpPr/>
          <p:nvPr/>
        </p:nvSpPr>
        <p:spPr>
          <a:xfrm rot="19989495">
            <a:off x="606554" y="4145493"/>
            <a:ext cx="1584960" cy="1864359"/>
          </a:xfrm>
          <a:prstGeom prst="up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139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440B54-597D-417E-98F7-289022655806}"/>
              </a:ext>
            </a:extLst>
          </p:cNvPr>
          <p:cNvGrpSpPr/>
          <p:nvPr/>
        </p:nvGrpSpPr>
        <p:grpSpPr>
          <a:xfrm>
            <a:off x="600524" y="2059287"/>
            <a:ext cx="1456635" cy="1369713"/>
            <a:chOff x="4876800" y="854710"/>
            <a:chExt cx="914400" cy="914400"/>
          </a:xfrm>
          <a:solidFill>
            <a:srgbClr val="D692FC">
              <a:alpha val="2000"/>
            </a:srgb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5AE88-2C5B-4186-A03B-A80415192454}"/>
                </a:ext>
              </a:extLst>
            </p:cNvPr>
            <p:cNvSpPr/>
            <p:nvPr/>
          </p:nvSpPr>
          <p:spPr>
            <a:xfrm>
              <a:off x="4876800" y="854710"/>
              <a:ext cx="914400" cy="914400"/>
            </a:xfrm>
            <a:prstGeom prst="rect">
              <a:avLst/>
            </a:prstGeom>
            <a:solidFill>
              <a:srgbClr val="FFE6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8403C0-4F46-4499-8027-09F5553BBE1A}"/>
                </a:ext>
              </a:extLst>
            </p:cNvPr>
            <p:cNvSpPr txBox="1"/>
            <p:nvPr/>
          </p:nvSpPr>
          <p:spPr>
            <a:xfrm>
              <a:off x="4876800" y="946269"/>
              <a:ext cx="914400" cy="7396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/>
                <a:t>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E6F864-EC0A-4D2A-9A29-96933815BBF3}"/>
              </a:ext>
            </a:extLst>
          </p:cNvPr>
          <p:cNvGrpSpPr/>
          <p:nvPr/>
        </p:nvGrpSpPr>
        <p:grpSpPr>
          <a:xfrm>
            <a:off x="271033" y="415507"/>
            <a:ext cx="3297667" cy="1369713"/>
            <a:chOff x="4876800" y="854710"/>
            <a:chExt cx="914401" cy="9144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47ED6D-4E79-4002-A713-503DC2EAF3AD}"/>
                </a:ext>
              </a:extLst>
            </p:cNvPr>
            <p:cNvSpPr/>
            <p:nvPr/>
          </p:nvSpPr>
          <p:spPr>
            <a:xfrm>
              <a:off x="4876801" y="854710"/>
              <a:ext cx="914400" cy="914400"/>
            </a:xfrm>
            <a:prstGeom prst="rect">
              <a:avLst/>
            </a:prstGeom>
            <a:solidFill>
              <a:srgbClr val="FFE699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46DAAE-DD4D-4A1D-82E5-4FECEED2B2F3}"/>
                </a:ext>
              </a:extLst>
            </p:cNvPr>
            <p:cNvSpPr txBox="1"/>
            <p:nvPr/>
          </p:nvSpPr>
          <p:spPr>
            <a:xfrm>
              <a:off x="4876800" y="971704"/>
              <a:ext cx="914400" cy="678041"/>
            </a:xfrm>
            <a:prstGeom prst="rect">
              <a:avLst/>
            </a:prstGeom>
            <a:noFill/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86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302534-5EC9-451E-BC92-166349B9F3EC}"/>
              </a:ext>
            </a:extLst>
          </p:cNvPr>
          <p:cNvSpPr/>
          <p:nvPr/>
        </p:nvSpPr>
        <p:spPr>
          <a:xfrm>
            <a:off x="6724300" y="614013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6278A-6A67-4326-80EF-6E0967D2E476}"/>
              </a:ext>
            </a:extLst>
          </p:cNvPr>
          <p:cNvSpPr/>
          <p:nvPr/>
        </p:nvSpPr>
        <p:spPr>
          <a:xfrm>
            <a:off x="524139" y="282422"/>
            <a:ext cx="1874520" cy="1874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the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D2D0A-DA80-4ABB-8050-CF27B71CD12A}"/>
              </a:ext>
            </a:extLst>
          </p:cNvPr>
          <p:cNvSpPr/>
          <p:nvPr/>
        </p:nvSpPr>
        <p:spPr>
          <a:xfrm>
            <a:off x="524139" y="2386680"/>
            <a:ext cx="1874520" cy="1874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the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5FB4B-65A1-4170-8A9F-FC3D60760038}"/>
              </a:ext>
            </a:extLst>
          </p:cNvPr>
          <p:cNvSpPr txBox="1"/>
          <p:nvPr/>
        </p:nvSpPr>
        <p:spPr>
          <a:xfrm>
            <a:off x="18231" y="4501578"/>
            <a:ext cx="482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0</a:t>
            </a:r>
          </a:p>
          <a:p>
            <a:r>
              <a:rPr lang="en-US" dirty="0"/>
              <a:t>While location &lt; SCREEN_HEIGHT- </a:t>
            </a:r>
            <a:r>
              <a:rPr lang="en-US" dirty="0" err="1"/>
              <a:t>a.get_height</a:t>
            </a:r>
            <a:r>
              <a:rPr lang="en-US" dirty="0"/>
              <a:t>():</a:t>
            </a:r>
          </a:p>
          <a:p>
            <a:r>
              <a:rPr lang="en-US" dirty="0"/>
              <a:t>	</a:t>
            </a:r>
            <a:r>
              <a:rPr lang="en-US" dirty="0" err="1"/>
              <a:t>WIN.blit</a:t>
            </a:r>
            <a:r>
              <a:rPr lang="en-US" dirty="0"/>
              <a:t>(a,(</a:t>
            </a:r>
            <a:r>
              <a:rPr lang="en-US" dirty="0" err="1"/>
              <a:t>location,a.get_height</a:t>
            </a:r>
            <a:r>
              <a:rPr lang="en-US" dirty="0"/>
              <a:t>()//2))</a:t>
            </a:r>
          </a:p>
          <a:p>
            <a:r>
              <a:rPr lang="en-US" dirty="0"/>
              <a:t>	location +=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B98A8-F31D-40B4-8705-1C81D473C2CD}"/>
              </a:ext>
            </a:extLst>
          </p:cNvPr>
          <p:cNvSpPr txBox="1"/>
          <p:nvPr/>
        </p:nvSpPr>
        <p:spPr>
          <a:xfrm>
            <a:off x="4903475" y="977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70613-6906-432A-8849-B3D9D2111218}"/>
              </a:ext>
            </a:extLst>
          </p:cNvPr>
          <p:cNvSpPr txBox="1"/>
          <p:nvPr/>
        </p:nvSpPr>
        <p:spPr>
          <a:xfrm>
            <a:off x="10779241" y="46672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500,500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53CD0-DD7E-43C5-837D-B0A36E0FC465}"/>
              </a:ext>
            </a:extLst>
          </p:cNvPr>
          <p:cNvSpPr/>
          <p:nvPr/>
        </p:nvSpPr>
        <p:spPr>
          <a:xfrm>
            <a:off x="7425815" y="617719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99CA6-95D7-402C-9855-C51C27AC2933}"/>
              </a:ext>
            </a:extLst>
          </p:cNvPr>
          <p:cNvSpPr/>
          <p:nvPr/>
        </p:nvSpPr>
        <p:spPr>
          <a:xfrm>
            <a:off x="8128631" y="625117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9B0A5A-041E-4C55-9801-0769D674411C}"/>
              </a:ext>
            </a:extLst>
          </p:cNvPr>
          <p:cNvSpPr/>
          <p:nvPr/>
        </p:nvSpPr>
        <p:spPr>
          <a:xfrm>
            <a:off x="6728413" y="1235477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03F633-6817-44E9-9CF8-5947D0B40E2F}"/>
              </a:ext>
            </a:extLst>
          </p:cNvPr>
          <p:cNvSpPr/>
          <p:nvPr/>
        </p:nvSpPr>
        <p:spPr>
          <a:xfrm>
            <a:off x="7431229" y="1219201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BF79C6-A5A8-4130-BC5D-D19D4667F451}"/>
              </a:ext>
            </a:extLst>
          </p:cNvPr>
          <p:cNvSpPr/>
          <p:nvPr/>
        </p:nvSpPr>
        <p:spPr>
          <a:xfrm>
            <a:off x="8134045" y="1235477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71ECF7-B011-4BBA-941E-76EDAD71A72B}"/>
              </a:ext>
            </a:extLst>
          </p:cNvPr>
          <p:cNvSpPr/>
          <p:nvPr/>
        </p:nvSpPr>
        <p:spPr>
          <a:xfrm>
            <a:off x="6731877" y="1856941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9DB59E-B2F3-4DD1-8E07-F43C3BCC8A68}"/>
              </a:ext>
            </a:extLst>
          </p:cNvPr>
          <p:cNvSpPr/>
          <p:nvPr/>
        </p:nvSpPr>
        <p:spPr>
          <a:xfrm>
            <a:off x="7416937" y="1849543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5E505D-4481-488B-ABF8-F5A37817EFEA}"/>
              </a:ext>
            </a:extLst>
          </p:cNvPr>
          <p:cNvSpPr/>
          <p:nvPr/>
        </p:nvSpPr>
        <p:spPr>
          <a:xfrm>
            <a:off x="8128631" y="1856941"/>
            <a:ext cx="601079" cy="600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F40B23-8DA3-4A63-9642-158FB62C58B7}"/>
              </a:ext>
            </a:extLst>
          </p:cNvPr>
          <p:cNvSpPr/>
          <p:nvPr/>
        </p:nvSpPr>
        <p:spPr>
          <a:xfrm>
            <a:off x="8135110" y="1845837"/>
            <a:ext cx="601079" cy="6000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ABA00-6FBA-46A7-BEBF-8432990818C0}"/>
              </a:ext>
            </a:extLst>
          </p:cNvPr>
          <p:cNvSpPr/>
          <p:nvPr/>
        </p:nvSpPr>
        <p:spPr>
          <a:xfrm>
            <a:off x="6626676" y="467088"/>
            <a:ext cx="4798885" cy="3439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A020EC-1027-46CD-900C-D73C8EDB1DD4}"/>
              </a:ext>
            </a:extLst>
          </p:cNvPr>
          <p:cNvSpPr/>
          <p:nvPr/>
        </p:nvSpPr>
        <p:spPr>
          <a:xfrm>
            <a:off x="6158708" y="1583468"/>
            <a:ext cx="1449554" cy="49784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0070C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030BB2-3F9A-4F59-96B9-45E4FD4F9B2A}"/>
              </a:ext>
            </a:extLst>
          </p:cNvPr>
          <p:cNvSpPr/>
          <p:nvPr/>
        </p:nvSpPr>
        <p:spPr>
          <a:xfrm>
            <a:off x="479395" y="2745993"/>
            <a:ext cx="3151572" cy="14736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HIGH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C12979-4745-4E8A-8BD2-36D0A339B10B}"/>
              </a:ext>
            </a:extLst>
          </p:cNvPr>
          <p:cNvSpPr/>
          <p:nvPr/>
        </p:nvSpPr>
        <p:spPr>
          <a:xfrm>
            <a:off x="479395" y="4513962"/>
            <a:ext cx="3151572" cy="14736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3030C5-1BE3-41F1-A4F6-93E755A3B79C}"/>
              </a:ext>
            </a:extLst>
          </p:cNvPr>
          <p:cNvSpPr/>
          <p:nvPr/>
        </p:nvSpPr>
        <p:spPr>
          <a:xfrm>
            <a:off x="6158708" y="2257314"/>
            <a:ext cx="1449554" cy="49784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HIGH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D24F7-8C27-4FAF-9126-FDCCAB61FB7D}"/>
              </a:ext>
            </a:extLst>
          </p:cNvPr>
          <p:cNvSpPr/>
          <p:nvPr/>
        </p:nvSpPr>
        <p:spPr>
          <a:xfrm>
            <a:off x="6158708" y="2931160"/>
            <a:ext cx="1449554" cy="49784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00B05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165039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 Martin</dc:creator>
  <cp:lastModifiedBy>JJ Martin</cp:lastModifiedBy>
  <cp:revision>9</cp:revision>
  <dcterms:created xsi:type="dcterms:W3CDTF">2021-06-26T12:54:12Z</dcterms:created>
  <dcterms:modified xsi:type="dcterms:W3CDTF">2021-07-05T00:30:16Z</dcterms:modified>
</cp:coreProperties>
</file>