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66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6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1058941"/>
            <a:ext cx="9440034" cy="3629774"/>
          </a:xfrm>
        </p:spPr>
        <p:txBody>
          <a:bodyPr>
            <a:normAutofit/>
          </a:bodyPr>
          <a:lstStyle/>
          <a:p>
            <a:r>
              <a:rPr lang="en-US" sz="6600" dirty="0"/>
              <a:t>A Quick representation of </a:t>
            </a:r>
            <a:br>
              <a:rPr lang="en-US" sz="6600" dirty="0"/>
            </a:br>
            <a:r>
              <a:rPr lang="en-US" sz="66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7CF3-C01D-6172-F548-6F56A854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dirty="0"/>
              <a:t>Statistical  Analysis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459627-5641-C085-8C34-942CE9824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18" y="970450"/>
            <a:ext cx="11752313" cy="3436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F1194-FC17-4AD1-ABC5-BA33D66B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35" y="4496175"/>
            <a:ext cx="8004196" cy="22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3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CC2-2B70-27E1-8856-2FBCD11D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09" y="-130629"/>
            <a:ext cx="10353762" cy="970450"/>
          </a:xfrm>
        </p:spPr>
        <p:txBody>
          <a:bodyPr/>
          <a:lstStyle/>
          <a:p>
            <a:r>
              <a:rPr lang="en-US" dirty="0"/>
              <a:t>Revenue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73B-7418-4B4F-F36C-3EC74D6D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01C1E-104A-663E-CEA7-982AE076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6" y="1373220"/>
            <a:ext cx="4761228" cy="476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603E3-195E-DA3D-F20B-1BB53432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00" y="1373220"/>
            <a:ext cx="5519137" cy="47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1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51BE-7483-001A-92AA-CEA3D156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957943"/>
            <a:ext cx="10353762" cy="4648200"/>
          </a:xfrm>
        </p:spPr>
        <p:txBody>
          <a:bodyPr>
            <a:noAutofit/>
          </a:bodyPr>
          <a:lstStyle/>
          <a:p>
            <a:r>
              <a:rPr lang="en-US" sz="12400" dirty="0"/>
              <a:t>Thank You</a:t>
            </a:r>
            <a:endParaRPr lang="en-IN" sz="12400" dirty="0"/>
          </a:p>
        </p:txBody>
      </p:sp>
    </p:spTree>
    <p:extLst>
      <p:ext uri="{BB962C8B-B14F-4D97-AF65-F5344CB8AC3E}">
        <p14:creationId xmlns:p14="http://schemas.microsoft.com/office/powerpoint/2010/main" val="3546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AF34-2093-AC17-603E-B25DF272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940"/>
            <a:ext cx="10353762" cy="970450"/>
          </a:xfrm>
        </p:spPr>
        <p:txBody>
          <a:bodyPr/>
          <a:lstStyle/>
          <a:p>
            <a:r>
              <a:rPr lang="en-US" dirty="0"/>
              <a:t>Given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6F38-CFCD-D6C1-A437-B87D8276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40086"/>
            <a:ext cx="10353762" cy="751114"/>
          </a:xfrm>
        </p:spPr>
        <p:txBody>
          <a:bodyPr/>
          <a:lstStyle/>
          <a:p>
            <a:pPr algn="just"/>
            <a:r>
              <a:rPr lang="en-US" dirty="0"/>
              <a:t>Here in the dataset productid , Category, date, daily average price and demand are the attributes of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61CE5-B683-78E8-0596-0653A811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34" y="1511193"/>
            <a:ext cx="5491731" cy="30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181E-9391-AC77-EF99-5894D34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8BB5-309A-ECB9-53A6-FDF6C5C4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6485"/>
            <a:ext cx="10353762" cy="4058751"/>
          </a:xfrm>
        </p:spPr>
        <p:txBody>
          <a:bodyPr/>
          <a:lstStyle/>
          <a:p>
            <a:pPr algn="just"/>
            <a:r>
              <a:rPr lang="en-US" dirty="0"/>
              <a:t> 		First, </a:t>
            </a:r>
            <a:r>
              <a:rPr lang="en-US" dirty="0" err="1"/>
              <a:t>i</a:t>
            </a:r>
            <a:r>
              <a:rPr lang="en-US" dirty="0"/>
              <a:t> have imported all the required libraries for exploratory data analysis. Then after loading given dataset in my </a:t>
            </a:r>
            <a:r>
              <a:rPr lang="en-US" dirty="0" err="1"/>
              <a:t>programme</a:t>
            </a:r>
            <a:r>
              <a:rPr lang="en-US" dirty="0"/>
              <a:t> labeling is carried </a:t>
            </a:r>
            <a:r>
              <a:rPr lang="en-US" dirty="0" err="1"/>
              <a:t>out.Then</a:t>
            </a:r>
            <a:r>
              <a:rPr lang="en-US" dirty="0"/>
              <a:t> </a:t>
            </a:r>
            <a:r>
              <a:rPr lang="en-US" dirty="0" err="1"/>
              <a:t>categorywise</a:t>
            </a:r>
            <a:r>
              <a:rPr lang="en-US" dirty="0"/>
              <a:t> data is stored in three different variables. Then </a:t>
            </a:r>
            <a:r>
              <a:rPr lang="en-US" dirty="0" err="1"/>
              <a:t>i</a:t>
            </a:r>
            <a:r>
              <a:rPr lang="en-US" dirty="0"/>
              <a:t> have initialized required lists for making graphs. Then </a:t>
            </a:r>
            <a:r>
              <a:rPr lang="en-US" dirty="0" err="1"/>
              <a:t>i</a:t>
            </a:r>
            <a:r>
              <a:rPr lang="en-US" dirty="0"/>
              <a:t> have performed the most significant operation using for </a:t>
            </a:r>
            <a:r>
              <a:rPr lang="en-US" dirty="0" err="1"/>
              <a:t>loop.I</a:t>
            </a:r>
            <a:r>
              <a:rPr lang="en-US" dirty="0"/>
              <a:t> have calculated monthly average of price data , demand measure and revenue data for each particular </a:t>
            </a:r>
            <a:r>
              <a:rPr lang="en-US" dirty="0" err="1"/>
              <a:t>caterogy.In</a:t>
            </a:r>
            <a:r>
              <a:rPr lang="en-US" dirty="0"/>
              <a:t> the given dataset there was only two important attributes "price" and "</a:t>
            </a:r>
            <a:r>
              <a:rPr lang="en-US" dirty="0" err="1"/>
              <a:t>demand".So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have added one extra </a:t>
            </a:r>
            <a:r>
              <a:rPr lang="en-US" dirty="0" err="1"/>
              <a:t>atribute</a:t>
            </a:r>
            <a:r>
              <a:rPr lang="en-US" dirty="0"/>
              <a:t> named revenue measure which is calculated by multiplying average price and demand measure , so that is the measure regarding to daily revenue generated for all </a:t>
            </a:r>
            <a:r>
              <a:rPr lang="en-US" dirty="0" err="1"/>
              <a:t>entries.And</a:t>
            </a:r>
            <a:r>
              <a:rPr lang="en-US" dirty="0"/>
              <a:t> it clearly indicates measure of profit ultimately.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7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E87-F473-0CEE-AC8F-842F045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3" y="348340"/>
            <a:ext cx="10353762" cy="970450"/>
          </a:xfrm>
        </p:spPr>
        <p:txBody>
          <a:bodyPr/>
          <a:lstStyle/>
          <a:p>
            <a:r>
              <a:rPr lang="en-US" dirty="0" err="1"/>
              <a:t>Revnue</a:t>
            </a:r>
            <a:r>
              <a:rPr lang="en-US" dirty="0"/>
              <a:t> Vs Month analysis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537E6-DB3A-CCEC-E9E2-CEC3FC86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266" y="1765106"/>
            <a:ext cx="4773291" cy="48803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1E0CD-F53B-5B2C-4AE9-BBEDC574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5" y="1765106"/>
            <a:ext cx="4951731" cy="48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8414-2D0E-18AE-4B52-45E52621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2" cy="970450"/>
          </a:xfrm>
        </p:spPr>
        <p:txBody>
          <a:bodyPr/>
          <a:lstStyle/>
          <a:p>
            <a:r>
              <a:rPr lang="en-US" dirty="0"/>
              <a:t>Monthly trends of price &amp; demand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68DC96-4304-C3AF-D4AA-6ABD48248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062" y="1416761"/>
            <a:ext cx="4956495" cy="49113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535E7-548D-F167-C05A-2D530825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5" y="1416761"/>
            <a:ext cx="4956495" cy="48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D5F0-7727-4A0D-FE5B-4AACBCB3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66" y="43542"/>
            <a:ext cx="10353762" cy="970450"/>
          </a:xfrm>
        </p:spPr>
        <p:txBody>
          <a:bodyPr/>
          <a:lstStyle/>
          <a:p>
            <a:r>
              <a:rPr lang="en-US" dirty="0"/>
              <a:t>Price fluctuations with months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FE786-E488-B435-E425-A4A4E4C9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716" y="1527512"/>
            <a:ext cx="4887686" cy="50632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6FE2F-A9EB-B0EB-F772-66B47D91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73" y="1555207"/>
            <a:ext cx="5044713" cy="50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ECC3-A7F0-3AC3-FF97-AC91BDA9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8"/>
            <a:ext cx="10353762" cy="970450"/>
          </a:xfrm>
        </p:spPr>
        <p:txBody>
          <a:bodyPr/>
          <a:lstStyle/>
          <a:p>
            <a:r>
              <a:rPr lang="en-US" dirty="0"/>
              <a:t>Price Vs Demand analysis category-wise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8146-5AD5-253C-2914-5892904E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CB87A-D352-7106-1CE7-CB8FE2AB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21" y="1394990"/>
            <a:ext cx="5310348" cy="51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DF-302E-1269-DE7F-4BC16EB2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analysis category-wise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D9272B-1616-DC0A-1647-3240AD689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290" y="2060677"/>
            <a:ext cx="4637314" cy="44299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938AF-4E2B-B224-B99B-41A401FE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1" y="2109034"/>
            <a:ext cx="4782093" cy="43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5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9012-559D-1F06-19CC-3861368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price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23F38-3184-07FB-D382-6BAE77E5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2" y="1851746"/>
            <a:ext cx="4746170" cy="4574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6196A-EAA5-8AEE-39C9-99CF39A9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85" y="1851746"/>
            <a:ext cx="4809780" cy="45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</TotalTime>
  <Words>206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A Quick representation of  Data Analysis</vt:lpstr>
      <vt:lpstr>Given Dataset</vt:lpstr>
      <vt:lpstr>Working Methodology</vt:lpstr>
      <vt:lpstr>Revnue Vs Month analysis </vt:lpstr>
      <vt:lpstr>Monthly trends of price &amp; demand</vt:lpstr>
      <vt:lpstr>Price fluctuations with months</vt:lpstr>
      <vt:lpstr>Price Vs Demand analysis category-wise</vt:lpstr>
      <vt:lpstr>Demand analysis category-wise</vt:lpstr>
      <vt:lpstr>Seasonal price analysis</vt:lpstr>
      <vt:lpstr>Statistical  Analysis</vt:lpstr>
      <vt:lpstr>Revenue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JAY SWAMINARAYAN</dc:creator>
  <cp:lastModifiedBy>3-CE-A-A3-190130107067-Jay Modi</cp:lastModifiedBy>
  <cp:revision>12</cp:revision>
  <dcterms:created xsi:type="dcterms:W3CDTF">2022-09-09T05:27:30Z</dcterms:created>
  <dcterms:modified xsi:type="dcterms:W3CDTF">2022-09-09T05:52:04Z</dcterms:modified>
</cp:coreProperties>
</file>