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7" r:id="rId6"/>
    <p:sldId id="265" r:id="rId7"/>
    <p:sldId id="271" r:id="rId8"/>
    <p:sldId id="264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Anaheim" panose="020B0604020202020204" charset="0"/>
      <p:regular r:id="rId12"/>
    </p:embeddedFont>
    <p:embeddedFont>
      <p:font typeface="Anton" panose="020B0604020202020204" charset="0"/>
      <p:regular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  <p:embeddedFont>
      <p:font typeface="Josefin Slab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65AF2-24CF-4622-9A7F-18EC1D69A7D3}">
  <a:tblStyle styleId="{9F865AF2-24CF-4622-9A7F-18EC1D69A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150" y="174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1baa2872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61baa2872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CUSTOM_6_1_1_1_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1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p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Maanav Dalal, Jessica Lim, Jay Mody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5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3XA3 </a:t>
            </a:r>
            <a:br>
              <a:rPr kumimoji="0" lang="en" sz="5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</a:br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POC Presentation</a:t>
            </a:r>
            <a:endParaRPr lang="en-US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br>
              <a:rPr lang="en" dirty="0"/>
            </a:br>
            <a:r>
              <a:rPr lang="en" dirty="0"/>
              <a:t>OBJECTIVES</a:t>
            </a: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set out to accomplish for our POC</a:t>
            </a:r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8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III. 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Staatliches"/>
                <a:sym typeface="Staatliches"/>
              </a:rPr>
              <a:t>POC Demonstration</a:t>
            </a:r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demonstration of the lpm package</a:t>
            </a:r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II.</a:t>
            </a:r>
            <a:br>
              <a:rPr lang="en-US" dirty="0"/>
            </a:br>
            <a:r>
              <a:rPr lang="en-US" dirty="0"/>
              <a:t>Current Status</a:t>
            </a:r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have accomplished to date</a:t>
            </a:r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238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IV. </a:t>
            </a:r>
            <a:br>
              <a:rPr lang="en-US" dirty="0"/>
            </a:br>
            <a:r>
              <a:rPr lang="en-US" dirty="0"/>
              <a:t>Moving Forward</a:t>
            </a:r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conclusion of our presentation and time for your questions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200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Lines Per Minute (lpm) is a command-line application written in python that allows individuals to practice their typing speed for code. The application is delivered through PyPi as a package and is strictly interfaced via the command line.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Summary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1307380" y="215483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079781" y="215483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2"/>
          <p:cNvSpPr/>
          <p:nvPr/>
        </p:nvSpPr>
        <p:spPr>
          <a:xfrm>
            <a:off x="1257039" y="210864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5029440" y="210864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1158411" y="2960925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Installation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4938414" y="2957875"/>
            <a:ext cx="2948399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Snippet Output &amp; User Input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4938425" y="3270450"/>
            <a:ext cx="2948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Upon entry of the CLI tool, a single code snippet must be </a:t>
            </a:r>
            <a:r>
              <a:rPr lang="en-US" dirty="0"/>
              <a:t>outputted,</a:t>
            </a:r>
            <a:r>
              <a:rPr lang="en" dirty="0"/>
              <a:t> and the user can type the code snippet.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t is not yet required that the user input is tested against the code snippet, instead it is just important to demonstrate we can gather user input. 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1158424" y="3274923"/>
            <a:ext cx="3413576" cy="1284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must be able to install the lpm package from PyPy using the command: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C0C0C0"/>
                </a:highlight>
              </a:rPr>
              <a:t>pip install lpm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highlight>
                <a:srgbClr val="C0C0C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Then, we must be able to launch the CLI using:</a:t>
            </a:r>
            <a:endParaRPr lang="en" dirty="0">
              <a:highlight>
                <a:srgbClr val="C0C0C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C0C0C0"/>
                </a:highlight>
              </a:rPr>
              <a:t>lpm</a:t>
            </a:r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3489960" y="457300"/>
            <a:ext cx="48853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Proof of Concept Demonstration Plan / Objectives</a:t>
            </a:r>
            <a:endParaRPr dirty="0"/>
          </a:p>
        </p:txBody>
      </p:sp>
      <p:grpSp>
        <p:nvGrpSpPr>
          <p:cNvPr id="24" name="Google Shape;9808;p59">
            <a:extLst>
              <a:ext uri="{FF2B5EF4-FFF2-40B4-BE49-F238E27FC236}">
                <a16:creationId xmlns:a16="http://schemas.microsoft.com/office/drawing/2014/main" id="{6EE52380-BDF8-48A5-B636-AFD8108CB4F4}"/>
              </a:ext>
            </a:extLst>
          </p:cNvPr>
          <p:cNvGrpSpPr/>
          <p:nvPr/>
        </p:nvGrpSpPr>
        <p:grpSpPr>
          <a:xfrm>
            <a:off x="1433820" y="2284697"/>
            <a:ext cx="330613" cy="358379"/>
            <a:chOff x="3110102" y="1499880"/>
            <a:chExt cx="330613" cy="358379"/>
          </a:xfrm>
        </p:grpSpPr>
        <p:sp>
          <p:nvSpPr>
            <p:cNvPr id="25" name="Google Shape;9809;p59">
              <a:extLst>
                <a:ext uri="{FF2B5EF4-FFF2-40B4-BE49-F238E27FC236}">
                  <a16:creationId xmlns:a16="http://schemas.microsoft.com/office/drawing/2014/main" id="{DED2AB0F-32B9-496B-A63F-233582FE8CCF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10;p59">
              <a:extLst>
                <a:ext uri="{FF2B5EF4-FFF2-40B4-BE49-F238E27FC236}">
                  <a16:creationId xmlns:a16="http://schemas.microsoft.com/office/drawing/2014/main" id="{E177BED3-A1B0-4E80-9180-8B982CDEC7C8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11;p59">
              <a:extLst>
                <a:ext uri="{FF2B5EF4-FFF2-40B4-BE49-F238E27FC236}">
                  <a16:creationId xmlns:a16="http://schemas.microsoft.com/office/drawing/2014/main" id="{7BA94C3A-D3A3-46C0-A18C-4E4B40EF3E2A}"/>
                </a:ext>
              </a:extLst>
            </p:cNvPr>
            <p:cNvSpPr/>
            <p:nvPr/>
          </p:nvSpPr>
          <p:spPr>
            <a:xfrm>
              <a:off x="3110102" y="1580728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12;p59">
              <a:extLst>
                <a:ext uri="{FF2B5EF4-FFF2-40B4-BE49-F238E27FC236}">
                  <a16:creationId xmlns:a16="http://schemas.microsoft.com/office/drawing/2014/main" id="{D724F28A-6B8A-4397-AE35-632FFDDF3F44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13;p59">
              <a:extLst>
                <a:ext uri="{FF2B5EF4-FFF2-40B4-BE49-F238E27FC236}">
                  <a16:creationId xmlns:a16="http://schemas.microsoft.com/office/drawing/2014/main" id="{1AEBDC41-4056-4871-B0DF-88C2123F20AA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14;p59">
              <a:extLst>
                <a:ext uri="{FF2B5EF4-FFF2-40B4-BE49-F238E27FC236}">
                  <a16:creationId xmlns:a16="http://schemas.microsoft.com/office/drawing/2014/main" id="{3C29753E-A31F-4160-874A-BEEF53ECCD8D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15;p59">
              <a:extLst>
                <a:ext uri="{FF2B5EF4-FFF2-40B4-BE49-F238E27FC236}">
                  <a16:creationId xmlns:a16="http://schemas.microsoft.com/office/drawing/2014/main" id="{7E10F195-3842-4336-BBC0-8EFFC3B36AFC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151;p59">
            <a:extLst>
              <a:ext uri="{FF2B5EF4-FFF2-40B4-BE49-F238E27FC236}">
                <a16:creationId xmlns:a16="http://schemas.microsoft.com/office/drawing/2014/main" id="{A7B12A31-13A9-42A9-B1E8-A01E8FA714A9}"/>
              </a:ext>
            </a:extLst>
          </p:cNvPr>
          <p:cNvGrpSpPr/>
          <p:nvPr/>
        </p:nvGrpSpPr>
        <p:grpSpPr>
          <a:xfrm>
            <a:off x="5204177" y="2365545"/>
            <a:ext cx="352590" cy="182561"/>
            <a:chOff x="5748358" y="3434578"/>
            <a:chExt cx="352590" cy="182561"/>
          </a:xfrm>
        </p:grpSpPr>
        <p:sp>
          <p:nvSpPr>
            <p:cNvPr id="33" name="Google Shape;10152;p59">
              <a:extLst>
                <a:ext uri="{FF2B5EF4-FFF2-40B4-BE49-F238E27FC236}">
                  <a16:creationId xmlns:a16="http://schemas.microsoft.com/office/drawing/2014/main" id="{5DE298FE-F0E4-43BD-BA3E-AC173B59DA81}"/>
                </a:ext>
              </a:extLst>
            </p:cNvPr>
            <p:cNvSpPr/>
            <p:nvPr/>
          </p:nvSpPr>
          <p:spPr>
            <a:xfrm>
              <a:off x="5857799" y="3457668"/>
              <a:ext cx="26525" cy="50761"/>
            </a:xfrm>
            <a:custGeom>
              <a:avLst/>
              <a:gdLst/>
              <a:ahLst/>
              <a:cxnLst/>
              <a:rect l="l" t="t" r="r" b="b"/>
              <a:pathLst>
                <a:path w="834" h="1596" extrusionOk="0">
                  <a:moveTo>
                    <a:pt x="417" y="1"/>
                  </a:moveTo>
                  <a:cubicBezTo>
                    <a:pt x="322" y="1"/>
                    <a:pt x="251" y="72"/>
                    <a:pt x="251" y="167"/>
                  </a:cubicBezTo>
                  <a:lnTo>
                    <a:pt x="251" y="239"/>
                  </a:lnTo>
                  <a:lnTo>
                    <a:pt x="155" y="239"/>
                  </a:lnTo>
                  <a:cubicBezTo>
                    <a:pt x="72" y="239"/>
                    <a:pt x="1" y="310"/>
                    <a:pt x="1" y="405"/>
                  </a:cubicBezTo>
                  <a:cubicBezTo>
                    <a:pt x="1" y="489"/>
                    <a:pt x="72" y="560"/>
                    <a:pt x="155" y="560"/>
                  </a:cubicBezTo>
                  <a:lnTo>
                    <a:pt x="251" y="560"/>
                  </a:lnTo>
                  <a:lnTo>
                    <a:pt x="251" y="1429"/>
                  </a:lnTo>
                  <a:cubicBezTo>
                    <a:pt x="251" y="1513"/>
                    <a:pt x="322" y="1596"/>
                    <a:pt x="417" y="1596"/>
                  </a:cubicBezTo>
                  <a:cubicBezTo>
                    <a:pt x="501" y="1596"/>
                    <a:pt x="572" y="1513"/>
                    <a:pt x="572" y="1429"/>
                  </a:cubicBezTo>
                  <a:lnTo>
                    <a:pt x="572" y="560"/>
                  </a:lnTo>
                  <a:lnTo>
                    <a:pt x="667" y="560"/>
                  </a:lnTo>
                  <a:cubicBezTo>
                    <a:pt x="751" y="560"/>
                    <a:pt x="822" y="489"/>
                    <a:pt x="822" y="405"/>
                  </a:cubicBezTo>
                  <a:cubicBezTo>
                    <a:pt x="834" y="310"/>
                    <a:pt x="751" y="239"/>
                    <a:pt x="667" y="239"/>
                  </a:cubicBezTo>
                  <a:lnTo>
                    <a:pt x="572" y="239"/>
                  </a:lnTo>
                  <a:lnTo>
                    <a:pt x="572" y="167"/>
                  </a:lnTo>
                  <a:cubicBezTo>
                    <a:pt x="572" y="72"/>
                    <a:pt x="501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53;p59">
              <a:extLst>
                <a:ext uri="{FF2B5EF4-FFF2-40B4-BE49-F238E27FC236}">
                  <a16:creationId xmlns:a16="http://schemas.microsoft.com/office/drawing/2014/main" id="{640B6F30-6495-44FB-91D3-BC40019FBF56}"/>
                </a:ext>
              </a:extLst>
            </p:cNvPr>
            <p:cNvSpPr/>
            <p:nvPr/>
          </p:nvSpPr>
          <p:spPr>
            <a:xfrm>
              <a:off x="5823704" y="3457668"/>
              <a:ext cx="26557" cy="51142"/>
            </a:xfrm>
            <a:custGeom>
              <a:avLst/>
              <a:gdLst/>
              <a:ahLst/>
              <a:cxnLst/>
              <a:rect l="l" t="t" r="r" b="b"/>
              <a:pathLst>
                <a:path w="835" h="1608" extrusionOk="0">
                  <a:moveTo>
                    <a:pt x="418" y="1"/>
                  </a:moveTo>
                  <a:cubicBezTo>
                    <a:pt x="322" y="1"/>
                    <a:pt x="251" y="72"/>
                    <a:pt x="251" y="167"/>
                  </a:cubicBezTo>
                  <a:lnTo>
                    <a:pt x="251" y="846"/>
                  </a:lnTo>
                  <a:lnTo>
                    <a:pt x="156" y="846"/>
                  </a:lnTo>
                  <a:cubicBezTo>
                    <a:pt x="72" y="846"/>
                    <a:pt x="1" y="917"/>
                    <a:pt x="1" y="1013"/>
                  </a:cubicBezTo>
                  <a:cubicBezTo>
                    <a:pt x="1" y="1096"/>
                    <a:pt x="72" y="1179"/>
                    <a:pt x="156" y="1179"/>
                  </a:cubicBezTo>
                  <a:lnTo>
                    <a:pt x="251" y="1179"/>
                  </a:lnTo>
                  <a:lnTo>
                    <a:pt x="251" y="1441"/>
                  </a:lnTo>
                  <a:cubicBezTo>
                    <a:pt x="251" y="1536"/>
                    <a:pt x="322" y="1608"/>
                    <a:pt x="418" y="1608"/>
                  </a:cubicBezTo>
                  <a:cubicBezTo>
                    <a:pt x="501" y="1608"/>
                    <a:pt x="572" y="1536"/>
                    <a:pt x="572" y="1441"/>
                  </a:cubicBezTo>
                  <a:lnTo>
                    <a:pt x="572" y="1179"/>
                  </a:lnTo>
                  <a:lnTo>
                    <a:pt x="668" y="1179"/>
                  </a:lnTo>
                  <a:cubicBezTo>
                    <a:pt x="751" y="1179"/>
                    <a:pt x="834" y="1096"/>
                    <a:pt x="834" y="1013"/>
                  </a:cubicBezTo>
                  <a:cubicBezTo>
                    <a:pt x="834" y="917"/>
                    <a:pt x="751" y="846"/>
                    <a:pt x="668" y="846"/>
                  </a:cubicBezTo>
                  <a:lnTo>
                    <a:pt x="572" y="846"/>
                  </a:lnTo>
                  <a:lnTo>
                    <a:pt x="572" y="167"/>
                  </a:lnTo>
                  <a:cubicBezTo>
                    <a:pt x="572" y="72"/>
                    <a:pt x="501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154;p59">
              <a:extLst>
                <a:ext uri="{FF2B5EF4-FFF2-40B4-BE49-F238E27FC236}">
                  <a16:creationId xmlns:a16="http://schemas.microsoft.com/office/drawing/2014/main" id="{C08256E3-E2B4-4373-A6D2-8F3F5A5F92D8}"/>
                </a:ext>
              </a:extLst>
            </p:cNvPr>
            <p:cNvSpPr/>
            <p:nvPr/>
          </p:nvSpPr>
          <p:spPr>
            <a:xfrm>
              <a:off x="5788115" y="3457668"/>
              <a:ext cx="26557" cy="50761"/>
            </a:xfrm>
            <a:custGeom>
              <a:avLst/>
              <a:gdLst/>
              <a:ahLst/>
              <a:cxnLst/>
              <a:rect l="l" t="t" r="r" b="b"/>
              <a:pathLst>
                <a:path w="835" h="1596" extrusionOk="0">
                  <a:moveTo>
                    <a:pt x="418" y="1"/>
                  </a:moveTo>
                  <a:cubicBezTo>
                    <a:pt x="322" y="1"/>
                    <a:pt x="251" y="72"/>
                    <a:pt x="251" y="167"/>
                  </a:cubicBezTo>
                  <a:lnTo>
                    <a:pt x="251" y="239"/>
                  </a:lnTo>
                  <a:lnTo>
                    <a:pt x="167" y="239"/>
                  </a:lnTo>
                  <a:cubicBezTo>
                    <a:pt x="72" y="239"/>
                    <a:pt x="1" y="310"/>
                    <a:pt x="1" y="405"/>
                  </a:cubicBezTo>
                  <a:cubicBezTo>
                    <a:pt x="1" y="489"/>
                    <a:pt x="72" y="560"/>
                    <a:pt x="167" y="560"/>
                  </a:cubicBezTo>
                  <a:lnTo>
                    <a:pt x="251" y="560"/>
                  </a:lnTo>
                  <a:lnTo>
                    <a:pt x="251" y="1429"/>
                  </a:lnTo>
                  <a:cubicBezTo>
                    <a:pt x="251" y="1513"/>
                    <a:pt x="322" y="1596"/>
                    <a:pt x="418" y="1596"/>
                  </a:cubicBezTo>
                  <a:cubicBezTo>
                    <a:pt x="501" y="1596"/>
                    <a:pt x="584" y="1513"/>
                    <a:pt x="584" y="1429"/>
                  </a:cubicBezTo>
                  <a:lnTo>
                    <a:pt x="584" y="560"/>
                  </a:lnTo>
                  <a:lnTo>
                    <a:pt x="668" y="560"/>
                  </a:lnTo>
                  <a:cubicBezTo>
                    <a:pt x="763" y="560"/>
                    <a:pt x="834" y="489"/>
                    <a:pt x="834" y="405"/>
                  </a:cubicBezTo>
                  <a:cubicBezTo>
                    <a:pt x="834" y="310"/>
                    <a:pt x="763" y="239"/>
                    <a:pt x="668" y="239"/>
                  </a:cubicBezTo>
                  <a:lnTo>
                    <a:pt x="584" y="239"/>
                  </a:lnTo>
                  <a:lnTo>
                    <a:pt x="584" y="167"/>
                  </a:lnTo>
                  <a:cubicBezTo>
                    <a:pt x="584" y="72"/>
                    <a:pt x="501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55;p59">
              <a:extLst>
                <a:ext uri="{FF2B5EF4-FFF2-40B4-BE49-F238E27FC236}">
                  <a16:creationId xmlns:a16="http://schemas.microsoft.com/office/drawing/2014/main" id="{B2ED5AF7-95CE-4574-A80B-2D3B7DA3D882}"/>
                </a:ext>
              </a:extLst>
            </p:cNvPr>
            <p:cNvSpPr/>
            <p:nvPr/>
          </p:nvSpPr>
          <p:spPr>
            <a:xfrm>
              <a:off x="5913458" y="3457668"/>
              <a:ext cx="142423" cy="50761"/>
            </a:xfrm>
            <a:custGeom>
              <a:avLst/>
              <a:gdLst/>
              <a:ahLst/>
              <a:cxnLst/>
              <a:rect l="l" t="t" r="r" b="b"/>
              <a:pathLst>
                <a:path w="4478" h="1596" extrusionOk="0">
                  <a:moveTo>
                    <a:pt x="4156" y="322"/>
                  </a:moveTo>
                  <a:lnTo>
                    <a:pt x="4156" y="1263"/>
                  </a:lnTo>
                  <a:lnTo>
                    <a:pt x="310" y="1263"/>
                  </a:lnTo>
                  <a:lnTo>
                    <a:pt x="310" y="322"/>
                  </a:lnTo>
                  <a:close/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lnTo>
                    <a:pt x="1" y="1298"/>
                  </a:lnTo>
                  <a:cubicBezTo>
                    <a:pt x="1" y="1453"/>
                    <a:pt x="132" y="1596"/>
                    <a:pt x="298" y="1596"/>
                  </a:cubicBezTo>
                  <a:lnTo>
                    <a:pt x="4180" y="1596"/>
                  </a:lnTo>
                  <a:cubicBezTo>
                    <a:pt x="4347" y="1596"/>
                    <a:pt x="4478" y="1453"/>
                    <a:pt x="4478" y="1298"/>
                  </a:cubicBezTo>
                  <a:lnTo>
                    <a:pt x="4478" y="298"/>
                  </a:lnTo>
                  <a:cubicBezTo>
                    <a:pt x="4478" y="131"/>
                    <a:pt x="4347" y="1"/>
                    <a:pt x="41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56;p59">
              <a:extLst>
                <a:ext uri="{FF2B5EF4-FFF2-40B4-BE49-F238E27FC236}">
                  <a16:creationId xmlns:a16="http://schemas.microsoft.com/office/drawing/2014/main" id="{4127A713-E54A-4A6A-B040-E3FA10DAD1CB}"/>
                </a:ext>
              </a:extLst>
            </p:cNvPr>
            <p:cNvSpPr/>
            <p:nvPr/>
          </p:nvSpPr>
          <p:spPr>
            <a:xfrm>
              <a:off x="5748358" y="3434578"/>
              <a:ext cx="352590" cy="39788"/>
            </a:xfrm>
            <a:custGeom>
              <a:avLst/>
              <a:gdLst/>
              <a:ahLst/>
              <a:cxnLst/>
              <a:rect l="l" t="t" r="r" b="b"/>
              <a:pathLst>
                <a:path w="11086" h="1251" extrusionOk="0">
                  <a:moveTo>
                    <a:pt x="370" y="0"/>
                  </a:moveTo>
                  <a:cubicBezTo>
                    <a:pt x="155" y="0"/>
                    <a:pt x="1" y="155"/>
                    <a:pt x="1" y="369"/>
                  </a:cubicBezTo>
                  <a:lnTo>
                    <a:pt x="1" y="1084"/>
                  </a:lnTo>
                  <a:cubicBezTo>
                    <a:pt x="1" y="1167"/>
                    <a:pt x="72" y="1250"/>
                    <a:pt x="155" y="1250"/>
                  </a:cubicBezTo>
                  <a:cubicBezTo>
                    <a:pt x="251" y="1250"/>
                    <a:pt x="322" y="1167"/>
                    <a:pt x="322" y="1084"/>
                  </a:cubicBezTo>
                  <a:lnTo>
                    <a:pt x="322" y="369"/>
                  </a:lnTo>
                  <a:cubicBezTo>
                    <a:pt x="322" y="334"/>
                    <a:pt x="334" y="322"/>
                    <a:pt x="370" y="322"/>
                  </a:cubicBezTo>
                  <a:lnTo>
                    <a:pt x="10692" y="322"/>
                  </a:lnTo>
                  <a:cubicBezTo>
                    <a:pt x="10728" y="322"/>
                    <a:pt x="10740" y="334"/>
                    <a:pt x="10740" y="369"/>
                  </a:cubicBezTo>
                  <a:lnTo>
                    <a:pt x="10740" y="1084"/>
                  </a:lnTo>
                  <a:cubicBezTo>
                    <a:pt x="10740" y="1167"/>
                    <a:pt x="10812" y="1250"/>
                    <a:pt x="10907" y="1250"/>
                  </a:cubicBezTo>
                  <a:cubicBezTo>
                    <a:pt x="10990" y="1250"/>
                    <a:pt x="11073" y="1167"/>
                    <a:pt x="11073" y="1084"/>
                  </a:cubicBezTo>
                  <a:lnTo>
                    <a:pt x="11073" y="369"/>
                  </a:lnTo>
                  <a:cubicBezTo>
                    <a:pt x="11085" y="179"/>
                    <a:pt x="10919" y="0"/>
                    <a:pt x="107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57;p59">
              <a:extLst>
                <a:ext uri="{FF2B5EF4-FFF2-40B4-BE49-F238E27FC236}">
                  <a16:creationId xmlns:a16="http://schemas.microsoft.com/office/drawing/2014/main" id="{BE5142F8-93B3-4577-BF6F-45610B8B67AB}"/>
                </a:ext>
              </a:extLst>
            </p:cNvPr>
            <p:cNvSpPr/>
            <p:nvPr/>
          </p:nvSpPr>
          <p:spPr>
            <a:xfrm>
              <a:off x="5748358" y="3488328"/>
              <a:ext cx="352590" cy="128810"/>
            </a:xfrm>
            <a:custGeom>
              <a:avLst/>
              <a:gdLst/>
              <a:ahLst/>
              <a:cxnLst/>
              <a:rect l="l" t="t" r="r" b="b"/>
              <a:pathLst>
                <a:path w="11086" h="4050" extrusionOk="0">
                  <a:moveTo>
                    <a:pt x="2227" y="1525"/>
                  </a:moveTo>
                  <a:lnTo>
                    <a:pt x="2227" y="2620"/>
                  </a:lnTo>
                  <a:lnTo>
                    <a:pt x="1918" y="2620"/>
                  </a:lnTo>
                  <a:lnTo>
                    <a:pt x="1918" y="1525"/>
                  </a:lnTo>
                  <a:close/>
                  <a:moveTo>
                    <a:pt x="3954" y="1525"/>
                  </a:moveTo>
                  <a:lnTo>
                    <a:pt x="3954" y="2620"/>
                  </a:lnTo>
                  <a:lnTo>
                    <a:pt x="3644" y="2620"/>
                  </a:lnTo>
                  <a:lnTo>
                    <a:pt x="3644" y="1525"/>
                  </a:lnTo>
                  <a:close/>
                  <a:moveTo>
                    <a:pt x="5680" y="1525"/>
                  </a:moveTo>
                  <a:lnTo>
                    <a:pt x="5680" y="2620"/>
                  </a:lnTo>
                  <a:lnTo>
                    <a:pt x="5370" y="2620"/>
                  </a:lnTo>
                  <a:lnTo>
                    <a:pt x="5370" y="1525"/>
                  </a:lnTo>
                  <a:close/>
                  <a:moveTo>
                    <a:pt x="7406" y="1525"/>
                  </a:moveTo>
                  <a:lnTo>
                    <a:pt x="7406" y="2620"/>
                  </a:lnTo>
                  <a:lnTo>
                    <a:pt x="7097" y="2620"/>
                  </a:lnTo>
                  <a:lnTo>
                    <a:pt x="7097" y="1525"/>
                  </a:lnTo>
                  <a:close/>
                  <a:moveTo>
                    <a:pt x="9157" y="1525"/>
                  </a:moveTo>
                  <a:lnTo>
                    <a:pt x="9157" y="2620"/>
                  </a:lnTo>
                  <a:lnTo>
                    <a:pt x="8835" y="2620"/>
                  </a:lnTo>
                  <a:lnTo>
                    <a:pt x="8835" y="1525"/>
                  </a:lnTo>
                  <a:close/>
                  <a:moveTo>
                    <a:pt x="10764" y="1501"/>
                  </a:moveTo>
                  <a:lnTo>
                    <a:pt x="10764" y="3668"/>
                  </a:lnTo>
                  <a:cubicBezTo>
                    <a:pt x="10764" y="3692"/>
                    <a:pt x="10740" y="3704"/>
                    <a:pt x="10716" y="3704"/>
                  </a:cubicBezTo>
                  <a:lnTo>
                    <a:pt x="10026" y="3704"/>
                  </a:lnTo>
                  <a:lnTo>
                    <a:pt x="10026" y="1501"/>
                  </a:lnTo>
                  <a:close/>
                  <a:moveTo>
                    <a:pt x="1060" y="1525"/>
                  </a:moveTo>
                  <a:lnTo>
                    <a:pt x="1060" y="3728"/>
                  </a:lnTo>
                  <a:lnTo>
                    <a:pt x="370" y="3728"/>
                  </a:lnTo>
                  <a:cubicBezTo>
                    <a:pt x="346" y="3728"/>
                    <a:pt x="322" y="3704"/>
                    <a:pt x="322" y="3680"/>
                  </a:cubicBezTo>
                  <a:lnTo>
                    <a:pt x="322" y="1525"/>
                  </a:lnTo>
                  <a:close/>
                  <a:moveTo>
                    <a:pt x="1608" y="1525"/>
                  </a:moveTo>
                  <a:lnTo>
                    <a:pt x="1608" y="2620"/>
                  </a:lnTo>
                  <a:cubicBezTo>
                    <a:pt x="1608" y="2799"/>
                    <a:pt x="1751" y="2954"/>
                    <a:pt x="1929" y="2954"/>
                  </a:cubicBezTo>
                  <a:lnTo>
                    <a:pt x="1929" y="3728"/>
                  </a:lnTo>
                  <a:lnTo>
                    <a:pt x="1382" y="3728"/>
                  </a:lnTo>
                  <a:lnTo>
                    <a:pt x="1382" y="1525"/>
                  </a:lnTo>
                  <a:close/>
                  <a:moveTo>
                    <a:pt x="2799" y="1525"/>
                  </a:moveTo>
                  <a:lnTo>
                    <a:pt x="2799" y="3728"/>
                  </a:lnTo>
                  <a:lnTo>
                    <a:pt x="2251" y="3728"/>
                  </a:lnTo>
                  <a:lnTo>
                    <a:pt x="2251" y="2954"/>
                  </a:lnTo>
                  <a:cubicBezTo>
                    <a:pt x="2430" y="2954"/>
                    <a:pt x="2572" y="2799"/>
                    <a:pt x="2572" y="2620"/>
                  </a:cubicBezTo>
                  <a:lnTo>
                    <a:pt x="2572" y="1525"/>
                  </a:lnTo>
                  <a:close/>
                  <a:moveTo>
                    <a:pt x="3334" y="1525"/>
                  </a:moveTo>
                  <a:lnTo>
                    <a:pt x="3334" y="2620"/>
                  </a:lnTo>
                  <a:cubicBezTo>
                    <a:pt x="3334" y="2799"/>
                    <a:pt x="3477" y="2954"/>
                    <a:pt x="3656" y="2954"/>
                  </a:cubicBezTo>
                  <a:lnTo>
                    <a:pt x="3656" y="3728"/>
                  </a:lnTo>
                  <a:lnTo>
                    <a:pt x="3108" y="3728"/>
                  </a:lnTo>
                  <a:lnTo>
                    <a:pt x="3108" y="1525"/>
                  </a:lnTo>
                  <a:close/>
                  <a:moveTo>
                    <a:pt x="4537" y="1525"/>
                  </a:moveTo>
                  <a:lnTo>
                    <a:pt x="4537" y="3728"/>
                  </a:lnTo>
                  <a:lnTo>
                    <a:pt x="3989" y="3728"/>
                  </a:lnTo>
                  <a:lnTo>
                    <a:pt x="3989" y="2954"/>
                  </a:lnTo>
                  <a:cubicBezTo>
                    <a:pt x="4168" y="2954"/>
                    <a:pt x="4311" y="2799"/>
                    <a:pt x="4311" y="2620"/>
                  </a:cubicBezTo>
                  <a:lnTo>
                    <a:pt x="4311" y="1525"/>
                  </a:lnTo>
                  <a:close/>
                  <a:moveTo>
                    <a:pt x="5073" y="1525"/>
                  </a:moveTo>
                  <a:lnTo>
                    <a:pt x="5073" y="2620"/>
                  </a:lnTo>
                  <a:cubicBezTo>
                    <a:pt x="5073" y="2799"/>
                    <a:pt x="5227" y="2954"/>
                    <a:pt x="5406" y="2954"/>
                  </a:cubicBezTo>
                  <a:lnTo>
                    <a:pt x="5406" y="3728"/>
                  </a:lnTo>
                  <a:lnTo>
                    <a:pt x="4846" y="3728"/>
                  </a:lnTo>
                  <a:lnTo>
                    <a:pt x="4846" y="1525"/>
                  </a:lnTo>
                  <a:close/>
                  <a:moveTo>
                    <a:pt x="6263" y="1525"/>
                  </a:moveTo>
                  <a:lnTo>
                    <a:pt x="6263" y="3728"/>
                  </a:lnTo>
                  <a:lnTo>
                    <a:pt x="5716" y="3728"/>
                  </a:lnTo>
                  <a:lnTo>
                    <a:pt x="5716" y="2954"/>
                  </a:lnTo>
                  <a:cubicBezTo>
                    <a:pt x="5894" y="2954"/>
                    <a:pt x="6037" y="2799"/>
                    <a:pt x="6037" y="2620"/>
                  </a:cubicBezTo>
                  <a:lnTo>
                    <a:pt x="6037" y="1525"/>
                  </a:lnTo>
                  <a:close/>
                  <a:moveTo>
                    <a:pt x="6799" y="1525"/>
                  </a:moveTo>
                  <a:lnTo>
                    <a:pt x="6799" y="2620"/>
                  </a:lnTo>
                  <a:cubicBezTo>
                    <a:pt x="6799" y="2799"/>
                    <a:pt x="6954" y="2954"/>
                    <a:pt x="7132" y="2954"/>
                  </a:cubicBezTo>
                  <a:lnTo>
                    <a:pt x="7132" y="3728"/>
                  </a:lnTo>
                  <a:lnTo>
                    <a:pt x="6573" y="3728"/>
                  </a:lnTo>
                  <a:lnTo>
                    <a:pt x="6573" y="1525"/>
                  </a:lnTo>
                  <a:close/>
                  <a:moveTo>
                    <a:pt x="7990" y="1525"/>
                  </a:moveTo>
                  <a:lnTo>
                    <a:pt x="7990" y="3728"/>
                  </a:lnTo>
                  <a:lnTo>
                    <a:pt x="7442" y="3728"/>
                  </a:lnTo>
                  <a:lnTo>
                    <a:pt x="7442" y="2954"/>
                  </a:lnTo>
                  <a:cubicBezTo>
                    <a:pt x="7621" y="2954"/>
                    <a:pt x="7764" y="2799"/>
                    <a:pt x="7764" y="2620"/>
                  </a:cubicBezTo>
                  <a:lnTo>
                    <a:pt x="7764" y="1525"/>
                  </a:lnTo>
                  <a:close/>
                  <a:moveTo>
                    <a:pt x="8526" y="1525"/>
                  </a:moveTo>
                  <a:lnTo>
                    <a:pt x="8526" y="2620"/>
                  </a:lnTo>
                  <a:cubicBezTo>
                    <a:pt x="8526" y="2799"/>
                    <a:pt x="8680" y="2954"/>
                    <a:pt x="8859" y="2954"/>
                  </a:cubicBezTo>
                  <a:lnTo>
                    <a:pt x="8859" y="3728"/>
                  </a:lnTo>
                  <a:lnTo>
                    <a:pt x="8299" y="3728"/>
                  </a:lnTo>
                  <a:lnTo>
                    <a:pt x="8299" y="1525"/>
                  </a:lnTo>
                  <a:close/>
                  <a:moveTo>
                    <a:pt x="9716" y="1525"/>
                  </a:moveTo>
                  <a:lnTo>
                    <a:pt x="9716" y="3728"/>
                  </a:lnTo>
                  <a:lnTo>
                    <a:pt x="9168" y="3728"/>
                  </a:lnTo>
                  <a:lnTo>
                    <a:pt x="9168" y="2954"/>
                  </a:lnTo>
                  <a:cubicBezTo>
                    <a:pt x="9347" y="2954"/>
                    <a:pt x="9490" y="2799"/>
                    <a:pt x="9490" y="2620"/>
                  </a:cubicBezTo>
                  <a:lnTo>
                    <a:pt x="9490" y="1525"/>
                  </a:ln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358"/>
                  </a:lnTo>
                  <a:lnTo>
                    <a:pt x="1" y="3680"/>
                  </a:lnTo>
                  <a:cubicBezTo>
                    <a:pt x="1" y="3882"/>
                    <a:pt x="167" y="4049"/>
                    <a:pt x="370" y="4049"/>
                  </a:cubicBezTo>
                  <a:lnTo>
                    <a:pt x="10704" y="4049"/>
                  </a:lnTo>
                  <a:cubicBezTo>
                    <a:pt x="10907" y="4049"/>
                    <a:pt x="11073" y="3882"/>
                    <a:pt x="11073" y="3680"/>
                  </a:cubicBezTo>
                  <a:lnTo>
                    <a:pt x="11073" y="1358"/>
                  </a:lnTo>
                  <a:lnTo>
                    <a:pt x="11073" y="168"/>
                  </a:lnTo>
                  <a:cubicBezTo>
                    <a:pt x="11085" y="60"/>
                    <a:pt x="11014" y="1"/>
                    <a:pt x="10919" y="1"/>
                  </a:cubicBezTo>
                  <a:cubicBezTo>
                    <a:pt x="10835" y="1"/>
                    <a:pt x="10764" y="72"/>
                    <a:pt x="10764" y="168"/>
                  </a:cubicBezTo>
                  <a:lnTo>
                    <a:pt x="10764" y="1192"/>
                  </a:lnTo>
                  <a:lnTo>
                    <a:pt x="322" y="1192"/>
                  </a:ln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7"/>
          <p:cNvSpPr txBox="1"/>
          <p:nvPr/>
        </p:nvSpPr>
        <p:spPr>
          <a:xfrm>
            <a:off x="1157150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We were able to successfully reserve the ‘lpm’ package name, and it is on pypi 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here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3" name="Google Shape;1143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7"/>
          <p:cNvSpPr txBox="1"/>
          <p:nvPr/>
        </p:nvSpPr>
        <p:spPr>
          <a:xfrm>
            <a:off x="5935157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After installing, we can launch the tool as expected, using </a:t>
            </a:r>
            <a:r>
              <a:rPr lang="en" sz="1100" dirty="0">
                <a:solidFill>
                  <a:schemeClr val="accent3"/>
                </a:solidFill>
                <a:highlight>
                  <a:srgbClr val="C0C0C0"/>
                </a:highlight>
                <a:latin typeface="Anaheim"/>
                <a:ea typeface="Anaheim"/>
                <a:cs typeface="Anaheim"/>
                <a:sym typeface="Anaheim"/>
              </a:rPr>
              <a:t>lpm</a:t>
            </a: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in the command line.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5935157" y="3362355"/>
            <a:ext cx="20517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Currently, we can accept user input, and have a rudimentary implementation to allow for outputting of typing accuracy. 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1630663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Package on PyPi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7" name="Google Shape;1147;p37"/>
          <p:cNvSpPr txBox="1"/>
          <p:nvPr/>
        </p:nvSpPr>
        <p:spPr>
          <a:xfrm>
            <a:off x="5935150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CLI T</a:t>
            </a:r>
            <a:r>
              <a:rPr lang="en-US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o</a:t>
            </a: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ol Launches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8" name="Google Shape;1148;p37"/>
          <p:cNvSpPr txBox="1"/>
          <p:nvPr/>
        </p:nvSpPr>
        <p:spPr>
          <a:xfrm>
            <a:off x="5935150" y="303234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User Input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9" name="Google Shape;1149;p37"/>
          <p:cNvSpPr txBox="1"/>
          <p:nvPr/>
        </p:nvSpPr>
        <p:spPr>
          <a:xfrm>
            <a:off x="1157150" y="33623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We currently have a library of 3 single-line code snippets which are randomly served to the user.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We also give the user the option to start over as many times as they want.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50" name="Google Shape;1150;p37"/>
          <p:cNvSpPr txBox="1"/>
          <p:nvPr/>
        </p:nvSpPr>
        <p:spPr>
          <a:xfrm>
            <a:off x="1630663" y="3032328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Code Snippets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1" name="Google Shape;1151;p37"/>
          <p:cNvSpPr/>
          <p:nvPr/>
        </p:nvSpPr>
        <p:spPr>
          <a:xfrm>
            <a:off x="3513023" y="1976942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3571790" y="191936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3513023" y="322866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7"/>
          <p:cNvSpPr/>
          <p:nvPr/>
        </p:nvSpPr>
        <p:spPr>
          <a:xfrm>
            <a:off x="3571790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7"/>
          <p:cNvSpPr/>
          <p:nvPr/>
        </p:nvSpPr>
        <p:spPr>
          <a:xfrm>
            <a:off x="4772348" y="322866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6" name="Google Shape;1156;p37"/>
          <p:cNvSpPr/>
          <p:nvPr/>
        </p:nvSpPr>
        <p:spPr>
          <a:xfrm>
            <a:off x="4831115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4772348" y="1972805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4831115" y="1915230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37"/>
          <p:cNvCxnSpPr>
            <a:stCxn id="1152" idx="2"/>
            <a:endCxn id="1154" idx="0"/>
          </p:cNvCxnSpPr>
          <p:nvPr/>
        </p:nvCxnSpPr>
        <p:spPr>
          <a:xfrm>
            <a:off x="4012640" y="2747067"/>
            <a:ext cx="0" cy="42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37"/>
          <p:cNvCxnSpPr>
            <a:stCxn id="1152" idx="3"/>
            <a:endCxn id="1158" idx="1"/>
          </p:cNvCxnSpPr>
          <p:nvPr/>
        </p:nvCxnSpPr>
        <p:spPr>
          <a:xfrm rot="10800000" flipH="1">
            <a:off x="4453490" y="2329017"/>
            <a:ext cx="377700" cy="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7"/>
          <p:cNvCxnSpPr>
            <a:stCxn id="1158" idx="2"/>
            <a:endCxn id="1156" idx="0"/>
          </p:cNvCxnSpPr>
          <p:nvPr/>
        </p:nvCxnSpPr>
        <p:spPr>
          <a:xfrm>
            <a:off x="5271965" y="274293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37"/>
          <p:cNvCxnSpPr>
            <a:stCxn id="1156" idx="1"/>
            <a:endCxn id="1154" idx="3"/>
          </p:cNvCxnSpPr>
          <p:nvPr/>
        </p:nvCxnSpPr>
        <p:spPr>
          <a:xfrm rot="10800000">
            <a:off x="4453415" y="3584942"/>
            <a:ext cx="37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" name="Google Shape;1213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grpSp>
        <p:nvGrpSpPr>
          <p:cNvPr id="74" name="Google Shape;9726;p58">
            <a:extLst>
              <a:ext uri="{FF2B5EF4-FFF2-40B4-BE49-F238E27FC236}">
                <a16:creationId xmlns:a16="http://schemas.microsoft.com/office/drawing/2014/main" id="{D69FF687-2F42-415E-8CE8-F1908F0FD713}"/>
              </a:ext>
            </a:extLst>
          </p:cNvPr>
          <p:cNvGrpSpPr/>
          <p:nvPr/>
        </p:nvGrpSpPr>
        <p:grpSpPr>
          <a:xfrm>
            <a:off x="5067517" y="3358128"/>
            <a:ext cx="394226" cy="523569"/>
            <a:chOff x="4903389" y="1500214"/>
            <a:chExt cx="267854" cy="355735"/>
          </a:xfrm>
        </p:grpSpPr>
        <p:sp>
          <p:nvSpPr>
            <p:cNvPr id="75" name="Google Shape;9727;p58">
              <a:extLst>
                <a:ext uri="{FF2B5EF4-FFF2-40B4-BE49-F238E27FC236}">
                  <a16:creationId xmlns:a16="http://schemas.microsoft.com/office/drawing/2014/main" id="{76047F9E-F74E-46CC-8D98-62A7E09073D5}"/>
                </a:ext>
              </a:extLst>
            </p:cNvPr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728;p58">
              <a:extLst>
                <a:ext uri="{FF2B5EF4-FFF2-40B4-BE49-F238E27FC236}">
                  <a16:creationId xmlns:a16="http://schemas.microsoft.com/office/drawing/2014/main" id="{C274F35E-D9A3-4F6F-9962-DD96F5E8D614}"/>
                </a:ext>
              </a:extLst>
            </p:cNvPr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729;p58">
              <a:extLst>
                <a:ext uri="{FF2B5EF4-FFF2-40B4-BE49-F238E27FC236}">
                  <a16:creationId xmlns:a16="http://schemas.microsoft.com/office/drawing/2014/main" id="{3168FDD6-CE2B-4234-A6DC-ABF06842EF10}"/>
                </a:ext>
              </a:extLst>
            </p:cNvPr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730;p58">
              <a:extLst>
                <a:ext uri="{FF2B5EF4-FFF2-40B4-BE49-F238E27FC236}">
                  <a16:creationId xmlns:a16="http://schemas.microsoft.com/office/drawing/2014/main" id="{6B41AB7C-7751-418C-BE5F-DFDED786F6C3}"/>
                </a:ext>
              </a:extLst>
            </p:cNvPr>
            <p:cNvSpPr/>
            <p:nvPr/>
          </p:nvSpPr>
          <p:spPr>
            <a:xfrm>
              <a:off x="4903389" y="1500214"/>
              <a:ext cx="267854" cy="355735"/>
            </a:xfrm>
            <a:custGeom>
              <a:avLst/>
              <a:gdLst/>
              <a:ahLst/>
              <a:cxnLst/>
              <a:rect l="l" t="t" r="r" b="b"/>
              <a:pathLst>
                <a:path w="8455" h="11229" extrusionOk="0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731;p58">
              <a:extLst>
                <a:ext uri="{FF2B5EF4-FFF2-40B4-BE49-F238E27FC236}">
                  <a16:creationId xmlns:a16="http://schemas.microsoft.com/office/drawing/2014/main" id="{7269F7BB-007F-4AF8-887E-A3673FF55750}"/>
                </a:ext>
              </a:extLst>
            </p:cNvPr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9654;p58">
            <a:extLst>
              <a:ext uri="{FF2B5EF4-FFF2-40B4-BE49-F238E27FC236}">
                <a16:creationId xmlns:a16="http://schemas.microsoft.com/office/drawing/2014/main" id="{FA053C9F-DE1A-45BD-AE79-0014D1E1901A}"/>
              </a:ext>
            </a:extLst>
          </p:cNvPr>
          <p:cNvGrpSpPr/>
          <p:nvPr/>
        </p:nvGrpSpPr>
        <p:grpSpPr>
          <a:xfrm>
            <a:off x="3886038" y="3405992"/>
            <a:ext cx="289714" cy="347593"/>
            <a:chOff x="3127598" y="1513234"/>
            <a:chExt cx="289714" cy="347593"/>
          </a:xfrm>
        </p:grpSpPr>
        <p:sp>
          <p:nvSpPr>
            <p:cNvPr id="81" name="Google Shape;9655;p58">
              <a:extLst>
                <a:ext uri="{FF2B5EF4-FFF2-40B4-BE49-F238E27FC236}">
                  <a16:creationId xmlns:a16="http://schemas.microsoft.com/office/drawing/2014/main" id="{EA40886C-89EE-4A5B-B882-1C5394110C5C}"/>
                </a:ext>
              </a:extLst>
            </p:cNvPr>
            <p:cNvSpPr/>
            <p:nvPr/>
          </p:nvSpPr>
          <p:spPr>
            <a:xfrm>
              <a:off x="3127598" y="1513234"/>
              <a:ext cx="289714" cy="347593"/>
            </a:xfrm>
            <a:custGeom>
              <a:avLst/>
              <a:gdLst/>
              <a:ahLst/>
              <a:cxnLst/>
              <a:rect l="l" t="t" r="r" b="b"/>
              <a:pathLst>
                <a:path w="9145" h="10972" extrusionOk="0">
                  <a:moveTo>
                    <a:pt x="1917" y="8995"/>
                  </a:moveTo>
                  <a:lnTo>
                    <a:pt x="1917" y="10412"/>
                  </a:lnTo>
                  <a:lnTo>
                    <a:pt x="1358" y="9841"/>
                  </a:lnTo>
                  <a:lnTo>
                    <a:pt x="548" y="8995"/>
                  </a:lnTo>
                  <a:close/>
                  <a:moveTo>
                    <a:pt x="6192" y="0"/>
                  </a:moveTo>
                  <a:cubicBezTo>
                    <a:pt x="5828" y="0"/>
                    <a:pt x="5465" y="137"/>
                    <a:pt x="5191" y="411"/>
                  </a:cubicBezTo>
                  <a:lnTo>
                    <a:pt x="5156" y="435"/>
                  </a:lnTo>
                  <a:cubicBezTo>
                    <a:pt x="5096" y="494"/>
                    <a:pt x="5096" y="602"/>
                    <a:pt x="5168" y="661"/>
                  </a:cubicBezTo>
                  <a:cubicBezTo>
                    <a:pt x="5196" y="689"/>
                    <a:pt x="5235" y="704"/>
                    <a:pt x="5275" y="704"/>
                  </a:cubicBezTo>
                  <a:cubicBezTo>
                    <a:pt x="5319" y="704"/>
                    <a:pt x="5363" y="686"/>
                    <a:pt x="5394" y="649"/>
                  </a:cubicBezTo>
                  <a:lnTo>
                    <a:pt x="5430" y="613"/>
                  </a:lnTo>
                  <a:cubicBezTo>
                    <a:pt x="5644" y="399"/>
                    <a:pt x="5927" y="292"/>
                    <a:pt x="6209" y="292"/>
                  </a:cubicBezTo>
                  <a:cubicBezTo>
                    <a:pt x="6492" y="292"/>
                    <a:pt x="6775" y="399"/>
                    <a:pt x="6989" y="613"/>
                  </a:cubicBezTo>
                  <a:cubicBezTo>
                    <a:pt x="7418" y="1042"/>
                    <a:pt x="7418" y="1745"/>
                    <a:pt x="6989" y="2185"/>
                  </a:cubicBezTo>
                  <a:cubicBezTo>
                    <a:pt x="6775" y="2399"/>
                    <a:pt x="6492" y="2507"/>
                    <a:pt x="6209" y="2507"/>
                  </a:cubicBezTo>
                  <a:cubicBezTo>
                    <a:pt x="5927" y="2507"/>
                    <a:pt x="5644" y="2399"/>
                    <a:pt x="5430" y="2185"/>
                  </a:cubicBezTo>
                  <a:cubicBezTo>
                    <a:pt x="5168" y="1923"/>
                    <a:pt x="5049" y="1554"/>
                    <a:pt x="5132" y="1209"/>
                  </a:cubicBezTo>
                  <a:cubicBezTo>
                    <a:pt x="5144" y="1125"/>
                    <a:pt x="5084" y="1030"/>
                    <a:pt x="4989" y="1018"/>
                  </a:cubicBezTo>
                  <a:cubicBezTo>
                    <a:pt x="4982" y="1017"/>
                    <a:pt x="4975" y="1017"/>
                    <a:pt x="4967" y="1017"/>
                  </a:cubicBezTo>
                  <a:cubicBezTo>
                    <a:pt x="4890" y="1017"/>
                    <a:pt x="4809" y="1073"/>
                    <a:pt x="4798" y="1149"/>
                  </a:cubicBezTo>
                  <a:cubicBezTo>
                    <a:pt x="4751" y="1387"/>
                    <a:pt x="4775" y="1614"/>
                    <a:pt x="4846" y="1840"/>
                  </a:cubicBezTo>
                  <a:lnTo>
                    <a:pt x="3132" y="1840"/>
                  </a:lnTo>
                  <a:cubicBezTo>
                    <a:pt x="3048" y="1840"/>
                    <a:pt x="2965" y="1911"/>
                    <a:pt x="2965" y="2006"/>
                  </a:cubicBezTo>
                  <a:cubicBezTo>
                    <a:pt x="2965" y="2090"/>
                    <a:pt x="3048" y="2161"/>
                    <a:pt x="3132" y="2161"/>
                  </a:cubicBezTo>
                  <a:lnTo>
                    <a:pt x="4989" y="2161"/>
                  </a:lnTo>
                  <a:lnTo>
                    <a:pt x="5084" y="2304"/>
                  </a:lnTo>
                  <a:lnTo>
                    <a:pt x="4310" y="3078"/>
                  </a:lnTo>
                  <a:cubicBezTo>
                    <a:pt x="4251" y="3126"/>
                    <a:pt x="4251" y="3233"/>
                    <a:pt x="4310" y="3292"/>
                  </a:cubicBezTo>
                  <a:cubicBezTo>
                    <a:pt x="4334" y="3328"/>
                    <a:pt x="4382" y="3340"/>
                    <a:pt x="4429" y="3340"/>
                  </a:cubicBezTo>
                  <a:cubicBezTo>
                    <a:pt x="4477" y="3340"/>
                    <a:pt x="4513" y="3328"/>
                    <a:pt x="4548" y="3292"/>
                  </a:cubicBezTo>
                  <a:lnTo>
                    <a:pt x="5322" y="2518"/>
                  </a:lnTo>
                  <a:cubicBezTo>
                    <a:pt x="5572" y="2733"/>
                    <a:pt x="5882" y="2840"/>
                    <a:pt x="6203" y="2840"/>
                  </a:cubicBezTo>
                  <a:cubicBezTo>
                    <a:pt x="6561" y="2840"/>
                    <a:pt x="6930" y="2697"/>
                    <a:pt x="7215" y="2423"/>
                  </a:cubicBezTo>
                  <a:cubicBezTo>
                    <a:pt x="7287" y="2340"/>
                    <a:pt x="7358" y="2256"/>
                    <a:pt x="7418" y="2161"/>
                  </a:cubicBezTo>
                  <a:lnTo>
                    <a:pt x="8835" y="2161"/>
                  </a:lnTo>
                  <a:lnTo>
                    <a:pt x="8835" y="10662"/>
                  </a:lnTo>
                  <a:lnTo>
                    <a:pt x="2239" y="10662"/>
                  </a:lnTo>
                  <a:lnTo>
                    <a:pt x="2239" y="8864"/>
                  </a:lnTo>
                  <a:cubicBezTo>
                    <a:pt x="2239" y="8769"/>
                    <a:pt x="2167" y="8698"/>
                    <a:pt x="2072" y="8698"/>
                  </a:cubicBezTo>
                  <a:lnTo>
                    <a:pt x="334" y="8698"/>
                  </a:lnTo>
                  <a:lnTo>
                    <a:pt x="334" y="2161"/>
                  </a:lnTo>
                  <a:lnTo>
                    <a:pt x="2489" y="2161"/>
                  </a:lnTo>
                  <a:cubicBezTo>
                    <a:pt x="2584" y="2161"/>
                    <a:pt x="2655" y="2090"/>
                    <a:pt x="2655" y="2006"/>
                  </a:cubicBezTo>
                  <a:cubicBezTo>
                    <a:pt x="2655" y="1911"/>
                    <a:pt x="2584" y="1840"/>
                    <a:pt x="2489" y="1840"/>
                  </a:cubicBezTo>
                  <a:lnTo>
                    <a:pt x="167" y="1840"/>
                  </a:lnTo>
                  <a:cubicBezTo>
                    <a:pt x="84" y="1840"/>
                    <a:pt x="0" y="1911"/>
                    <a:pt x="0" y="2006"/>
                  </a:cubicBezTo>
                  <a:lnTo>
                    <a:pt x="0" y="8853"/>
                  </a:lnTo>
                  <a:cubicBezTo>
                    <a:pt x="0" y="8888"/>
                    <a:pt x="24" y="8936"/>
                    <a:pt x="48" y="8972"/>
                  </a:cubicBezTo>
                  <a:lnTo>
                    <a:pt x="1060" y="10007"/>
                  </a:lnTo>
                  <a:lnTo>
                    <a:pt x="1953" y="10936"/>
                  </a:lnTo>
                  <a:cubicBezTo>
                    <a:pt x="1989" y="10960"/>
                    <a:pt x="2024" y="10972"/>
                    <a:pt x="2072" y="10972"/>
                  </a:cubicBezTo>
                  <a:lnTo>
                    <a:pt x="8978" y="10972"/>
                  </a:lnTo>
                  <a:cubicBezTo>
                    <a:pt x="9073" y="10972"/>
                    <a:pt x="9144" y="10900"/>
                    <a:pt x="9144" y="10817"/>
                  </a:cubicBezTo>
                  <a:lnTo>
                    <a:pt x="9144" y="2006"/>
                  </a:lnTo>
                  <a:cubicBezTo>
                    <a:pt x="9132" y="1911"/>
                    <a:pt x="9073" y="1840"/>
                    <a:pt x="8978" y="1840"/>
                  </a:cubicBezTo>
                  <a:lnTo>
                    <a:pt x="7549" y="1840"/>
                  </a:lnTo>
                  <a:cubicBezTo>
                    <a:pt x="7704" y="1352"/>
                    <a:pt x="7585" y="792"/>
                    <a:pt x="7192" y="411"/>
                  </a:cubicBezTo>
                  <a:cubicBezTo>
                    <a:pt x="6918" y="137"/>
                    <a:pt x="6555" y="0"/>
                    <a:pt x="6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56;p58">
              <a:extLst>
                <a:ext uri="{FF2B5EF4-FFF2-40B4-BE49-F238E27FC236}">
                  <a16:creationId xmlns:a16="http://schemas.microsoft.com/office/drawing/2014/main" id="{29478107-6CAC-4BE0-ADA0-01245787F690}"/>
                </a:ext>
              </a:extLst>
            </p:cNvPr>
            <p:cNvSpPr/>
            <p:nvPr/>
          </p:nvSpPr>
          <p:spPr>
            <a:xfrm>
              <a:off x="3254698" y="1788375"/>
              <a:ext cx="121493" cy="10233"/>
            </a:xfrm>
            <a:custGeom>
              <a:avLst/>
              <a:gdLst/>
              <a:ahLst/>
              <a:cxnLst/>
              <a:rect l="l" t="t" r="r" b="b"/>
              <a:pathLst>
                <a:path w="3835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3680" y="322"/>
                  </a:lnTo>
                  <a:cubicBezTo>
                    <a:pt x="3763" y="322"/>
                    <a:pt x="3834" y="251"/>
                    <a:pt x="3834" y="168"/>
                  </a:cubicBezTo>
                  <a:cubicBezTo>
                    <a:pt x="3834" y="72"/>
                    <a:pt x="3763" y="1"/>
                    <a:pt x="3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57;p58">
              <a:extLst>
                <a:ext uri="{FF2B5EF4-FFF2-40B4-BE49-F238E27FC236}">
                  <a16:creationId xmlns:a16="http://schemas.microsoft.com/office/drawing/2014/main" id="{1D6334FF-5832-4DEC-B244-7EA8BBA58453}"/>
                </a:ext>
              </a:extLst>
            </p:cNvPr>
            <p:cNvSpPr/>
            <p:nvPr/>
          </p:nvSpPr>
          <p:spPr>
            <a:xfrm>
              <a:off x="3185668" y="1638275"/>
              <a:ext cx="172783" cy="29051"/>
            </a:xfrm>
            <a:custGeom>
              <a:avLst/>
              <a:gdLst/>
              <a:ahLst/>
              <a:cxnLst/>
              <a:rect l="l" t="t" r="r" b="b"/>
              <a:pathLst>
                <a:path w="5454" h="917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50"/>
                  </a:lnTo>
                  <a:cubicBezTo>
                    <a:pt x="1" y="834"/>
                    <a:pt x="72" y="917"/>
                    <a:pt x="168" y="917"/>
                  </a:cubicBezTo>
                  <a:lnTo>
                    <a:pt x="5275" y="917"/>
                  </a:lnTo>
                  <a:cubicBezTo>
                    <a:pt x="5359" y="917"/>
                    <a:pt x="5430" y="834"/>
                    <a:pt x="5430" y="750"/>
                  </a:cubicBezTo>
                  <a:lnTo>
                    <a:pt x="5430" y="167"/>
                  </a:lnTo>
                  <a:cubicBezTo>
                    <a:pt x="5454" y="84"/>
                    <a:pt x="5382" y="0"/>
                    <a:pt x="5287" y="0"/>
                  </a:cubicBezTo>
                  <a:lnTo>
                    <a:pt x="4228" y="0"/>
                  </a:lnTo>
                  <a:cubicBezTo>
                    <a:pt x="4144" y="0"/>
                    <a:pt x="4073" y="84"/>
                    <a:pt x="4073" y="167"/>
                  </a:cubicBezTo>
                  <a:cubicBezTo>
                    <a:pt x="4073" y="262"/>
                    <a:pt x="4144" y="334"/>
                    <a:pt x="4228" y="334"/>
                  </a:cubicBezTo>
                  <a:lnTo>
                    <a:pt x="5121" y="334"/>
                  </a:lnTo>
                  <a:lnTo>
                    <a:pt x="5121" y="584"/>
                  </a:lnTo>
                  <a:lnTo>
                    <a:pt x="334" y="584"/>
                  </a:lnTo>
                  <a:lnTo>
                    <a:pt x="334" y="334"/>
                  </a:lnTo>
                  <a:lnTo>
                    <a:pt x="3597" y="334"/>
                  </a:lnTo>
                  <a:cubicBezTo>
                    <a:pt x="3680" y="334"/>
                    <a:pt x="3751" y="262"/>
                    <a:pt x="3751" y="167"/>
                  </a:cubicBezTo>
                  <a:cubicBezTo>
                    <a:pt x="3751" y="84"/>
                    <a:pt x="3680" y="0"/>
                    <a:pt x="3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58;p58">
              <a:extLst>
                <a:ext uri="{FF2B5EF4-FFF2-40B4-BE49-F238E27FC236}">
                  <a16:creationId xmlns:a16="http://schemas.microsoft.com/office/drawing/2014/main" id="{F0CF134A-149D-4B1D-B586-5DD91B3917F9}"/>
                </a:ext>
              </a:extLst>
            </p:cNvPr>
            <p:cNvSpPr/>
            <p:nvPr/>
          </p:nvSpPr>
          <p:spPr>
            <a:xfrm>
              <a:off x="3186428" y="1681645"/>
              <a:ext cx="172022" cy="10581"/>
            </a:xfrm>
            <a:custGeom>
              <a:avLst/>
              <a:gdLst/>
              <a:ahLst/>
              <a:cxnLst/>
              <a:rect l="l" t="t" r="r" b="b"/>
              <a:pathLst>
                <a:path w="5430" h="334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5" y="334"/>
                  </a:cubicBezTo>
                  <a:lnTo>
                    <a:pt x="5263" y="334"/>
                  </a:lnTo>
                  <a:cubicBezTo>
                    <a:pt x="5358" y="334"/>
                    <a:pt x="5430" y="262"/>
                    <a:pt x="5430" y="167"/>
                  </a:cubicBezTo>
                  <a:cubicBezTo>
                    <a:pt x="5430" y="84"/>
                    <a:pt x="5358" y="0"/>
                    <a:pt x="5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59;p58">
              <a:extLst>
                <a:ext uri="{FF2B5EF4-FFF2-40B4-BE49-F238E27FC236}">
                  <a16:creationId xmlns:a16="http://schemas.microsoft.com/office/drawing/2014/main" id="{BD4B355B-BEFD-4273-9D32-281EFFDF5914}"/>
                </a:ext>
              </a:extLst>
            </p:cNvPr>
            <p:cNvSpPr/>
            <p:nvPr/>
          </p:nvSpPr>
          <p:spPr>
            <a:xfrm>
              <a:off x="3186428" y="1707306"/>
              <a:ext cx="172022" cy="10201"/>
            </a:xfrm>
            <a:custGeom>
              <a:avLst/>
              <a:gdLst/>
              <a:ahLst/>
              <a:cxnLst/>
              <a:rect l="l" t="t" r="r" b="b"/>
              <a:pathLst>
                <a:path w="5430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55" y="321"/>
                  </a:cubicBezTo>
                  <a:lnTo>
                    <a:pt x="5263" y="321"/>
                  </a:lnTo>
                  <a:cubicBezTo>
                    <a:pt x="5358" y="321"/>
                    <a:pt x="5430" y="250"/>
                    <a:pt x="5430" y="167"/>
                  </a:cubicBezTo>
                  <a:cubicBezTo>
                    <a:pt x="5430" y="71"/>
                    <a:pt x="5358" y="0"/>
                    <a:pt x="5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9534;p58">
            <a:extLst>
              <a:ext uri="{FF2B5EF4-FFF2-40B4-BE49-F238E27FC236}">
                <a16:creationId xmlns:a16="http://schemas.microsoft.com/office/drawing/2014/main" id="{2DBB9758-B71A-4D19-9F87-8F299E907C7D}"/>
              </a:ext>
            </a:extLst>
          </p:cNvPr>
          <p:cNvGrpSpPr/>
          <p:nvPr/>
        </p:nvGrpSpPr>
        <p:grpSpPr>
          <a:xfrm>
            <a:off x="3829133" y="2159022"/>
            <a:ext cx="367013" cy="331278"/>
            <a:chOff x="3522521" y="1975857"/>
            <a:chExt cx="367013" cy="331278"/>
          </a:xfrm>
        </p:grpSpPr>
        <p:sp>
          <p:nvSpPr>
            <p:cNvPr id="87" name="Google Shape;9535;p58">
              <a:extLst>
                <a:ext uri="{FF2B5EF4-FFF2-40B4-BE49-F238E27FC236}">
                  <a16:creationId xmlns:a16="http://schemas.microsoft.com/office/drawing/2014/main" id="{59F5A2F8-5E04-4629-9381-68D36CFB4FE4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536;p58">
              <a:extLst>
                <a:ext uri="{FF2B5EF4-FFF2-40B4-BE49-F238E27FC236}">
                  <a16:creationId xmlns:a16="http://schemas.microsoft.com/office/drawing/2014/main" id="{1DE1F26B-0144-40D6-9E17-B7D1EA7428CA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37;p58">
              <a:extLst>
                <a:ext uri="{FF2B5EF4-FFF2-40B4-BE49-F238E27FC236}">
                  <a16:creationId xmlns:a16="http://schemas.microsoft.com/office/drawing/2014/main" id="{6A799605-ABB1-4D7B-A1B0-10B32A0D38A0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38;p58">
              <a:extLst>
                <a:ext uri="{FF2B5EF4-FFF2-40B4-BE49-F238E27FC236}">
                  <a16:creationId xmlns:a16="http://schemas.microsoft.com/office/drawing/2014/main" id="{230856BB-0AE4-4B06-831A-7715651FAC86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39;p58">
              <a:extLst>
                <a:ext uri="{FF2B5EF4-FFF2-40B4-BE49-F238E27FC236}">
                  <a16:creationId xmlns:a16="http://schemas.microsoft.com/office/drawing/2014/main" id="{3E6D4211-FA6E-4A8D-A774-0F6E482A5D40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40;p58">
              <a:extLst>
                <a:ext uri="{FF2B5EF4-FFF2-40B4-BE49-F238E27FC236}">
                  <a16:creationId xmlns:a16="http://schemas.microsoft.com/office/drawing/2014/main" id="{10687007-5D31-4147-B7F1-76ED1B958D8C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1;p58">
              <a:extLst>
                <a:ext uri="{FF2B5EF4-FFF2-40B4-BE49-F238E27FC236}">
                  <a16:creationId xmlns:a16="http://schemas.microsoft.com/office/drawing/2014/main" id="{DB753172-29AC-49DB-839B-811F229B069B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393;p58">
            <a:extLst>
              <a:ext uri="{FF2B5EF4-FFF2-40B4-BE49-F238E27FC236}">
                <a16:creationId xmlns:a16="http://schemas.microsoft.com/office/drawing/2014/main" id="{A6751366-5E5C-4D3C-9AA7-14FE3066BE5F}"/>
              </a:ext>
            </a:extLst>
          </p:cNvPr>
          <p:cNvGrpSpPr/>
          <p:nvPr/>
        </p:nvGrpSpPr>
        <p:grpSpPr>
          <a:xfrm>
            <a:off x="5089140" y="2192644"/>
            <a:ext cx="363243" cy="300675"/>
            <a:chOff x="3075928" y="2445798"/>
            <a:chExt cx="363243" cy="300675"/>
          </a:xfrm>
        </p:grpSpPr>
        <p:sp>
          <p:nvSpPr>
            <p:cNvPr id="95" name="Google Shape;9394;p58">
              <a:extLst>
                <a:ext uri="{FF2B5EF4-FFF2-40B4-BE49-F238E27FC236}">
                  <a16:creationId xmlns:a16="http://schemas.microsoft.com/office/drawing/2014/main" id="{B5FAFB5E-310A-4231-B625-3F454E33A277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395;p58">
              <a:extLst>
                <a:ext uri="{FF2B5EF4-FFF2-40B4-BE49-F238E27FC236}">
                  <a16:creationId xmlns:a16="http://schemas.microsoft.com/office/drawing/2014/main" id="{5A6384B9-946E-4759-933C-A8ABD235B7BF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396;p58">
              <a:extLst>
                <a:ext uri="{FF2B5EF4-FFF2-40B4-BE49-F238E27FC236}">
                  <a16:creationId xmlns:a16="http://schemas.microsoft.com/office/drawing/2014/main" id="{F5AFC2E3-F303-49E0-8F7D-A669FEF815CC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397;p58">
              <a:extLst>
                <a:ext uri="{FF2B5EF4-FFF2-40B4-BE49-F238E27FC236}">
                  <a16:creationId xmlns:a16="http://schemas.microsoft.com/office/drawing/2014/main" id="{918FDBCC-A282-413B-AF8D-F05018B1CF24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398;p58">
              <a:extLst>
                <a:ext uri="{FF2B5EF4-FFF2-40B4-BE49-F238E27FC236}">
                  <a16:creationId xmlns:a16="http://schemas.microsoft.com/office/drawing/2014/main" id="{47FD4CF4-00C0-4F45-8563-85AB99CB2460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399;p58">
              <a:extLst>
                <a:ext uri="{FF2B5EF4-FFF2-40B4-BE49-F238E27FC236}">
                  <a16:creationId xmlns:a16="http://schemas.microsoft.com/office/drawing/2014/main" id="{5F8E8DDA-1944-4AC1-B837-4C5EF9EDFAC7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400;p58">
              <a:extLst>
                <a:ext uri="{FF2B5EF4-FFF2-40B4-BE49-F238E27FC236}">
                  <a16:creationId xmlns:a16="http://schemas.microsoft.com/office/drawing/2014/main" id="{1FE59484-00FE-46ED-A6EE-D0A76DE1F24C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401;p58">
              <a:extLst>
                <a:ext uri="{FF2B5EF4-FFF2-40B4-BE49-F238E27FC236}">
                  <a16:creationId xmlns:a16="http://schemas.microsoft.com/office/drawing/2014/main" id="{34ADEA32-5897-4712-ACAE-0CAC27D1B450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402;p58">
              <a:extLst>
                <a:ext uri="{FF2B5EF4-FFF2-40B4-BE49-F238E27FC236}">
                  <a16:creationId xmlns:a16="http://schemas.microsoft.com/office/drawing/2014/main" id="{3D970C89-EFA7-4B38-8890-4ECCB27C2F19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403;p58">
              <a:extLst>
                <a:ext uri="{FF2B5EF4-FFF2-40B4-BE49-F238E27FC236}">
                  <a16:creationId xmlns:a16="http://schemas.microsoft.com/office/drawing/2014/main" id="{1B632682-CDD5-4D49-B90B-7F86286B90FB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404;p58">
              <a:extLst>
                <a:ext uri="{FF2B5EF4-FFF2-40B4-BE49-F238E27FC236}">
                  <a16:creationId xmlns:a16="http://schemas.microsoft.com/office/drawing/2014/main" id="{2B4A408D-736E-404A-811B-6BC56305E4CC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5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POC Live Demonstration</a:t>
            </a:r>
            <a:endParaRPr sz="3000" dirty="0"/>
          </a:p>
        </p:txBody>
      </p:sp>
      <p:sp>
        <p:nvSpPr>
          <p:cNvPr id="1040" name="Google Shape;1040;p35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5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4" name="Google Shape;1044;p3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779975" y="1093315"/>
            <a:ext cx="4405200" cy="268811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41"/>
          <p:cNvSpPr/>
          <p:nvPr/>
        </p:nvSpPr>
        <p:spPr>
          <a:xfrm>
            <a:off x="7362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1"/>
          <p:cNvSpPr/>
          <p:nvPr/>
        </p:nvSpPr>
        <p:spPr>
          <a:xfrm>
            <a:off x="8193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41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44" name="Google Shape;2444;p41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UML</a:t>
            </a:r>
            <a:endParaRPr sz="1600" dirty="0"/>
          </a:p>
        </p:txBody>
      </p:sp>
      <p:cxnSp>
        <p:nvCxnSpPr>
          <p:cNvPr id="2445" name="Google Shape;2445;p41"/>
          <p:cNvCxnSpPr>
            <a:stCxn id="2444" idx="2"/>
            <a:endCxn id="2441" idx="0"/>
          </p:cNvCxnSpPr>
          <p:nvPr/>
        </p:nvCxnSpPr>
        <p:spPr>
          <a:xfrm>
            <a:off x="1817675" y="2374925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6" name="Google Shape;2446;p41"/>
          <p:cNvSpPr/>
          <p:nvPr/>
        </p:nvSpPr>
        <p:spPr>
          <a:xfrm>
            <a:off x="34906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41"/>
          <p:cNvSpPr/>
          <p:nvPr/>
        </p:nvSpPr>
        <p:spPr>
          <a:xfrm>
            <a:off x="35737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8" name="Google Shape;2448;p41"/>
          <p:cNvCxnSpPr>
            <a:stCxn id="2449" idx="2"/>
            <a:endCxn id="2447" idx="0"/>
          </p:cNvCxnSpPr>
          <p:nvPr/>
        </p:nvCxnSpPr>
        <p:spPr>
          <a:xfrm>
            <a:off x="45720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0" name="Google Shape;2450;p41"/>
          <p:cNvSpPr/>
          <p:nvPr/>
        </p:nvSpPr>
        <p:spPr>
          <a:xfrm>
            <a:off x="62450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41"/>
          <p:cNvSpPr/>
          <p:nvPr/>
        </p:nvSpPr>
        <p:spPr>
          <a:xfrm>
            <a:off x="63281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2" name="Google Shape;2452;p41"/>
          <p:cNvCxnSpPr>
            <a:stCxn id="2453" idx="2"/>
            <a:endCxn id="2451" idx="0"/>
          </p:cNvCxnSpPr>
          <p:nvPr/>
        </p:nvCxnSpPr>
        <p:spPr>
          <a:xfrm>
            <a:off x="73264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4" name="Google Shape;2454;p41"/>
          <p:cNvSpPr txBox="1">
            <a:spLocks noGrp="1"/>
          </p:cNvSpPr>
          <p:nvPr>
            <p:ph type="ctrTitle" idx="2"/>
          </p:nvPr>
        </p:nvSpPr>
        <p:spPr>
          <a:xfrm>
            <a:off x="3860651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Modularization</a:t>
            </a:r>
            <a:endParaRPr sz="1600" dirty="0"/>
          </a:p>
        </p:txBody>
      </p:sp>
      <p:sp>
        <p:nvSpPr>
          <p:cNvPr id="2456" name="Google Shape;2456;p41"/>
          <p:cNvSpPr txBox="1">
            <a:spLocks noGrp="1"/>
          </p:cNvSpPr>
          <p:nvPr>
            <p:ph type="ctrTitle" idx="4"/>
          </p:nvPr>
        </p:nvSpPr>
        <p:spPr>
          <a:xfrm>
            <a:off x="6605984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Testing</a:t>
            </a:r>
            <a:endParaRPr sz="1600" dirty="0"/>
          </a:p>
        </p:txBody>
      </p:sp>
      <p:sp>
        <p:nvSpPr>
          <p:cNvPr id="2458" name="Google Shape;2458;p41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Forward</a:t>
            </a:r>
            <a:endParaRPr dirty="0"/>
          </a:p>
        </p:txBody>
      </p:sp>
      <p:grpSp>
        <p:nvGrpSpPr>
          <p:cNvPr id="25" name="Google Shape;10077;p59">
            <a:extLst>
              <a:ext uri="{FF2B5EF4-FFF2-40B4-BE49-F238E27FC236}">
                <a16:creationId xmlns:a16="http://schemas.microsoft.com/office/drawing/2014/main" id="{CFCB8AD0-3E37-4A31-8AD3-34DE3CCE3C55}"/>
              </a:ext>
            </a:extLst>
          </p:cNvPr>
          <p:cNvGrpSpPr/>
          <p:nvPr/>
        </p:nvGrpSpPr>
        <p:grpSpPr>
          <a:xfrm>
            <a:off x="1163068" y="3138683"/>
            <a:ext cx="1218944" cy="1217640"/>
            <a:chOff x="1749897" y="2894561"/>
            <a:chExt cx="355993" cy="355612"/>
          </a:xfrm>
        </p:grpSpPr>
        <p:sp>
          <p:nvSpPr>
            <p:cNvPr id="26" name="Google Shape;10078;p59">
              <a:extLst>
                <a:ext uri="{FF2B5EF4-FFF2-40B4-BE49-F238E27FC236}">
                  <a16:creationId xmlns:a16="http://schemas.microsoft.com/office/drawing/2014/main" id="{7D8514F9-F657-4510-BBD4-558D3289B793}"/>
                </a:ext>
              </a:extLst>
            </p:cNvPr>
            <p:cNvSpPr/>
            <p:nvPr/>
          </p:nvSpPr>
          <p:spPr>
            <a:xfrm>
              <a:off x="1899858" y="2895324"/>
              <a:ext cx="206033" cy="161728"/>
            </a:xfrm>
            <a:custGeom>
              <a:avLst/>
              <a:gdLst/>
              <a:ahLst/>
              <a:cxnLst/>
              <a:rect l="l" t="t" r="r" b="b"/>
              <a:pathLst>
                <a:path w="6478" h="5085" extrusionOk="0">
                  <a:moveTo>
                    <a:pt x="6156" y="322"/>
                  </a:moveTo>
                  <a:lnTo>
                    <a:pt x="6156" y="4763"/>
                  </a:lnTo>
                  <a:lnTo>
                    <a:pt x="334" y="4763"/>
                  </a:lnTo>
                  <a:lnTo>
                    <a:pt x="334" y="322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4930"/>
                  </a:lnTo>
                  <a:cubicBezTo>
                    <a:pt x="0" y="5013"/>
                    <a:pt x="72" y="5085"/>
                    <a:pt x="167" y="5085"/>
                  </a:cubicBezTo>
                  <a:lnTo>
                    <a:pt x="6311" y="5085"/>
                  </a:lnTo>
                  <a:cubicBezTo>
                    <a:pt x="6406" y="5085"/>
                    <a:pt x="6477" y="5013"/>
                    <a:pt x="6477" y="4930"/>
                  </a:cubicBezTo>
                  <a:lnTo>
                    <a:pt x="6477" y="167"/>
                  </a:lnTo>
                  <a:cubicBezTo>
                    <a:pt x="6477" y="72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79;p59">
              <a:extLst>
                <a:ext uri="{FF2B5EF4-FFF2-40B4-BE49-F238E27FC236}">
                  <a16:creationId xmlns:a16="http://schemas.microsoft.com/office/drawing/2014/main" id="{D783482F-B733-4D6C-BB2E-850EBF94CF3D}"/>
                </a:ext>
              </a:extLst>
            </p:cNvPr>
            <p:cNvSpPr/>
            <p:nvPr/>
          </p:nvSpPr>
          <p:spPr>
            <a:xfrm>
              <a:off x="1751424" y="2894561"/>
              <a:ext cx="135585" cy="161379"/>
            </a:xfrm>
            <a:custGeom>
              <a:avLst/>
              <a:gdLst/>
              <a:ahLst/>
              <a:cxnLst/>
              <a:rect l="l" t="t" r="r" b="b"/>
              <a:pathLst>
                <a:path w="4263" h="5074" extrusionOk="0">
                  <a:moveTo>
                    <a:pt x="3643" y="334"/>
                  </a:moveTo>
                  <a:lnTo>
                    <a:pt x="2048" y="2227"/>
                  </a:lnTo>
                  <a:lnTo>
                    <a:pt x="476" y="334"/>
                  </a:lnTo>
                  <a:close/>
                  <a:moveTo>
                    <a:pt x="286" y="632"/>
                  </a:moveTo>
                  <a:lnTo>
                    <a:pt x="1846" y="2489"/>
                  </a:lnTo>
                  <a:lnTo>
                    <a:pt x="286" y="4359"/>
                  </a:lnTo>
                  <a:lnTo>
                    <a:pt x="286" y="632"/>
                  </a:lnTo>
                  <a:close/>
                  <a:moveTo>
                    <a:pt x="3894" y="561"/>
                  </a:moveTo>
                  <a:lnTo>
                    <a:pt x="3894" y="4430"/>
                  </a:lnTo>
                  <a:lnTo>
                    <a:pt x="2274" y="2489"/>
                  </a:lnTo>
                  <a:lnTo>
                    <a:pt x="3894" y="561"/>
                  </a:lnTo>
                  <a:close/>
                  <a:moveTo>
                    <a:pt x="2072" y="2739"/>
                  </a:moveTo>
                  <a:lnTo>
                    <a:pt x="3763" y="4763"/>
                  </a:lnTo>
                  <a:lnTo>
                    <a:pt x="369" y="4763"/>
                  </a:lnTo>
                  <a:lnTo>
                    <a:pt x="2072" y="2739"/>
                  </a:lnTo>
                  <a:close/>
                  <a:moveTo>
                    <a:pt x="36" y="1"/>
                  </a:moveTo>
                  <a:cubicBezTo>
                    <a:pt x="36" y="1"/>
                    <a:pt x="24" y="1"/>
                    <a:pt x="24" y="25"/>
                  </a:cubicBezTo>
                  <a:cubicBezTo>
                    <a:pt x="24" y="25"/>
                    <a:pt x="12" y="25"/>
                    <a:pt x="12" y="37"/>
                  </a:cubicBezTo>
                  <a:lnTo>
                    <a:pt x="0" y="49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0" y="132"/>
                  </a:lnTo>
                  <a:lnTo>
                    <a:pt x="0" y="144"/>
                  </a:lnTo>
                  <a:lnTo>
                    <a:pt x="0" y="4906"/>
                  </a:lnTo>
                  <a:cubicBezTo>
                    <a:pt x="0" y="4990"/>
                    <a:pt x="72" y="5073"/>
                    <a:pt x="155" y="5073"/>
                  </a:cubicBezTo>
                  <a:lnTo>
                    <a:pt x="4108" y="5073"/>
                  </a:lnTo>
                  <a:cubicBezTo>
                    <a:pt x="4191" y="5073"/>
                    <a:pt x="4263" y="4990"/>
                    <a:pt x="4263" y="4906"/>
                  </a:cubicBezTo>
                  <a:lnTo>
                    <a:pt x="4263" y="144"/>
                  </a:lnTo>
                  <a:cubicBezTo>
                    <a:pt x="4239" y="84"/>
                    <a:pt x="4167" y="1"/>
                    <a:pt x="4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80;p59">
              <a:extLst>
                <a:ext uri="{FF2B5EF4-FFF2-40B4-BE49-F238E27FC236}">
                  <a16:creationId xmlns:a16="http://schemas.microsoft.com/office/drawing/2014/main" id="{7F2D32C6-72DA-4DB4-9133-021FDDB7A32E}"/>
                </a:ext>
              </a:extLst>
            </p:cNvPr>
            <p:cNvSpPr/>
            <p:nvPr/>
          </p:nvSpPr>
          <p:spPr>
            <a:xfrm>
              <a:off x="1931663" y="2921468"/>
              <a:ext cx="64787" cy="10241"/>
            </a:xfrm>
            <a:custGeom>
              <a:avLst/>
              <a:gdLst/>
              <a:ahLst/>
              <a:cxnLst/>
              <a:rect l="l" t="t" r="r" b="b"/>
              <a:pathLst>
                <a:path w="203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882" y="322"/>
                  </a:lnTo>
                  <a:cubicBezTo>
                    <a:pt x="1965" y="322"/>
                    <a:pt x="2037" y="250"/>
                    <a:pt x="2037" y="155"/>
                  </a:cubicBezTo>
                  <a:cubicBezTo>
                    <a:pt x="2037" y="72"/>
                    <a:pt x="1965" y="0"/>
                    <a:pt x="1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81;p59">
              <a:extLst>
                <a:ext uri="{FF2B5EF4-FFF2-40B4-BE49-F238E27FC236}">
                  <a16:creationId xmlns:a16="http://schemas.microsoft.com/office/drawing/2014/main" id="{0B8D3190-94CF-4390-93F6-D4CB4B86B0D5}"/>
                </a:ext>
              </a:extLst>
            </p:cNvPr>
            <p:cNvSpPr/>
            <p:nvPr/>
          </p:nvSpPr>
          <p:spPr>
            <a:xfrm>
              <a:off x="2009681" y="2921468"/>
              <a:ext cx="65168" cy="10241"/>
            </a:xfrm>
            <a:custGeom>
              <a:avLst/>
              <a:gdLst/>
              <a:ahLst/>
              <a:cxnLst/>
              <a:rect l="l" t="t" r="r" b="b"/>
              <a:pathLst>
                <a:path w="2049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1881" y="322"/>
                  </a:lnTo>
                  <a:cubicBezTo>
                    <a:pt x="1965" y="322"/>
                    <a:pt x="2048" y="250"/>
                    <a:pt x="2048" y="155"/>
                  </a:cubicBezTo>
                  <a:cubicBezTo>
                    <a:pt x="2048" y="72"/>
                    <a:pt x="1965" y="0"/>
                    <a:pt x="1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82;p59">
              <a:extLst>
                <a:ext uri="{FF2B5EF4-FFF2-40B4-BE49-F238E27FC236}">
                  <a16:creationId xmlns:a16="http://schemas.microsoft.com/office/drawing/2014/main" id="{AB0FA8B3-1138-4985-BEEE-13805314CB36}"/>
                </a:ext>
              </a:extLst>
            </p:cNvPr>
            <p:cNvSpPr/>
            <p:nvPr/>
          </p:nvSpPr>
          <p:spPr>
            <a:xfrm>
              <a:off x="1931663" y="2954418"/>
              <a:ext cx="64787" cy="10623"/>
            </a:xfrm>
            <a:custGeom>
              <a:avLst/>
              <a:gdLst/>
              <a:ahLst/>
              <a:cxnLst/>
              <a:rect l="l" t="t" r="r" b="b"/>
              <a:pathLst>
                <a:path w="203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1882" y="334"/>
                  </a:lnTo>
                  <a:cubicBezTo>
                    <a:pt x="1965" y="334"/>
                    <a:pt x="2037" y="250"/>
                    <a:pt x="2037" y="167"/>
                  </a:cubicBezTo>
                  <a:cubicBezTo>
                    <a:pt x="2037" y="72"/>
                    <a:pt x="1965" y="0"/>
                    <a:pt x="1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83;p59">
              <a:extLst>
                <a:ext uri="{FF2B5EF4-FFF2-40B4-BE49-F238E27FC236}">
                  <a16:creationId xmlns:a16="http://schemas.microsoft.com/office/drawing/2014/main" id="{9982FDC0-BF42-4C6A-A65F-A6C933A8E6CD}"/>
                </a:ext>
              </a:extLst>
            </p:cNvPr>
            <p:cNvSpPr/>
            <p:nvPr/>
          </p:nvSpPr>
          <p:spPr>
            <a:xfrm>
              <a:off x="2009681" y="2954418"/>
              <a:ext cx="65168" cy="10623"/>
            </a:xfrm>
            <a:custGeom>
              <a:avLst/>
              <a:gdLst/>
              <a:ahLst/>
              <a:cxnLst/>
              <a:rect l="l" t="t" r="r" b="b"/>
              <a:pathLst>
                <a:path w="2049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4"/>
                    <a:pt x="167" y="334"/>
                  </a:cubicBezTo>
                  <a:lnTo>
                    <a:pt x="1881" y="334"/>
                  </a:lnTo>
                  <a:cubicBezTo>
                    <a:pt x="1965" y="334"/>
                    <a:pt x="2048" y="250"/>
                    <a:pt x="2048" y="167"/>
                  </a:cubicBezTo>
                  <a:cubicBezTo>
                    <a:pt x="2048" y="72"/>
                    <a:pt x="1965" y="0"/>
                    <a:pt x="1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84;p59">
              <a:extLst>
                <a:ext uri="{FF2B5EF4-FFF2-40B4-BE49-F238E27FC236}">
                  <a16:creationId xmlns:a16="http://schemas.microsoft.com/office/drawing/2014/main" id="{93C7DC87-83C6-40C3-BF9F-98A458B494AB}"/>
                </a:ext>
              </a:extLst>
            </p:cNvPr>
            <p:cNvSpPr/>
            <p:nvPr/>
          </p:nvSpPr>
          <p:spPr>
            <a:xfrm>
              <a:off x="1931663" y="2987718"/>
              <a:ext cx="64787" cy="10273"/>
            </a:xfrm>
            <a:custGeom>
              <a:avLst/>
              <a:gdLst/>
              <a:ahLst/>
              <a:cxnLst/>
              <a:rect l="l" t="t" r="r" b="b"/>
              <a:pathLst>
                <a:path w="203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882" y="322"/>
                  </a:lnTo>
                  <a:cubicBezTo>
                    <a:pt x="1965" y="322"/>
                    <a:pt x="2037" y="251"/>
                    <a:pt x="2037" y="156"/>
                  </a:cubicBezTo>
                  <a:cubicBezTo>
                    <a:pt x="2037" y="72"/>
                    <a:pt x="1965" y="1"/>
                    <a:pt x="1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85;p59">
              <a:extLst>
                <a:ext uri="{FF2B5EF4-FFF2-40B4-BE49-F238E27FC236}">
                  <a16:creationId xmlns:a16="http://schemas.microsoft.com/office/drawing/2014/main" id="{AF6C0392-99E9-4D51-B528-E17759E581F9}"/>
                </a:ext>
              </a:extLst>
            </p:cNvPr>
            <p:cNvSpPr/>
            <p:nvPr/>
          </p:nvSpPr>
          <p:spPr>
            <a:xfrm>
              <a:off x="2009681" y="2987718"/>
              <a:ext cx="65168" cy="10273"/>
            </a:xfrm>
            <a:custGeom>
              <a:avLst/>
              <a:gdLst/>
              <a:ahLst/>
              <a:cxnLst/>
              <a:rect l="l" t="t" r="r" b="b"/>
              <a:pathLst>
                <a:path w="2049" h="323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1881" y="322"/>
                  </a:lnTo>
                  <a:cubicBezTo>
                    <a:pt x="1965" y="322"/>
                    <a:pt x="2048" y="251"/>
                    <a:pt x="2048" y="156"/>
                  </a:cubicBezTo>
                  <a:cubicBezTo>
                    <a:pt x="2048" y="72"/>
                    <a:pt x="1965" y="1"/>
                    <a:pt x="1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86;p59">
              <a:extLst>
                <a:ext uri="{FF2B5EF4-FFF2-40B4-BE49-F238E27FC236}">
                  <a16:creationId xmlns:a16="http://schemas.microsoft.com/office/drawing/2014/main" id="{4D3724AB-0CDF-435F-A5CC-A4804FD04100}"/>
                </a:ext>
              </a:extLst>
            </p:cNvPr>
            <p:cNvSpPr/>
            <p:nvPr/>
          </p:nvSpPr>
          <p:spPr>
            <a:xfrm>
              <a:off x="1931663" y="3020668"/>
              <a:ext cx="64787" cy="10655"/>
            </a:xfrm>
            <a:custGeom>
              <a:avLst/>
              <a:gdLst/>
              <a:ahLst/>
              <a:cxnLst/>
              <a:rect l="l" t="t" r="r" b="b"/>
              <a:pathLst>
                <a:path w="203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882" y="334"/>
                  </a:lnTo>
                  <a:cubicBezTo>
                    <a:pt x="1965" y="334"/>
                    <a:pt x="2037" y="251"/>
                    <a:pt x="2037" y="167"/>
                  </a:cubicBezTo>
                  <a:cubicBezTo>
                    <a:pt x="2037" y="72"/>
                    <a:pt x="1965" y="1"/>
                    <a:pt x="1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87;p59">
              <a:extLst>
                <a:ext uri="{FF2B5EF4-FFF2-40B4-BE49-F238E27FC236}">
                  <a16:creationId xmlns:a16="http://schemas.microsoft.com/office/drawing/2014/main" id="{405ABA3C-4366-4324-B73E-971C3F3350AD}"/>
                </a:ext>
              </a:extLst>
            </p:cNvPr>
            <p:cNvSpPr/>
            <p:nvPr/>
          </p:nvSpPr>
          <p:spPr>
            <a:xfrm>
              <a:off x="2009681" y="3020668"/>
              <a:ext cx="65168" cy="10655"/>
            </a:xfrm>
            <a:custGeom>
              <a:avLst/>
              <a:gdLst/>
              <a:ahLst/>
              <a:cxnLst/>
              <a:rect l="l" t="t" r="r" b="b"/>
              <a:pathLst>
                <a:path w="2049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881" y="334"/>
                  </a:lnTo>
                  <a:cubicBezTo>
                    <a:pt x="1965" y="334"/>
                    <a:pt x="2048" y="251"/>
                    <a:pt x="2048" y="167"/>
                  </a:cubicBezTo>
                  <a:cubicBezTo>
                    <a:pt x="2048" y="72"/>
                    <a:pt x="1965" y="1"/>
                    <a:pt x="1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88;p59">
              <a:extLst>
                <a:ext uri="{FF2B5EF4-FFF2-40B4-BE49-F238E27FC236}">
                  <a16:creationId xmlns:a16="http://schemas.microsoft.com/office/drawing/2014/main" id="{60D1D610-8FF4-42A3-83F7-4479B2808B03}"/>
                </a:ext>
              </a:extLst>
            </p:cNvPr>
            <p:cNvSpPr/>
            <p:nvPr/>
          </p:nvSpPr>
          <p:spPr>
            <a:xfrm>
              <a:off x="1749897" y="3069138"/>
              <a:ext cx="355993" cy="181034"/>
            </a:xfrm>
            <a:custGeom>
              <a:avLst/>
              <a:gdLst/>
              <a:ahLst/>
              <a:cxnLst/>
              <a:rect l="l" t="t" r="r" b="b"/>
              <a:pathLst>
                <a:path w="11193" h="5692" extrusionOk="0">
                  <a:moveTo>
                    <a:pt x="9859" y="322"/>
                  </a:moveTo>
                  <a:lnTo>
                    <a:pt x="5596" y="1477"/>
                  </a:lnTo>
                  <a:lnTo>
                    <a:pt x="1334" y="322"/>
                  </a:lnTo>
                  <a:close/>
                  <a:moveTo>
                    <a:pt x="334" y="394"/>
                  </a:moveTo>
                  <a:lnTo>
                    <a:pt x="4954" y="1644"/>
                  </a:lnTo>
                  <a:lnTo>
                    <a:pt x="334" y="2894"/>
                  </a:lnTo>
                  <a:lnTo>
                    <a:pt x="334" y="394"/>
                  </a:lnTo>
                  <a:close/>
                  <a:moveTo>
                    <a:pt x="10871" y="417"/>
                  </a:moveTo>
                  <a:lnTo>
                    <a:pt x="10871" y="2918"/>
                  </a:lnTo>
                  <a:lnTo>
                    <a:pt x="6239" y="1668"/>
                  </a:lnTo>
                  <a:lnTo>
                    <a:pt x="10871" y="417"/>
                  </a:lnTo>
                  <a:close/>
                  <a:moveTo>
                    <a:pt x="5596" y="1822"/>
                  </a:moveTo>
                  <a:lnTo>
                    <a:pt x="10252" y="3096"/>
                  </a:lnTo>
                  <a:lnTo>
                    <a:pt x="941" y="3096"/>
                  </a:lnTo>
                  <a:lnTo>
                    <a:pt x="5596" y="1822"/>
                  </a:lnTo>
                  <a:close/>
                  <a:moveTo>
                    <a:pt x="9132" y="3425"/>
                  </a:moveTo>
                  <a:cubicBezTo>
                    <a:pt x="9140" y="3425"/>
                    <a:pt x="9148" y="3427"/>
                    <a:pt x="9156" y="3430"/>
                  </a:cubicBezTo>
                  <a:lnTo>
                    <a:pt x="10669" y="4477"/>
                  </a:lnTo>
                  <a:cubicBezTo>
                    <a:pt x="10692" y="4489"/>
                    <a:pt x="10704" y="4501"/>
                    <a:pt x="10692" y="4537"/>
                  </a:cubicBezTo>
                  <a:cubicBezTo>
                    <a:pt x="10692" y="4549"/>
                    <a:pt x="10669" y="4561"/>
                    <a:pt x="10645" y="4561"/>
                  </a:cubicBezTo>
                  <a:lnTo>
                    <a:pt x="9871" y="4525"/>
                  </a:lnTo>
                  <a:cubicBezTo>
                    <a:pt x="9856" y="4522"/>
                    <a:pt x="9840" y="4521"/>
                    <a:pt x="9825" y="4521"/>
                  </a:cubicBezTo>
                  <a:cubicBezTo>
                    <a:pt x="9708" y="4521"/>
                    <a:pt x="9589" y="4598"/>
                    <a:pt x="9526" y="4704"/>
                  </a:cubicBezTo>
                  <a:cubicBezTo>
                    <a:pt x="9097" y="5382"/>
                    <a:pt x="9121" y="5382"/>
                    <a:pt x="9085" y="5382"/>
                  </a:cubicBezTo>
                  <a:cubicBezTo>
                    <a:pt x="9049" y="5382"/>
                    <a:pt x="9037" y="5370"/>
                    <a:pt x="9037" y="5335"/>
                  </a:cubicBezTo>
                  <a:lnTo>
                    <a:pt x="9085" y="3477"/>
                  </a:lnTo>
                  <a:cubicBezTo>
                    <a:pt x="9085" y="3441"/>
                    <a:pt x="9106" y="3425"/>
                    <a:pt x="9132" y="3425"/>
                  </a:cubicBezTo>
                  <a:close/>
                  <a:moveTo>
                    <a:pt x="334" y="1"/>
                  </a:moveTo>
                  <a:cubicBezTo>
                    <a:pt x="286" y="1"/>
                    <a:pt x="239" y="13"/>
                    <a:pt x="215" y="25"/>
                  </a:cubicBezTo>
                  <a:cubicBezTo>
                    <a:pt x="96" y="72"/>
                    <a:pt x="12" y="191"/>
                    <a:pt x="1" y="310"/>
                  </a:cubicBezTo>
                  <a:lnTo>
                    <a:pt x="1" y="322"/>
                  </a:lnTo>
                  <a:lnTo>
                    <a:pt x="1" y="3096"/>
                  </a:lnTo>
                  <a:cubicBezTo>
                    <a:pt x="1" y="3275"/>
                    <a:pt x="155" y="3418"/>
                    <a:pt x="334" y="3418"/>
                  </a:cubicBezTo>
                  <a:lnTo>
                    <a:pt x="8728" y="3418"/>
                  </a:lnTo>
                  <a:cubicBezTo>
                    <a:pt x="8728" y="3465"/>
                    <a:pt x="8728" y="3346"/>
                    <a:pt x="8680" y="5311"/>
                  </a:cubicBezTo>
                  <a:cubicBezTo>
                    <a:pt x="8680" y="5418"/>
                    <a:pt x="8704" y="5513"/>
                    <a:pt x="8775" y="5573"/>
                  </a:cubicBezTo>
                  <a:cubicBezTo>
                    <a:pt x="8859" y="5656"/>
                    <a:pt x="8954" y="5692"/>
                    <a:pt x="9061" y="5692"/>
                  </a:cubicBezTo>
                  <a:cubicBezTo>
                    <a:pt x="9192" y="5692"/>
                    <a:pt x="9311" y="5620"/>
                    <a:pt x="9395" y="5513"/>
                  </a:cubicBezTo>
                  <a:cubicBezTo>
                    <a:pt x="9823" y="4847"/>
                    <a:pt x="9787" y="4835"/>
                    <a:pt x="9835" y="4835"/>
                  </a:cubicBezTo>
                  <a:cubicBezTo>
                    <a:pt x="10764" y="4882"/>
                    <a:pt x="10621" y="4882"/>
                    <a:pt x="10645" y="4882"/>
                  </a:cubicBezTo>
                  <a:cubicBezTo>
                    <a:pt x="10800" y="4882"/>
                    <a:pt x="10954" y="4775"/>
                    <a:pt x="11002" y="4608"/>
                  </a:cubicBezTo>
                  <a:cubicBezTo>
                    <a:pt x="11038" y="4442"/>
                    <a:pt x="10978" y="4287"/>
                    <a:pt x="10847" y="4180"/>
                  </a:cubicBezTo>
                  <a:lnTo>
                    <a:pt x="9704" y="3406"/>
                  </a:lnTo>
                  <a:lnTo>
                    <a:pt x="10847" y="3406"/>
                  </a:lnTo>
                  <a:cubicBezTo>
                    <a:pt x="11026" y="3406"/>
                    <a:pt x="11181" y="3251"/>
                    <a:pt x="11181" y="3073"/>
                  </a:cubicBezTo>
                  <a:cubicBezTo>
                    <a:pt x="11192" y="2739"/>
                    <a:pt x="11192" y="620"/>
                    <a:pt x="11192" y="310"/>
                  </a:cubicBezTo>
                  <a:cubicBezTo>
                    <a:pt x="11192" y="179"/>
                    <a:pt x="11109" y="72"/>
                    <a:pt x="10990" y="25"/>
                  </a:cubicBezTo>
                  <a:cubicBezTo>
                    <a:pt x="10942" y="13"/>
                    <a:pt x="10907" y="1"/>
                    <a:pt x="108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424;p57">
            <a:extLst>
              <a:ext uri="{FF2B5EF4-FFF2-40B4-BE49-F238E27FC236}">
                <a16:creationId xmlns:a16="http://schemas.microsoft.com/office/drawing/2014/main" id="{DE4D3075-D72C-410A-905D-94EA1EA9185D}"/>
              </a:ext>
            </a:extLst>
          </p:cNvPr>
          <p:cNvSpPr/>
          <p:nvPr/>
        </p:nvSpPr>
        <p:spPr>
          <a:xfrm>
            <a:off x="3965259" y="2994897"/>
            <a:ext cx="1213481" cy="1212305"/>
          </a:xfrm>
          <a:custGeom>
            <a:avLst/>
            <a:gdLst/>
            <a:ahLst/>
            <a:cxnLst/>
            <a:rect l="l" t="t" r="r" b="b"/>
            <a:pathLst>
              <a:path w="11347" h="11336" extrusionOk="0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7900;p56">
            <a:extLst>
              <a:ext uri="{FF2B5EF4-FFF2-40B4-BE49-F238E27FC236}">
                <a16:creationId xmlns:a16="http://schemas.microsoft.com/office/drawing/2014/main" id="{598C34A5-4D26-46BD-8B7A-320559BF6832}"/>
              </a:ext>
            </a:extLst>
          </p:cNvPr>
          <p:cNvGrpSpPr/>
          <p:nvPr/>
        </p:nvGrpSpPr>
        <p:grpSpPr>
          <a:xfrm>
            <a:off x="6891340" y="3003744"/>
            <a:ext cx="858787" cy="1174388"/>
            <a:chOff x="897141" y="3359875"/>
            <a:chExt cx="257962" cy="352762"/>
          </a:xfrm>
        </p:grpSpPr>
        <p:sp>
          <p:nvSpPr>
            <p:cNvPr id="39" name="Google Shape;7901;p56">
              <a:extLst>
                <a:ext uri="{FF2B5EF4-FFF2-40B4-BE49-F238E27FC236}">
                  <a16:creationId xmlns:a16="http://schemas.microsoft.com/office/drawing/2014/main" id="{6D2B348B-E1DD-4F0E-B20A-F4CB19ABBED9}"/>
                </a:ext>
              </a:extLst>
            </p:cNvPr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02;p56">
              <a:extLst>
                <a:ext uri="{FF2B5EF4-FFF2-40B4-BE49-F238E27FC236}">
                  <a16:creationId xmlns:a16="http://schemas.microsoft.com/office/drawing/2014/main" id="{A4DCEF94-C5B0-4533-8B5C-84033E18B420}"/>
                </a:ext>
              </a:extLst>
            </p:cNvPr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03;p56">
              <a:extLst>
                <a:ext uri="{FF2B5EF4-FFF2-40B4-BE49-F238E27FC236}">
                  <a16:creationId xmlns:a16="http://schemas.microsoft.com/office/drawing/2014/main" id="{4C9D3CB5-078F-47F4-B71D-147AC7864A82}"/>
                </a:ext>
              </a:extLst>
            </p:cNvPr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04;p56">
              <a:extLst>
                <a:ext uri="{FF2B5EF4-FFF2-40B4-BE49-F238E27FC236}">
                  <a16:creationId xmlns:a16="http://schemas.microsoft.com/office/drawing/2014/main" id="{E0262FA3-85D1-46BE-88F1-51D5505F2491}"/>
                </a:ext>
              </a:extLst>
            </p:cNvPr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05;p56">
              <a:extLst>
                <a:ext uri="{FF2B5EF4-FFF2-40B4-BE49-F238E27FC236}">
                  <a16:creationId xmlns:a16="http://schemas.microsoft.com/office/drawing/2014/main" id="{A803CB38-E61D-4221-91F5-3AAB9247FDD0}"/>
                </a:ext>
              </a:extLst>
            </p:cNvPr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06;p56">
              <a:extLst>
                <a:ext uri="{FF2B5EF4-FFF2-40B4-BE49-F238E27FC236}">
                  <a16:creationId xmlns:a16="http://schemas.microsoft.com/office/drawing/2014/main" id="{75C88700-6801-4F38-80BA-44AC0CD316B8}"/>
                </a:ext>
              </a:extLst>
            </p:cNvPr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07;p56">
              <a:extLst>
                <a:ext uri="{FF2B5EF4-FFF2-40B4-BE49-F238E27FC236}">
                  <a16:creationId xmlns:a16="http://schemas.microsoft.com/office/drawing/2014/main" id="{38DB5C8B-D41F-47C1-9F53-204BE5ADB114}"/>
                </a:ext>
              </a:extLst>
            </p:cNvPr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08;p56">
              <a:extLst>
                <a:ext uri="{FF2B5EF4-FFF2-40B4-BE49-F238E27FC236}">
                  <a16:creationId xmlns:a16="http://schemas.microsoft.com/office/drawing/2014/main" id="{2DCD0C0C-E457-4C18-9BBF-2ADFC6DC1C93}"/>
                </a:ext>
              </a:extLst>
            </p:cNvPr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sp>
        <p:nvSpPr>
          <p:cNvPr id="892" name="Google Shape;892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3A2240-C8C2-4DAC-9511-55755B0DB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610" y="1181534"/>
            <a:ext cx="3622620" cy="3257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324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Abel</vt:lpstr>
      <vt:lpstr>Arial</vt:lpstr>
      <vt:lpstr>Josefin Slab</vt:lpstr>
      <vt:lpstr>Staatliches</vt:lpstr>
      <vt:lpstr>Anaheim</vt:lpstr>
      <vt:lpstr>Anton</vt:lpstr>
      <vt:lpstr>Josefin Sans</vt:lpstr>
      <vt:lpstr>Economy Thesis by Slidesgo</vt:lpstr>
      <vt:lpstr>3XA3  POC Presentation</vt:lpstr>
      <vt:lpstr>1.  OBJECTIVES</vt:lpstr>
      <vt:lpstr>Quick Summary</vt:lpstr>
      <vt:lpstr>Package Installation</vt:lpstr>
      <vt:lpstr>Current STatus</vt:lpstr>
      <vt:lpstr>POC Live Demonstration</vt:lpstr>
      <vt:lpstr>UML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3XA3  POC Presentation</dc:title>
  <cp:lastModifiedBy>Maanav Dalal</cp:lastModifiedBy>
  <cp:revision>9</cp:revision>
  <dcterms:modified xsi:type="dcterms:W3CDTF">2021-02-22T18:03:20Z</dcterms:modified>
</cp:coreProperties>
</file>