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666BEC8-2B00-467A-88C4-F5A91DFBCE1F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BA57E7F-BCCC-43A1-8D24-419A3414CE75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9143640" cy="180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  <a:ea typeface="Arial"/>
              </a:rPr>
              <a:t>Content verification by generating questions using NLP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806480"/>
            <a:ext cx="9143640" cy="2399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Arial"/>
                <a:ea typeface="Arial"/>
              </a:rPr>
              <a:t>Jay Vaghani - 15CP057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Arial"/>
                <a:ea typeface="Arial"/>
              </a:rPr>
              <a:t>Jay Movaliya - 15CP066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434343"/>
                </a:solidFill>
                <a:latin typeface="Arial"/>
                <a:ea typeface="Arial"/>
              </a:rPr>
              <a:t>Vivek Baraiya - 15CP202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Problem Introduction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How would someone tell whether the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content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 is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yours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? They might ask you to summarize it or describe how it relates to your own research.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At first, they might just ask you questions to check that you remember the basic facts.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-57960"/>
            <a:ext cx="91440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7200" spc="-1" strike="noStrike">
                <a:solidFill>
                  <a:srgbClr val="000000"/>
                </a:solidFill>
                <a:latin typeface="Arial"/>
                <a:ea typeface="Arial"/>
              </a:rPr>
              <a:t>Why?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Generating such questions, and authoring reading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assessments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 more generally, can be a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time-consuming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effortful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 process.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For example, an elementary school teacher might ask his or her students basic questions.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299160"/>
            <a:ext cx="8520120" cy="135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Monrovia was named after James Monroe, who was president of the United States in 1822. In that year a group of freed U.S. slaves, sponsored by a U.S. society, started a new settlement on the continent of their ancestors.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Shape 73" descr=""/>
          <p:cNvPicPr/>
          <p:nvPr/>
        </p:nvPicPr>
        <p:blipFill>
          <a:blip r:embed="rId1"/>
          <a:stretch/>
        </p:blipFill>
        <p:spPr>
          <a:xfrm>
            <a:off x="388080" y="1497240"/>
            <a:ext cx="8390160" cy="273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Artificial Intelligence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NLTK - Natural Language Toolkit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2018-07-04T22:46:36Z</dcterms:modified>
  <cp:revision>1</cp:revision>
  <dc:subject/>
  <dc:title/>
</cp:coreProperties>
</file>