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9" autoAdjust="0"/>
  </p:normalViewPr>
  <p:slideViewPr>
    <p:cSldViewPr snapToGrid="0" snapToObjects="1">
      <p:cViewPr varScale="1">
        <p:scale>
          <a:sx n="95" d="100"/>
          <a:sy n="95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4CBE-0D0A-3949-92AC-0AA04C2A36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835A-8489-904E-8C35-0492BE484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</a:t>
            </a:r>
            <a:r>
              <a:rPr lang="en-US" baseline="0" dirty="0" smtClean="0"/>
              <a:t> cookies are used to store the local data but we have used html5 secure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835A-8489-904E-8C35-0492BE4847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Prof. Giovanni Di </a:t>
            </a:r>
            <a:r>
              <a:rPr lang="en-US" cap="none" dirty="0" err="1" smtClean="0"/>
              <a:t>Crescenzo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6605" y="872661"/>
            <a:ext cx="6629400" cy="1219201"/>
          </a:xfrm>
        </p:spPr>
        <p:txBody>
          <a:bodyPr/>
          <a:lstStyle/>
          <a:p>
            <a:r>
              <a:rPr lang="en-US" cap="none" dirty="0" smtClean="0"/>
              <a:t>Modern Cryptography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805" y="3239044"/>
            <a:ext cx="655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Project 2 : Blog Application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94771" y="5907333"/>
            <a:ext cx="32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Rajat</a:t>
            </a:r>
            <a:r>
              <a:rPr lang="en-US" dirty="0" smtClean="0"/>
              <a:t> </a:t>
            </a:r>
            <a:r>
              <a:rPr lang="en-US" dirty="0" err="1" smtClean="0"/>
              <a:t>Pawar</a:t>
            </a:r>
            <a:r>
              <a:rPr lang="en-US" dirty="0" smtClean="0"/>
              <a:t> (N13295898)</a:t>
            </a:r>
          </a:p>
          <a:p>
            <a:r>
              <a:rPr lang="en-US" dirty="0" smtClean="0"/>
              <a:t>Jay Patel (N10541249)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5-04 at 6.3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599"/>
            <a:ext cx="9144000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6.4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8"/>
            <a:ext cx="9144000" cy="68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6.0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6.4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15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6.0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8.48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04 at 8.4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6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Questions??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3168317" y="3609474"/>
            <a:ext cx="2835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914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Application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registration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Post blog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View blog</a:t>
            </a:r>
          </a:p>
        </p:txBody>
      </p:sp>
    </p:spTree>
    <p:extLst>
      <p:ext uri="{BB962C8B-B14F-4D97-AF65-F5344CB8AC3E}">
        <p14:creationId xmlns:p14="http://schemas.microsoft.com/office/powerpoint/2010/main" val="59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Idea Of Security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secure system is a virtual impossibility.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approach often used in the security profession is one of balancing risk and usability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Possible Threats To Application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modification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Data can be changed in between communication channel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Man in the middle</a:t>
            </a:r>
          </a:p>
          <a:p>
            <a:r>
              <a:rPr lang="en-US" sz="2000" dirty="0" smtClean="0"/>
              <a:t>Data replay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Attacker can resend the same request which was captured previously</a:t>
            </a:r>
          </a:p>
          <a:p>
            <a:r>
              <a:rPr lang="en-US" sz="2000" dirty="0" smtClean="0"/>
              <a:t>Data eavesdropping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Attacker can sniff the traffic between client and server.</a:t>
            </a:r>
          </a:p>
          <a:p>
            <a:r>
              <a:rPr lang="en-US" sz="2000" dirty="0" smtClean="0"/>
              <a:t>Data storage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How data is stored on the server</a:t>
            </a:r>
            <a:r>
              <a:rPr lang="en-US" sz="1600" dirty="0" smtClean="0"/>
              <a:t>?</a:t>
            </a:r>
            <a:endParaRPr lang="en-US" sz="1600" dirty="0"/>
          </a:p>
          <a:p>
            <a:r>
              <a:rPr lang="en-US" sz="2000" dirty="0" smtClean="0"/>
              <a:t>Key management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How keys are stored?</a:t>
            </a:r>
          </a:p>
        </p:txBody>
      </p:sp>
    </p:spTree>
    <p:extLst>
      <p:ext uri="{BB962C8B-B14F-4D97-AF65-F5344CB8AC3E}">
        <p14:creationId xmlns:p14="http://schemas.microsoft.com/office/powerpoint/2010/main" val="3156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Cryptographic Steps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HTML5 secure local storage in browser to store the client side keys.</a:t>
            </a:r>
          </a:p>
          <a:p>
            <a:r>
              <a:rPr lang="en-US" dirty="0" smtClean="0"/>
              <a:t>Implemented Asymmetric key algorithm to encrypt the communication between client and server.</a:t>
            </a:r>
          </a:p>
          <a:p>
            <a:r>
              <a:rPr lang="en-US" dirty="0" smtClean="0"/>
              <a:t>Used session variables to mitigate the data replay attacks.</a:t>
            </a:r>
          </a:p>
          <a:p>
            <a:r>
              <a:rPr lang="en-US" dirty="0" smtClean="0"/>
              <a:t>Implemented native methods to store data securely on server.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0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Implementation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side:</a:t>
            </a:r>
          </a:p>
          <a:p>
            <a:pPr lvl="1"/>
            <a:r>
              <a:rPr lang="en-US" dirty="0" err="1" smtClean="0"/>
              <a:t>php</a:t>
            </a:r>
            <a:endParaRPr lang="en-US" dirty="0"/>
          </a:p>
          <a:p>
            <a:pPr lvl="1"/>
            <a:r>
              <a:rPr lang="en-US" dirty="0" smtClean="0"/>
              <a:t>C++</a:t>
            </a:r>
            <a:endParaRPr lang="en-US" dirty="0"/>
          </a:p>
          <a:p>
            <a:pPr lvl="1"/>
            <a:r>
              <a:rPr lang="en-US" dirty="0" err="1" smtClean="0"/>
              <a:t>Openssl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Client side:</a:t>
            </a:r>
          </a:p>
          <a:p>
            <a:pPr marL="617220" lvl="2">
              <a:buClr>
                <a:schemeClr val="accent1"/>
              </a:buClr>
            </a:pPr>
            <a:r>
              <a:rPr lang="en-US" sz="2200" dirty="0" smtClean="0"/>
              <a:t>HTML5</a:t>
            </a:r>
          </a:p>
          <a:p>
            <a:pPr marL="617220" lvl="2">
              <a:buClr>
                <a:schemeClr val="accent1"/>
              </a:buClr>
            </a:pPr>
            <a:r>
              <a:rPr lang="en-US" sz="2200" dirty="0" err="1" smtClean="0"/>
              <a:t>Javascript</a:t>
            </a:r>
            <a:endParaRPr lang="en-US" sz="2200" dirty="0" smtClean="0"/>
          </a:p>
          <a:p>
            <a:pPr marL="617220" lvl="2">
              <a:buClr>
                <a:schemeClr val="accent1"/>
              </a:buClr>
            </a:pPr>
            <a:r>
              <a:rPr lang="en-US" sz="2200" dirty="0" smtClean="0"/>
              <a:t>AJAX</a:t>
            </a:r>
          </a:p>
          <a:p>
            <a:pPr marL="617220" lvl="2">
              <a:buClr>
                <a:schemeClr val="accent1"/>
              </a:buClr>
            </a:pPr>
            <a:r>
              <a:rPr lang="en-US" sz="2200" dirty="0" err="1" smtClean="0"/>
              <a:t>crytoJS</a:t>
            </a:r>
            <a:endParaRPr lang="en-US" sz="2200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5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Screenshots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7729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 Shot 2015-05-04 at 6.2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5-04 at 6.2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191</TotalTime>
  <Words>207</Words>
  <Application>Microsoft Macintosh PowerPoint</Application>
  <PresentationFormat>On-screen Show (4:3)</PresentationFormat>
  <Paragraphs>46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Modern Cryptography</vt:lpstr>
      <vt:lpstr>Introduction</vt:lpstr>
      <vt:lpstr>Idea Of Security</vt:lpstr>
      <vt:lpstr>Possible Threats To Application</vt:lpstr>
      <vt:lpstr>Cryptographic Steps</vt:lpstr>
      <vt:lpstr>Implementation</vt:lpstr>
      <vt:lpstr>Screenshots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Questions??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Cryptography</dc:title>
  <dc:creator>Jay Patel</dc:creator>
  <cp:lastModifiedBy>Jay Patel</cp:lastModifiedBy>
  <cp:revision>21</cp:revision>
  <dcterms:created xsi:type="dcterms:W3CDTF">2015-05-04T22:48:22Z</dcterms:created>
  <dcterms:modified xsi:type="dcterms:W3CDTF">2015-05-05T02:03:18Z</dcterms:modified>
</cp:coreProperties>
</file>