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CE0-8BD4-4487-84F6-11B3323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53E8-8909-42E7-8C50-D1DA269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CE8-5CD4-44B4-8501-3F99C47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88A-F016-405E-AA82-310985D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97CF-686E-4857-8B9B-C04018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98C-D82A-4DFA-AA93-94CED83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3909-9748-4E22-A9AC-DAD2DF13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903-0474-4D5E-B74E-D192D35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792B-54B0-44C9-B820-EFB5018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760C-2A9D-4D07-9D27-CC2FA59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9036B8A-9EAD-4AAD-83AA-DC9A263E3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906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5806-68B8-4CD7-8FA6-4463BE25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DC48-EC35-4DB2-B147-01E9DC4B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A659-CB80-41C8-88D1-731988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EF6-40B1-4F09-8C35-F50B8F16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4F3-F4BF-48C6-974A-B59B00A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DEE-84DA-4AF3-A6BC-6E9E5A9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87E8-6EBA-4238-989E-4685C2B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D27-77CF-4A0E-9C59-AF5C873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A1B-3AD2-4519-AAF8-3B56DC3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CD64-5E74-462B-822E-D2E26EF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24CBB-1CA2-4374-BF0D-136995A15571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2A427E-E722-43F6-8893-29256C9DFE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66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0D8-5AA6-42B7-A87B-D5CAF083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0D4E-9095-46F9-A5C9-1790700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C09B-FEE3-4CAD-A283-70A56FE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C8C-E06B-4074-B012-D8AE082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E7FB-11F0-49E0-8FB5-978D648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9E6-8BB1-402B-8258-6C329C1A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E4F-465A-4F22-8E4A-26ABB4F1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28" y="962228"/>
            <a:ext cx="5867400" cy="547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5906-6EF7-4837-9C1F-18194290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928" y="962229"/>
            <a:ext cx="5857672" cy="5473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DB0C-D9D8-49A7-82E7-48B6605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0FE-5E30-4FCE-920C-79E15E2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731-FB6F-4BEB-93A2-CDDBF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09EBF-7BC1-4674-AC80-CBA7BD9ADF4D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432B0486-9540-4B30-8243-96CA7823D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48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A6DB-E59D-4FA7-A9C6-69EED83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0" y="2412464"/>
            <a:ext cx="5835446" cy="427614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873F-3DCE-427C-ADF8-0C4C9C99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355" y="2842848"/>
            <a:ext cx="583544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6096-BC6B-4CDF-B353-3534C9FC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881" y="2412464"/>
            <a:ext cx="5901445" cy="413628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425E-2EF6-4C95-A1BE-AC96E277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2848"/>
            <a:ext cx="587226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2A11-A0D1-42B4-9909-09C7985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0DFC-16CA-43A9-939D-7ACD4BB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1FFE-0AE1-4433-A916-ADCD13F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2CA5BD-39A3-4D6A-AF8D-AD5273CAEC67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46947F-B82B-409E-AB7F-2AE1382DDC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354" y="952500"/>
            <a:ext cx="11860111" cy="1333500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645BA2-6017-4F52-A579-CFE985726AEA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8CB20CA8-6653-4DAA-9882-BB51E1356B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8DB-458C-4E9E-97E3-C1B718D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D1C0-D895-4A14-9AB9-220F442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B4CD8-1737-428F-8DB2-157F393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58B1-B370-4BC1-971F-D9908A3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86458-D1FC-496C-9543-500B1C2F48FB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D02D8F3B-C6C8-4421-9BB2-F38382CD31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0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C1F9-A227-4A2B-BD98-E7D9F06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8CE5-DAFE-4B9E-9E7C-8EFB503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C7CA-9B3A-4125-9521-259316F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309E9D-9638-4AE0-8D83-C741D7D59E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064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958F-BC66-4C32-903F-DFFFEE6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246" y="987425"/>
            <a:ext cx="8119353" cy="5429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20B7-77BB-4F14-B27D-FF984E0F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129" y="995363"/>
            <a:ext cx="3651113" cy="54292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8A40-D876-4DB0-9DDD-6C67975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DAD-7D33-4EC5-9E2A-8BBA644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FE48-9E9D-4129-895E-41B91EE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4F5C0225-93FD-43B5-8787-F6DC6B8F86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F372B-8339-408C-AA0A-F87A0B3C9E65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41A-C9DC-4A34-BDB5-F600AF6A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44F5-BAB6-4EC1-A930-4CCBE56B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878-6AF8-49A2-A095-DE851DB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8AF-1DD8-4EE6-9A9F-7778644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473E-CBCF-4483-8B75-B529360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FAA-BB06-4CC5-84F7-5BD29F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FC61FFE-C0DF-4EF0-9DE1-1DBBBFC87B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27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AEF5-333F-460E-94B3-4B87E2A1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FD7-37D8-4ECA-8170-13328ED7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28" y="963038"/>
            <a:ext cx="11877472" cy="5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972A-8131-429E-89F0-5B758BEE3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7583" y="6441379"/>
            <a:ext cx="1439696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791C-8BCF-4D5C-9CE2-A2946A89C16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F2B9-67B3-4B35-B1A0-D23390CE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29" y="6441379"/>
            <a:ext cx="9818450" cy="299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9592-3999-4D7A-9133-65B971FF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7279" y="6438610"/>
            <a:ext cx="517187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514-05B2-492A-8438-E60A2CA51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96" userDrawn="1">
          <p15:clr>
            <a:srgbClr val="F26B43"/>
          </p15:clr>
        </p15:guide>
        <p15:guide id="5" pos="7584" userDrawn="1">
          <p15:clr>
            <a:srgbClr val="F26B43"/>
          </p15:clr>
        </p15:guide>
        <p15:guide id="6" orient="horz" pos="2260" userDrawn="1">
          <p15:clr>
            <a:srgbClr val="F26B43"/>
          </p15:clr>
        </p15:guide>
        <p15:guide id="7" orient="horz" pos="4248" userDrawn="1">
          <p15:clr>
            <a:srgbClr val="F26B43"/>
          </p15:clr>
        </p15:guide>
        <p15:guide id="8" orient="horz" pos="7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7BF-4A29-41D9-9B1E-5FB6F717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CEE-F653-439A-8FB2-FDA0E23A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for Data Research and Analytics</a:t>
            </a:r>
          </a:p>
        </p:txBody>
      </p:sp>
    </p:spTree>
    <p:extLst>
      <p:ext uri="{BB962C8B-B14F-4D97-AF65-F5344CB8AC3E}">
        <p14:creationId xmlns:p14="http://schemas.microsoft.com/office/powerpoint/2010/main" val="6176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FDF-F5D6-412B-86CF-5B60E82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Session-1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524-5799-47EE-ADF7-20AA4C7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9478EB-7CBB-4915-AB24-FA95101DC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722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79F-991B-435C-B984-8CED22D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733-CA29-4F95-A56F-E69B82E8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complete collection of research subjects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F742FB-B95D-43B3-8E16-A8B980A1E1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394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Statistics for Public Health Research</vt:lpstr>
      <vt:lpstr>Session-1 Table of Content</vt:lpstr>
      <vt:lpstr>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 Yushuf Sharker</dc:creator>
  <cp:lastModifiedBy>M A Yushuf Sharker</cp:lastModifiedBy>
  <cp:revision>12</cp:revision>
  <dcterms:created xsi:type="dcterms:W3CDTF">2021-11-28T02:30:44Z</dcterms:created>
  <dcterms:modified xsi:type="dcterms:W3CDTF">2021-11-28T15:54:03Z</dcterms:modified>
</cp:coreProperties>
</file>