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5CE0-8BD4-4487-84F6-11B3323F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C53E8-8909-42E7-8C50-D1DA2694B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CE8-5CD4-44B4-8501-3F99C475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C88A-F016-405E-AA82-310985D6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097CF-686E-4857-8B9B-C040182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98C-D82A-4DFA-AA93-94CED83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C3909-9748-4E22-A9AC-DAD2DF13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B0903-0474-4D5E-B74E-D192D351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792B-54B0-44C9-B820-EFB50187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760C-2A9D-4D07-9D27-CC2FA59A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6B3600-D778-4C56-91A5-D6578B6B4EDC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89C2145-46D9-4050-A5C9-9AA2F987D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6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A5806-68B8-4CD7-8FA6-4463BE258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7DC48-EC35-4DB2-B147-01E9DC4B1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A659-CB80-41C8-88D1-7319884E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6CEF6-40B1-4F09-8C35-F50B8F16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64F3-F4BF-48C6-974A-B59B00A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DEE-84DA-4AF3-A6BC-6E9E5A9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87E8-6EBA-4238-989E-4685C2B3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10" y="963038"/>
            <a:ext cx="11004331" cy="54758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D27-77CF-4A0E-9C59-AF5C8736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EA1B-3AD2-4519-AAF8-3B56DC3C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CD64-5E74-462B-822E-D2E26EF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C8AA82-AEB9-4A53-9057-FAC3C770C20A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E9CE815A-F2A8-45F6-B26E-CF04AC54F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2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A0D8-5AA6-42B7-A87B-D5CAF083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0D4E-9095-46F9-A5C9-1790700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C09B-FEE3-4CAD-A283-70A56FE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3C8C-E06B-4074-B012-D8AE0829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1E7FB-11F0-49E0-8FB5-978D648A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E9E6-8BB1-402B-8258-6C329C1A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9E4F-465A-4F22-8E4A-26ABB4F1E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128" y="962228"/>
            <a:ext cx="5867400" cy="5476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5906-6EF7-4837-9C1F-18194290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928" y="962229"/>
            <a:ext cx="5857672" cy="54736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DB0C-D9D8-49A7-82E7-48B66050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50FE-5E30-4FCE-920C-79E15E21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731-FB6F-4BEB-93A2-CDDBFFCF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3AD3E8-EBCF-4464-96B3-8FFCA9A71A00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1A337DCB-CD0C-4C11-8204-229DCD6D42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A6DB-E59D-4FA7-A9C6-69EED83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30" y="2412464"/>
            <a:ext cx="5835446" cy="427614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8873F-3DCE-427C-ADF8-0C4C9C99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4355" y="2842848"/>
            <a:ext cx="583544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36096-BC6B-4CDF-B353-3534C9FCE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7881" y="2412464"/>
            <a:ext cx="5901445" cy="413628"/>
          </a:xfr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425E-2EF6-4C95-A1BE-AC96E277F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42848"/>
            <a:ext cx="5872266" cy="35957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0F2A11-A0D1-42B4-9909-09C7985F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00DFC-16CA-43A9-939D-7ACD4BBF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1FFE-0AE1-4433-A916-ADCD13F7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2CA5BD-39A3-4D6A-AF8D-AD5273CAEC67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B46947F-B82B-409E-AB7F-2AE1382DDCE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4354" y="952500"/>
            <a:ext cx="11860111" cy="1333500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63B123-7F15-4172-A69B-6AA02ED82B18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D2AA806D-C0DD-47FA-8911-A1C114E6E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B8DB-458C-4E9E-97E3-C1B718D4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D1C0-D895-4A14-9AB9-220F442B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B4CD8-1737-428F-8DB2-157F3936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858B1-B370-4BC1-971F-D9908A3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F8631-11BE-43A9-9BB2-DF033CDDFAAA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F83985B-318D-4431-94CA-3526DF880C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DC1F9-A227-4A2B-BD98-E7D9F06E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68CE5-DAFE-4B9E-9E7C-8EFB503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C7CA-9B3A-4125-9521-259316F5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951D9D-BBB5-45CD-87E2-7DFEF281F6E1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1EF2326-B0DC-454E-B668-500854A7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958F-BC66-4C32-903F-DFFFEE6D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246" y="987425"/>
            <a:ext cx="8119353" cy="5429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220B7-77BB-4F14-B27D-FF984E0F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129" y="995363"/>
            <a:ext cx="3651113" cy="54292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8A40-D876-4DB0-9DDD-6C679756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DAD-7D33-4EC5-9E2A-8BBA6441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FE48-9E9D-4129-895E-41B91EE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F372B-8339-408C-AA0A-F87A0B3C9E65}"/>
              </a:ext>
            </a:extLst>
          </p:cNvPr>
          <p:cNvSpPr txBox="1">
            <a:spLocks/>
          </p:cNvSpPr>
          <p:nvPr userDrawn="1"/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46176E-5F10-46EA-BB2B-F608F4973323}"/>
              </a:ext>
            </a:extLst>
          </p:cNvPr>
          <p:cNvCxnSpPr/>
          <p:nvPr userDrawn="1"/>
        </p:nvCxnSpPr>
        <p:spPr>
          <a:xfrm>
            <a:off x="152400" y="854366"/>
            <a:ext cx="11887200" cy="0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0E9BECD2-95DC-46D4-B7E8-0ED3911DCE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41A-C9DC-4A34-BDB5-F600AF6A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544F5-BAB6-4EC1-A930-4CCBE56BE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95878-6AF8-49A2-A095-DE851DBA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8AF-1DD8-4EE6-9A9F-77786444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791C-8BCF-4D5C-9CE2-A2946A89C16C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473E-CBCF-4483-8B75-B5293608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DEFAA-BB06-4CC5-84F7-5BD29F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F514-05B2-492A-8438-E60A2CA517C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0D20E5F-D63E-4DB2-9B8A-EB3BDD746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209" y="36591"/>
            <a:ext cx="1202438" cy="8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AEF5-333F-460E-94B3-4B87E2A1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7" y="127574"/>
            <a:ext cx="10144332" cy="670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8FD7-37D8-4ECA-8170-13328ED7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578" y="963038"/>
            <a:ext cx="11025353" cy="54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972A-8131-429E-89F0-5B758BEE3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7583" y="6441379"/>
            <a:ext cx="1439696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C791C-8BCF-4D5C-9CE2-A2946A89C16C}" type="datetimeFigureOut">
              <a:rPr lang="en-US" smtClean="0"/>
              <a:t>12/5/2021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F2B9-67B3-4B35-B1A0-D23390CE4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129" y="6441379"/>
            <a:ext cx="9818450" cy="299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9592-3999-4D7A-9133-65B971FF1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7279" y="6438610"/>
            <a:ext cx="517187" cy="302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0F514-05B2-492A-8438-E60A2CA517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1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96" userDrawn="1">
          <p15:clr>
            <a:srgbClr val="F26B43"/>
          </p15:clr>
        </p15:guide>
        <p15:guide id="5" pos="7584" userDrawn="1">
          <p15:clr>
            <a:srgbClr val="F26B43"/>
          </p15:clr>
        </p15:guide>
        <p15:guide id="6" orient="horz" pos="2260" userDrawn="1">
          <p15:clr>
            <a:srgbClr val="F26B43"/>
          </p15:clr>
        </p15:guide>
        <p15:guide id="7" orient="horz" pos="4248" userDrawn="1">
          <p15:clr>
            <a:srgbClr val="F26B43"/>
          </p15:clr>
        </p15:guide>
        <p15:guide id="8" orient="horz" pos="72" userDrawn="1">
          <p15:clr>
            <a:srgbClr val="F26B43"/>
          </p15:clr>
        </p15:guide>
        <p15:guide id="9" orient="horz" pos="504" userDrawn="1">
          <p15:clr>
            <a:srgbClr val="F26B43"/>
          </p15:clr>
        </p15:guide>
        <p15:guide id="10" orient="horz" pos="600" userDrawn="1">
          <p15:clr>
            <a:srgbClr val="F26B43"/>
          </p15:clr>
        </p15:guide>
        <p15:guide id="11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17BF-4A29-41D9-9B1E-5FB6F717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Statistics for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0FCEE-F653-439A-8FB2-FDA0E23AC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Center for Data Research and Analytics</a:t>
            </a:r>
          </a:p>
        </p:txBody>
      </p:sp>
    </p:spTree>
    <p:extLst>
      <p:ext uri="{BB962C8B-B14F-4D97-AF65-F5344CB8AC3E}">
        <p14:creationId xmlns:p14="http://schemas.microsoft.com/office/powerpoint/2010/main" val="6176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7FDF-F5D6-412B-86CF-5B60E823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Session-1 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524-5799-47EE-ADF7-20AA4C70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722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279F-991B-435C-B984-8CED22D9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2733-CA29-4F95-A56F-E69B82E8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is the complete collection of research subjects</a:t>
            </a:r>
          </a:p>
        </p:txBody>
      </p:sp>
    </p:spTree>
    <p:extLst>
      <p:ext uri="{BB962C8B-B14F-4D97-AF65-F5344CB8AC3E}">
        <p14:creationId xmlns:p14="http://schemas.microsoft.com/office/powerpoint/2010/main" val="13394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Statistics for Public Health Research</vt:lpstr>
      <vt:lpstr>Session-1 Table of Content</vt:lpstr>
      <vt:lpstr>Population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A Yushuf Sharker</dc:creator>
  <cp:lastModifiedBy>M A Yushuf Sharker</cp:lastModifiedBy>
  <cp:revision>17</cp:revision>
  <dcterms:created xsi:type="dcterms:W3CDTF">2021-11-28T02:30:44Z</dcterms:created>
  <dcterms:modified xsi:type="dcterms:W3CDTF">2021-12-05T16:47:13Z</dcterms:modified>
</cp:coreProperties>
</file>