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8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F0D33-1823-484B-94E2-B524E116F2ED}" type="datetimeFigureOut">
              <a:rPr lang="en-US"/>
              <a:pPr/>
              <a:t>2/16/2011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10CC3-C776-4BAB-A529-15965A203F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10CC3-C776-4BAB-A529-15965A203FD2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440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10CC3-C776-4BAB-A529-15965A203FD2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876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10CC3-C776-4BAB-A529-15965A203FD2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7699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10CC3-C776-4BAB-A529-15965A203FD2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676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10CC3-C776-4BAB-A529-15965A203FD2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325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planner video</a:t>
            </a:r>
            <a:br>
              <a:rPr lang="en-US">
                <a:cs typeface="Calibri"/>
              </a:rPr>
            </a:br>
            <a:r>
              <a:rPr lang="en-US" sz="1800">
                <a:cs typeface="Calibri"/>
              </a:rPr>
              <a:t>for California travel 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by </a:t>
            </a:r>
          </a:p>
          <a:p>
            <a:r>
              <a:rPr lang="en-US">
                <a:cs typeface="Calibri"/>
              </a:rPr>
              <a:t>Javier Navarro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 make site user aware of what they might need to take on their trip around the </a:t>
            </a:r>
            <a:r>
              <a:rPr lang="en-US" dirty="0" smtClean="0">
                <a:cs typeface="Calibri"/>
              </a:rPr>
              <a:t>region</a:t>
            </a:r>
          </a:p>
          <a:p>
            <a:r>
              <a:rPr lang="en-US" dirty="0" smtClean="0">
                <a:cs typeface="Calibri"/>
              </a:rPr>
              <a:t>To make them aware that all locations are kid friendly </a:t>
            </a:r>
          </a:p>
          <a:p>
            <a:endParaRPr lang="en-US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383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"/>
              </a:rPr>
              <a:t>Scene 1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(intro)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intro will be a video coming down a mountain road.</a:t>
            </a:r>
          </a:p>
          <a:p>
            <a:r>
              <a:rPr lang="en-US">
                <a:cs typeface="Calibri"/>
              </a:rPr>
              <a:t>transitions towards the a building on campus(most likely cla building)</a:t>
            </a:r>
          </a:p>
        </p:txBody>
      </p:sp>
    </p:spTree>
    <p:extLst>
      <p:ext uri="{BB962C8B-B14F-4D97-AF65-F5344CB8AC3E}">
        <p14:creationId xmlns:p14="http://schemas.microsoft.com/office/powerpoint/2010/main" xmlns="" val="420203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"/>
              </a:rPr>
              <a:t>scene 2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(details)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give a description of what one needs to take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what to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expect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Cost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Time to get to destination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General issues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513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scene 3</a:t>
            </a:r>
            <a:br>
              <a:rPr lang="en-US">
                <a:cs typeface="Calibri"/>
              </a:rPr>
            </a:br>
            <a:r>
              <a:rPr lang="en-US" sz="2025">
                <a:cs typeface="Calibri"/>
              </a:rPr>
              <a:t>end</a:t>
            </a:r>
            <a:endParaRPr lang="en-US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video of taking off from school towards the freeway</a:t>
            </a:r>
            <a:r>
              <a:rPr lang="en-US" dirty="0" smtClean="0">
                <a:cs typeface="Calibri"/>
              </a:rPr>
              <a:t>. As a way of showing that you need to take off and explore the </a:t>
            </a:r>
            <a:r>
              <a:rPr lang="en-US" smtClean="0">
                <a:cs typeface="Calibri"/>
              </a:rPr>
              <a:t>local region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282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114</Words>
  <Application>Microsoft Office PowerPoint</Application>
  <PresentationFormat>On-screen Show (4:3)</PresentationFormat>
  <Paragraphs>22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planner video for California travel site</vt:lpstr>
      <vt:lpstr>Purpose</vt:lpstr>
      <vt:lpstr>Scene 1 (intro)</vt:lpstr>
      <vt:lpstr>scene 2 (details)</vt:lpstr>
      <vt:lpstr>scene 3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planner video for California travel site</dc:title>
  <dc:creator>toshibapc</dc:creator>
  <cp:lastModifiedBy>toshibapc</cp:lastModifiedBy>
  <cp:revision>3</cp:revision>
  <dcterms:modified xsi:type="dcterms:W3CDTF">2011-02-17T01:23:08Z</dcterms:modified>
</cp:coreProperties>
</file>