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53D8E-E707-4142-8C41-EE7479FFA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861420"/>
          </a:xfrm>
        </p:spPr>
        <p:txBody>
          <a:bodyPr/>
          <a:lstStyle/>
          <a:p>
            <a:r>
              <a:rPr lang="pt-BR" dirty="0" err="1"/>
              <a:t>FilmBase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4A82E4-46FD-4435-9153-7FA5CB4BB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961153"/>
            <a:ext cx="8825658" cy="86142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Movie</a:t>
            </a:r>
            <a:r>
              <a:rPr lang="pt-BR" dirty="0"/>
              <a:t> </a:t>
            </a:r>
            <a:r>
              <a:rPr lang="pt-BR" dirty="0" err="1"/>
              <a:t>colleCTION</a:t>
            </a:r>
            <a:r>
              <a:rPr lang="pt-BR" dirty="0"/>
              <a:t>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AB8E3-6D71-4926-8833-B05F24B3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Goals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Conclusion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B0F86E-D38E-4164-8CDE-617BD903F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2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796DA-76A7-4722-8668-D7192DEE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Product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39FFCC-93BC-439A-AE2B-985DA467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movie</a:t>
            </a:r>
            <a:r>
              <a:rPr lang="pt-BR" dirty="0"/>
              <a:t> </a:t>
            </a:r>
            <a:r>
              <a:rPr lang="pt-BR" dirty="0" err="1"/>
              <a:t>collection</a:t>
            </a:r>
            <a:r>
              <a:rPr lang="pt-BR" dirty="0"/>
              <a:t> app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saves</a:t>
            </a:r>
            <a:r>
              <a:rPr lang="pt-BR" dirty="0"/>
              <a:t> </a:t>
            </a:r>
            <a:r>
              <a:rPr lang="pt-BR" dirty="0" err="1"/>
              <a:t>movies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seen</a:t>
            </a:r>
            <a:r>
              <a:rPr lang="pt-BR" dirty="0"/>
              <a:t>, </a:t>
            </a:r>
            <a:r>
              <a:rPr lang="pt-BR" dirty="0" err="1"/>
              <a:t>movies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want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see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/>
              <a:t>pick</a:t>
            </a:r>
            <a:r>
              <a:rPr lang="pt-BR" dirty="0"/>
              <a:t> for </a:t>
            </a:r>
            <a:r>
              <a:rPr lang="pt-BR" dirty="0" err="1"/>
              <a:t>you</a:t>
            </a:r>
            <a:r>
              <a:rPr lang="pt-BR" dirty="0"/>
              <a:t> a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movie</a:t>
            </a:r>
            <a:r>
              <a:rPr lang="pt-B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7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2301B-49B7-432A-AF54-0244214A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</a:t>
            </a:r>
            <a:r>
              <a:rPr lang="pt-BR" dirty="0"/>
              <a:t> Stories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F4BE39-E73B-4102-9C45-5D1C14EA7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person</a:t>
            </a:r>
            <a:r>
              <a:rPr lang="pt-BR" dirty="0"/>
              <a:t> </a:t>
            </a:r>
            <a:r>
              <a:rPr lang="pt-BR" dirty="0" err="1"/>
              <a:t>who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seen</a:t>
            </a:r>
            <a:r>
              <a:rPr lang="pt-BR" dirty="0"/>
              <a:t> </a:t>
            </a:r>
            <a:r>
              <a:rPr lang="pt-BR" dirty="0" err="1"/>
              <a:t>lots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movies</a:t>
            </a:r>
            <a:endParaRPr lang="pt-BR" dirty="0"/>
          </a:p>
          <a:p>
            <a:r>
              <a:rPr lang="pt-BR" dirty="0"/>
              <a:t>A </a:t>
            </a:r>
            <a:r>
              <a:rPr lang="pt-BR" dirty="0" err="1"/>
              <a:t>person</a:t>
            </a:r>
            <a:r>
              <a:rPr lang="pt-BR" dirty="0"/>
              <a:t> </a:t>
            </a:r>
            <a:r>
              <a:rPr lang="pt-BR" dirty="0" err="1"/>
              <a:t>who</a:t>
            </a:r>
            <a:r>
              <a:rPr lang="pt-BR" dirty="0"/>
              <a:t> </a:t>
            </a:r>
            <a:r>
              <a:rPr lang="pt-BR" dirty="0" err="1"/>
              <a:t>wants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see</a:t>
            </a:r>
            <a:r>
              <a:rPr lang="pt-BR" dirty="0"/>
              <a:t> </a:t>
            </a:r>
            <a:r>
              <a:rPr lang="pt-BR" dirty="0" err="1"/>
              <a:t>lots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movies</a:t>
            </a:r>
            <a:endParaRPr lang="pt-BR" dirty="0"/>
          </a:p>
          <a:p>
            <a:r>
              <a:rPr lang="pt-BR" dirty="0"/>
              <a:t>A </a:t>
            </a:r>
            <a:r>
              <a:rPr lang="pt-BR" dirty="0" err="1"/>
              <a:t>person</a:t>
            </a:r>
            <a:r>
              <a:rPr lang="pt-BR" dirty="0"/>
              <a:t> </a:t>
            </a:r>
            <a:r>
              <a:rPr lang="pt-BR" dirty="0" err="1"/>
              <a:t>who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bored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do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know</a:t>
            </a:r>
            <a:r>
              <a:rPr lang="pt-BR" dirty="0"/>
              <a:t> </a:t>
            </a:r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watch</a:t>
            </a:r>
            <a:endParaRPr lang="pt-BR" dirty="0"/>
          </a:p>
          <a:p>
            <a:r>
              <a:rPr lang="pt-BR" dirty="0" err="1"/>
              <a:t>Basically</a:t>
            </a:r>
            <a:r>
              <a:rPr lang="pt-BR" dirty="0"/>
              <a:t> </a:t>
            </a:r>
            <a:r>
              <a:rPr lang="pt-BR" dirty="0" err="1"/>
              <a:t>anyone</a:t>
            </a:r>
            <a:r>
              <a:rPr lang="pt-BR" dirty="0"/>
              <a:t> </a:t>
            </a:r>
            <a:r>
              <a:rPr lang="pt-BR" dirty="0" err="1"/>
              <a:t>who</a:t>
            </a:r>
            <a:r>
              <a:rPr lang="pt-BR" dirty="0"/>
              <a:t> </a:t>
            </a:r>
            <a:r>
              <a:rPr lang="pt-BR" dirty="0" err="1"/>
              <a:t>likes</a:t>
            </a:r>
            <a:r>
              <a:rPr lang="pt-BR" dirty="0"/>
              <a:t> </a:t>
            </a:r>
            <a:r>
              <a:rPr lang="pt-BR" dirty="0" err="1"/>
              <a:t>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0CA2D-78D3-4937-B774-12F34695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Video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B1706C-649A-4FAB-A23F-023E4C02B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7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CE5D8-F100-4F2E-9D27-FEAE2B4C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996E3-4645-4522-B923-0DE1B7DD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7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1B139-E608-4AB2-B483-DB8F0D82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JAVAdoc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02857-3972-4BB1-8D5D-1FAD7917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37BBD-3F1C-496D-BB26-43F964AC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Tested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89DE61-7A53-4D2A-A703-4683C9A0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  <a:p>
            <a:r>
              <a:rPr lang="pt-BR" dirty="0" err="1"/>
              <a:t>Every</a:t>
            </a:r>
            <a:r>
              <a:rPr lang="pt-BR" dirty="0"/>
              <a:t> new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implemented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tested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members</a:t>
            </a:r>
            <a:endParaRPr lang="pt-BR" dirty="0"/>
          </a:p>
          <a:p>
            <a:r>
              <a:rPr lang="pt-BR" dirty="0" err="1"/>
              <a:t>Tested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features</a:t>
            </a:r>
            <a:r>
              <a:rPr lang="pt-BR" dirty="0"/>
              <a:t> </a:t>
            </a:r>
            <a:r>
              <a:rPr lang="pt-BR" dirty="0" err="1"/>
              <a:t>when</a:t>
            </a:r>
            <a:r>
              <a:rPr lang="pt-BR" dirty="0"/>
              <a:t> Project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concluded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7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7711B-6BEC-460E-98A6-F796CAB1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Version</a:t>
            </a:r>
            <a:r>
              <a:rPr lang="pt-BR" dirty="0"/>
              <a:t> </a:t>
            </a:r>
            <a:r>
              <a:rPr lang="pt-BR" dirty="0" err="1"/>
              <a:t>Control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912C6-DD9D-460B-820D-D7000A21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7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777F8-08C1-41CC-B943-61447699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Problems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Bugs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807628-6290-47AF-A0E9-CA271AB3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106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Íon - Sala da Diretoria</vt:lpstr>
      <vt:lpstr>FilmBase</vt:lpstr>
      <vt:lpstr>Product</vt:lpstr>
      <vt:lpstr>User Stories</vt:lpstr>
      <vt:lpstr>Video</vt:lpstr>
      <vt:lpstr>UML</vt:lpstr>
      <vt:lpstr>JAVAdoc</vt:lpstr>
      <vt:lpstr>How Tested</vt:lpstr>
      <vt:lpstr>Version Control</vt:lpstr>
      <vt:lpstr>Problems and Bugs</vt:lpstr>
      <vt:lpstr>Goals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FilmBase</dc:title>
  <dc:creator>Thiago Correia da Silva</dc:creator>
  <cp:lastModifiedBy>Thiago Correia da Silva</cp:lastModifiedBy>
  <cp:revision>4</cp:revision>
  <dcterms:created xsi:type="dcterms:W3CDTF">2019-03-12T12:55:50Z</dcterms:created>
  <dcterms:modified xsi:type="dcterms:W3CDTF">2019-03-12T13:19:53Z</dcterms:modified>
</cp:coreProperties>
</file>