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57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84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1090-CE16-4E4C-AE16-0C4240F6700B}" type="datetimeFigureOut">
              <a:rPr lang="en-US" smtClean="0"/>
              <a:pPr/>
              <a:t>11/4/2008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BAE5-875E-4143-BE77-2AD02CE5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500042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 Jennifer </a:t>
            </a:r>
            <a:r>
              <a:rPr lang="en-GB" sz="3600" dirty="0" err="1" smtClean="0"/>
              <a:t>geht</a:t>
            </a:r>
            <a:r>
              <a:rPr lang="en-GB" sz="3600" dirty="0" smtClean="0"/>
              <a:t> </a:t>
            </a:r>
            <a:r>
              <a:rPr lang="en-GB" sz="3600" dirty="0" err="1" smtClean="0"/>
              <a:t>einkaufen</a:t>
            </a:r>
            <a:r>
              <a:rPr lang="en-GB" sz="3600" dirty="0" smtClean="0"/>
              <a:t>...</a:t>
            </a:r>
            <a:endParaRPr lang="en-US" sz="3600" dirty="0"/>
          </a:p>
        </p:txBody>
      </p:sp>
      <p:pic>
        <p:nvPicPr>
          <p:cNvPr id="1031" name="Picture 7" descr="http://www.mnet.co.za/contentImages/blogs/Jennif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500174"/>
            <a:ext cx="2663461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img2.timeinc.net/people/i/2006/gallery/bestworstdresspoll/jennifer_anis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28"/>
            <a:ext cx="5937260" cy="5937260"/>
          </a:xfrm>
          <a:prstGeom prst="rect">
            <a:avLst/>
          </a:prstGeom>
          <a:noFill/>
        </p:spPr>
      </p:pic>
      <p:pic>
        <p:nvPicPr>
          <p:cNvPr id="1026" name="Picture 2" descr="C:\Documents and Settings\ed08jp\Local Settings\Temporary Internet Files\Content.IE5\1WMH27V7\MMj0318055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-476250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2.22222E-6 C -0.02464 -0.01134 -0.05433 -0.00741 -0.08055 -0.01435 C -0.09582 -0.02847 -0.11128 -0.02454 -0.13055 -0.02616 C -0.13419 -0.02523 -0.13801 -0.02523 -0.14131 -0.02315 C -0.1486 -0.01829 -0.14826 -0.01111 -0.15225 -0.00301 C -0.15676 0.00625 -0.16197 0.01458 -0.16735 0.02315 C -0.16909 0.02593 -0.16961 0.02986 -0.17169 0.03194 C -0.17343 0.0338 -0.17603 0.0338 -0.17829 0.03472 C -0.19704 0.05116 -0.18957 0.0625 -0.18697 0.09861 C -0.18541 0.1206 -0.17326 0.14514 -0.16093 0.15949 C -0.15815 0.16273 -0.15485 0.16458 -0.15225 0.16806 C -0.14721 0.17477 -0.14322 0.18565 -0.13697 0.1912 C -0.13298 0.19491 -0.12794 0.19653 -0.12395 0.2 C -0.11666 0.19907 -0.1085 0.20185 -0.10225 0.19699 C -0.09322 0.19028 -0.08992 0.17477 -0.08263 0.16528 C -0.08194 0.16227 -0.08055 0.15949 -0.08055 0.15648 C -0.08055 0.14398 -0.08003 0.13079 -0.08263 0.11875 C -0.08332 0.11574 -0.08697 0.1169 -0.08923 0.11597 C -0.09218 0.11481 -0.09496 0.11343 -0.09791 0.11296 C -0.10728 0.11157 -0.11683 0.11111 -0.12621 0.11019 C -0.17273 0.1125 -0.17065 0.10718 -0.19791 0.11875 C -0.20485 0.125 -0.21041 0.13287 -0.21753 0.13912 C -0.21892 0.14213 -0.21978 0.14537 -0.22187 0.14792 C -0.2236 0.15046 -0.22655 0.15093 -0.22829 0.1537 C -0.24079 0.17407 -0.21822 0.15093 -0.23714 0.16806 C -0.23992 0.17963 -0.24287 0.1912 -0.24565 0.20301 C -0.24791 0.21134 -0.24669 0.2213 -0.24999 0.22894 C -0.25277 0.23542 -0.2578 0.24005 -0.2611 0.2463 C -0.26614 0.26736 -0.25867 0.2419 -0.26961 0.26366 C -0.27082 0.2662 -0.27048 0.26991 -0.27169 0.27245 C -0.27603 0.28194 -0.28402 0.28981 -0.28923 0.29861 C -0.29287 0.30463 -0.30138 0.32292 -0.30433 0.33032 C -0.30607 0.33426 -0.30676 0.33866 -0.30867 0.34213 C -0.31041 0.34491 -0.31319 0.3456 -0.31527 0.34792 C -0.31857 0.35139 -0.321 0.35556 -0.32395 0.35949 C -0.32829 0.37593 -0.32326 0.36111 -0.33489 0.37685 C -0.35103 0.39838 -0.32569 0.37153 -0.34565 0.39421 C -0.3519 0.40116 -0.35971 0.40532 -0.36735 0.4088 C -0.38037 0.40787 -0.39374 0.40903 -0.40659 0.40579 C -0.41093 0.40463 -0.42082 0.3838 -0.42395 0.37963 C -0.42707 0.36782 -0.43176 0.35532 -0.43697 0.34491 C -0.43767 0.34005 -0.43784 0.33495 -0.43923 0.33032 C -0.4401 0.32708 -0.4427 0.325 -0.44357 0.32176 C -0.45364 0.28472 -0.44235 0.30995 -0.45225 0.28981 C -0.45468 0.27731 -0.45572 0.26435 -0.45867 0.25208 C -0.46076 0.24329 -0.46857 0.2294 -0.47169 0.22315 C -0.47291 0.2206 -0.47256 0.2169 -0.47395 0.21458 C -0.47569 0.21181 -0.47846 0.21111 -0.48055 0.2088 C -0.48298 0.20625 -0.48506 0.20324 -0.48697 0.2 C -0.48871 0.19722 -0.48957 0.19398 -0.49131 0.1912 C -0.49322 0.18796 -0.496 0.18588 -0.49791 0.18264 C -0.49964 0.17986 -0.49999 0.17569 -0.50225 0.17384 C -0.50537 0.17153 -0.50937 0.17199 -0.51301 0.17106 C -0.52169 0.15949 -0.53003 0.15602 -0.54131 0.15069 C -0.5493 0.1544 -0.55468 0.15949 -0.56301 0.16227 C -0.57082 0.17014 -0.57951 0.17708 -0.58697 0.18542 C -0.59409 0.19352 -0.59756 0.19884 -0.60659 0.20301 C -0.61093 0.2088 -0.61614 0.21366 -0.61961 0.22037 C -0.621 0.22315 -0.62221 0.22639 -0.62395 0.22894 C -0.63142 0.24005 -0.6368 0.24329 -0.64131 0.25509 C -0.65155 0.28194 -0.63541 0.24699 -0.64791 0.26968 C -0.65103 0.27523 -0.65659 0.28704 -0.65659 0.28704 C -0.65989 0.30093 -0.66562 0.31528 -0.67169 0.32755 C -0.67326 0.33819 -0.67586 0.35833 -0.67829 0.36806 C -0.67985 0.37431 -0.68332 0.3794 -0.68489 0.38542 C -0.68263 0.41667 -0.68037 0.44676 -0.67829 0.47824 C -0.67777 0.48495 -0.67621 0.49861 -0.67621 0.49861 " pathEditMode="relative" ptsTypes="ffffffffffffffffffffffffffffffffffffffffffffffffffffffffffffffffffA">
                                      <p:cBhvr>
                                        <p:cTn id="6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img2.timeinc.net/people/i/2006/gallery/bestworstdresspoll/jennifer_anis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28"/>
            <a:ext cx="5937260" cy="5937260"/>
          </a:xfrm>
          <a:prstGeom prst="rect">
            <a:avLst/>
          </a:prstGeom>
          <a:noFill/>
        </p:spPr>
      </p:pic>
      <p:pic>
        <p:nvPicPr>
          <p:cNvPr id="1026" name="Picture 2" descr="C:\Documents and Settings\ed08jp\Local Settings\Temporary Internet Files\Content.IE5\1WMH27V7\MMj0318055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-476250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75 0.08333 C -0.02657 0.08842 -0.03143 0.09375 -0.03368 0.10069 C -0.03559 0.10625 -0.03664 0.1125 -0.03802 0.11828 C -0.03872 0.12106 -0.04011 0.12685 -0.04011 0.12708 C -0.03941 0.15671 -0.0408 0.18703 -0.03802 0.21666 C -0.03768 0.22014 -0.03334 0.21991 -0.03143 0.22245 C -0.01806 0.24028 -0.04219 0.22361 -0.01407 0.24861 C -0.00417 0.25741 0.00382 0.26366 0.01198 0.27477 C 0.02656 0.27384 0.04114 0.27338 0.05555 0.27176 C 0.06336 0.27083 0.07152 0.26435 0.07934 0.26319 C 0.09809 0.26065 0.13593 0.25741 0.13593 0.25764 C 0.14288 0.25555 0.16857 0.24676 0.17066 0.25741 C 0.17309 0.26991 0.15225 0.37361 0.18159 0.3993 C 0.18663 0.40949 0.1901 0.41574 0.19896 0.41967 C 0.21146 0.4169 0.21996 0.41134 0.23159 0.40509 C 0.23559 0.39977 0.24062 0.39606 0.24461 0.39074 C 0.24652 0.38819 0.24705 0.38426 0.24896 0.38194 C 0.25798 0.37129 0.25972 0.37153 0.26857 0.36736 C 0.28646 0.36944 0.29444 0.37083 0.30989 0.37616 C 0.32222 0.40092 0.31041 0.43194 0.32291 0.45741 C 0.32673 0.47291 0.33628 0.48102 0.34461 0.49213 C 0.34652 0.49467 0.34722 0.49815 0.34896 0.50069 C 0.35781 0.51481 0.3526 0.50463 0.36198 0.51528 C 0.36441 0.51805 0.3658 0.52199 0.36857 0.52407 C 0.37257 0.52708 0.37725 0.52801 0.38159 0.52986 C 0.38368 0.53078 0.38802 0.53264 0.38802 0.53287 C 0.4717 0.53125 0.51198 0.55879 0.56857 0.52106 C 0.57222 0.50046 0.58281 0.48981 0.59236 0.47477 C 0.59566 0.46967 0.59896 0.46018 0.60121 0.4544 C 0.60555 0.41852 0.60555 0.42523 0.60121 0.36736 C 0.59982 0.34884 0.59913 0.35116 0.59027 0.34722 C 0.54618 0.34953 0.50364 0.35648 0.45989 0.36157 C 0.45104 0.37963 0.46093 0.36342 0.44896 0.37315 C 0.44722 0.37453 0.44635 0.37754 0.44461 0.37916 C 0.43281 0.3912 0.43524 0.38912 0.425 0.39352 C 0.41128 0.4118 0.41614 0.40486 0.40989 0.41389 " pathEditMode="relative" rAng="0" ptsTypes="fffffffffffffffffffffffffffffffffffA">
                                      <p:cBhvr>
                                        <p:cTn id="6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" y="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img2.timeinc.net/people/i/2006/gallery/bestworstdresspoll/jennifer_anis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28"/>
            <a:ext cx="5937260" cy="5937260"/>
          </a:xfrm>
          <a:prstGeom prst="rect">
            <a:avLst/>
          </a:prstGeom>
          <a:noFill/>
        </p:spPr>
      </p:pic>
      <p:pic>
        <p:nvPicPr>
          <p:cNvPr id="1026" name="Picture 2" descr="C:\Documents and Settings\ed08jp\Local Settings\Temporary Internet Files\Content.IE5\1WMH27V7\MMj0318055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286652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5 -0.03634 C -0.00052 -0.07847 0.00643 -0.04815 0.01025 -0.15231 C 0.01059 -0.16342 0.0165 -0.1669 0.02327 -0.16967 C 0.03785 -0.18912 0.03056 -0.18426 0.04271 -0.19004 C 0.0573 -0.18912 0.07188 -0.18958 0.08629 -0.18703 C 0.08889 -0.18657 0.09046 -0.1831 0.09271 -0.18125 C 0.09757 -0.17801 0.10851 -0.17639 0.11233 -0.17546 C 0.11754 -0.17083 0.12205 -0.16458 0.12761 -0.16088 C 0.13403 -0.15671 0.14879 -0.14953 0.15591 -0.14653 C 0.16389 -0.14745 0.17188 -0.14722 0.17969 -0.14953 C 0.18473 -0.15069 0.18924 -0.16041 0.19271 -0.16389 C 0.20105 -0.17245 0.21355 -0.18565 0.22327 -0.19004 C 0.23507 -0.20578 0.24792 -0.21852 0.25799 -0.23634 C 0.25955 -0.24259 0.26441 -0.24722 0.26459 -0.25393 C 0.26528 -0.27986 0.26476 -0.30602 0.26233 -0.33194 C 0.26181 -0.3375 0.25782 -0.34143 0.25591 -0.34653 C 0.24618 -0.37245 0.23455 -0.40092 0.21233 -0.41018 C 0.19983 -0.42153 0.20851 -0.41666 0.18403 -0.41018 C 0.17952 -0.40903 0.17535 -0.40625 0.17101 -0.4044 C 0.16893 -0.40347 0.16459 -0.40162 0.16459 -0.40162 C 0.15157 -0.37546 0.14497 -0.32847 0.16667 -0.30879 C 0.17275 -0.29259 0.17535 -0.28518 0.18403 -0.27106 C 0.18559 -0.26852 0.18629 -0.26481 0.18837 -0.2625 C 0.19011 -0.26065 0.19289 -0.26111 0.19497 -0.25949 C 0.19948 -0.25602 0.20365 -0.25208 0.20799 -0.24791 C 0.21059 -0.2456 0.21181 -0.2412 0.21459 -0.23935 C 0.22709 -0.23264 0.24636 -0.23426 0.26025 -0.23055 C 0.33316 -0.23379 0.32066 -0.21319 0.34497 -0.2625 C 0.34983 -0.29028 0.34271 -0.25717 0.35365 -0.28565 C 0.35608 -0.2919 0.35643 -0.2993 0.35799 -0.30602 C 0.35747 -0.33078 0.36528 -0.41203 0.34705 -0.44791 C 0.34219 -0.46828 0.33021 -0.48565 0.32101 -0.50301 C 0.31198 -0.52014 0.30591 -0.53495 0.29271 -0.54653 C 0.28716 -0.55741 0.27917 -0.56551 0.27101 -0.57268 C 0.26268 -0.58912 0.27188 -0.575 0.25799 -0.58426 C 0.25053 -0.58912 0.24393 -0.59676 0.23629 -0.60162 C 0.23421 -0.60301 0.23178 -0.60324 0.22969 -0.6044 C 0.22605 -0.60625 0.2224 -0.60764 0.21893 -0.61018 C 0.20816 -0.61805 0.20018 -0.62824 0.18837 -0.63356 C 0.17379 -0.64791 0.16407 -0.6662 0.15139 -0.68264 C 0.14358 -0.71435 0.13178 -0.76296 0.15591 -0.78426 C 0.17709 -0.78171 0.18247 -0.78703 0.19271 -0.7669 C 0.19341 -0.76296 0.19306 -0.75833 0.19497 -0.75509 C 0.19636 -0.75278 0.19948 -0.75393 0.20139 -0.75231 C 0.20313 -0.75092 0.20452 -0.74861 0.20591 -0.74653 C 0.20764 -0.74375 0.20799 -0.73958 0.21025 -0.73773 C 0.21459 -0.73379 0.22049 -0.73426 0.22535 -0.73194 C 0.26424 -0.73611 0.24705 -0.72569 0.26025 -0.75231 C 0.26233 -0.76389 0.26389 -0.77153 0.26893 -0.78125 C 0.2691 -0.78379 0.27101 -0.81805 0.27535 -0.82176 C 0.28282 -0.82824 0.28455 -0.83403 0.29063 -0.84213 C 0.29966 -0.85416 0.32014 -0.85741 0.33195 -0.85949 C 0.35226 -0.85856 0.37257 -0.85856 0.39271 -0.85671 C 0.4 -0.85602 0.40712 -0.84745 0.41459 -0.84514 C 0.42032 -0.83356 0.42674 -0.82847 0.43403 -0.81898 C 0.4507 -0.79699 0.4316 -0.81551 0.44705 -0.80162 C 0.45018 -0.79514 0.45122 -0.79166 0.45591 -0.78703 C 0.46007 -0.78287 0.46893 -0.77546 0.46893 -0.77546 C 0.4757 -0.76227 0.47987 -0.75879 0.49063 -0.7493 C 0.49566 -0.74467 0.49931 -0.73773 0.50365 -0.73194 C 0.50591 -0.72893 0.50955 -0.72847 0.51233 -0.72616 C 0.51684 -0.72268 0.52535 -0.71458 0.52535 -0.71458 C 0.53212 -0.70139 0.53577 -0.70416 0.54497 -0.69722 C 0.56216 -0.68449 0.55261 -0.68588 0.57101 -0.67986 C 0.57674 -0.67801 0.58837 -0.67407 0.58837 -0.67407 C 0.65938 -0.67569 0.68594 -0.64352 0.72101 -0.69143 C 0.72622 -0.71203 0.71858 -0.68703 0.73195 -0.70879 C 0.73334 -0.71111 0.73282 -0.71504 0.73403 -0.71759 C 0.73577 -0.72106 0.73837 -0.72338 0.74063 -0.72616 C 0.74132 -0.73009 0.74254 -0.73379 0.74271 -0.73773 C 0.74393 -0.76666 0.74497 -0.79583 0.74497 -0.82477 C 0.74497 -0.86805 0.75243 -0.86528 0.73629 -0.86528 " pathEditMode="relative" ptsTypes="fffffffffffffffffffffffffffffffffffffffffffffffffffffffffffffffffffffffA">
                                      <p:cBhvr>
                                        <p:cTn id="6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...und </a:t>
            </a:r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kauft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0298" y="5357826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ein</a:t>
            </a:r>
            <a:r>
              <a:rPr lang="en-GB" sz="3600" dirty="0" smtClean="0"/>
              <a:t> </a:t>
            </a:r>
            <a:r>
              <a:rPr lang="en-GB" sz="3600" dirty="0" err="1" smtClean="0"/>
              <a:t>weiss</a:t>
            </a:r>
            <a:r>
              <a:rPr lang="en-GB" sz="3600" dirty="0" err="1" smtClean="0">
                <a:solidFill>
                  <a:srgbClr val="FF0000"/>
                </a:solidFill>
              </a:rPr>
              <a:t>es</a:t>
            </a:r>
            <a:r>
              <a:rPr lang="en-GB" sz="3600" dirty="0" smtClean="0"/>
              <a:t> T-shirt </a:t>
            </a:r>
            <a:endParaRPr lang="en-US" sz="3600" dirty="0"/>
          </a:p>
        </p:txBody>
      </p:sp>
      <p:pic>
        <p:nvPicPr>
          <p:cNvPr id="8194" name="Picture 2" descr="http://www.littleblackcherry.co.uk/ekmps/shops/yasmilena/images/ladies_white_t_shi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785926"/>
            <a:ext cx="2619375" cy="3114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857760"/>
            <a:ext cx="8229600" cy="1143000"/>
          </a:xfrm>
        </p:spPr>
        <p:txBody>
          <a:bodyPr/>
          <a:lstStyle/>
          <a:p>
            <a:r>
              <a:rPr lang="en-GB" dirty="0" smtClean="0"/>
              <a:t>die </a:t>
            </a:r>
            <a:r>
              <a:rPr lang="en-GB" dirty="0" err="1" smtClean="0"/>
              <a:t>blau</a:t>
            </a:r>
            <a:r>
              <a:rPr lang="en-GB" dirty="0" err="1" smtClean="0">
                <a:solidFill>
                  <a:srgbClr val="00B050"/>
                </a:solidFill>
              </a:rPr>
              <a:t>e</a:t>
            </a:r>
            <a:r>
              <a:rPr lang="en-GB" dirty="0" smtClean="0"/>
              <a:t> Jeans</a:t>
            </a:r>
            <a:endParaRPr lang="en-US" dirty="0"/>
          </a:p>
        </p:txBody>
      </p:sp>
      <p:pic>
        <p:nvPicPr>
          <p:cNvPr id="16388" name="Picture 4" descr="http://www.lakewoodconferences.com/direct/dbimage/50121380/Women_s_Jea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142984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636"/>
            <a:ext cx="8229600" cy="1143000"/>
          </a:xfrm>
        </p:spPr>
        <p:txBody>
          <a:bodyPr/>
          <a:lstStyle/>
          <a:p>
            <a:r>
              <a:rPr lang="en-GB" dirty="0" err="1"/>
              <a:t>e</a:t>
            </a:r>
            <a:r>
              <a:rPr lang="en-GB" dirty="0" err="1" smtClean="0"/>
              <a:t>in</a:t>
            </a:r>
            <a:r>
              <a:rPr lang="en-GB" dirty="0" err="1" smtClean="0">
                <a:solidFill>
                  <a:srgbClr val="0070C0"/>
                </a:solidFill>
              </a:rPr>
              <a:t>en</a:t>
            </a:r>
            <a:r>
              <a:rPr lang="en-GB" dirty="0" smtClean="0"/>
              <a:t> </a:t>
            </a:r>
            <a:r>
              <a:rPr lang="en-GB" dirty="0" err="1" smtClean="0"/>
              <a:t>grün</a:t>
            </a:r>
            <a:r>
              <a:rPr lang="en-GB" dirty="0" err="1" smtClean="0">
                <a:solidFill>
                  <a:srgbClr val="0070C0"/>
                </a:solidFill>
              </a:rPr>
              <a:t>en</a:t>
            </a:r>
            <a:r>
              <a:rPr lang="en-GB" dirty="0" smtClean="0"/>
              <a:t> Rock</a:t>
            </a:r>
            <a:endParaRPr lang="en-US" dirty="0"/>
          </a:p>
        </p:txBody>
      </p:sp>
      <p:pic>
        <p:nvPicPr>
          <p:cNvPr id="17410" name="Picture 2" descr="http://www.aqwela.com/aqwela/images/green%20ski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000108"/>
            <a:ext cx="5286412" cy="39648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7207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/>
              <a:t>e</a:t>
            </a:r>
            <a:r>
              <a:rPr lang="en-GB" dirty="0" err="1" smtClean="0"/>
              <a:t>in</a:t>
            </a:r>
            <a:r>
              <a:rPr lang="en-GB" dirty="0" smtClean="0"/>
              <a:t> </a:t>
            </a:r>
            <a:r>
              <a:rPr lang="en-GB" dirty="0" err="1" smtClean="0"/>
              <a:t>schwarz</a:t>
            </a:r>
            <a:r>
              <a:rPr lang="en-GB" dirty="0" err="1" smtClean="0">
                <a:solidFill>
                  <a:srgbClr val="FF0000"/>
                </a:solidFill>
              </a:rPr>
              <a:t>es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err="1" smtClean="0"/>
              <a:t>Kleid</a:t>
            </a:r>
            <a:endParaRPr lang="en-US" dirty="0"/>
          </a:p>
        </p:txBody>
      </p:sp>
      <p:pic>
        <p:nvPicPr>
          <p:cNvPr id="18434" name="Picture 2" descr="http://www.germes-online.com/direct/dbimage/50246068/Evening_Dr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928670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143512"/>
            <a:ext cx="8229600" cy="1143000"/>
          </a:xfrm>
        </p:spPr>
        <p:txBody>
          <a:bodyPr/>
          <a:lstStyle/>
          <a:p>
            <a:r>
              <a:rPr lang="en-GB" dirty="0" smtClean="0"/>
              <a:t>die </a:t>
            </a:r>
            <a:r>
              <a:rPr lang="en-GB" dirty="0" err="1" smtClean="0"/>
              <a:t>kariert</a:t>
            </a:r>
            <a:r>
              <a:rPr lang="en-GB" dirty="0" err="1" smtClean="0">
                <a:solidFill>
                  <a:srgbClr val="00B050"/>
                </a:solidFill>
              </a:rPr>
              <a:t>e</a:t>
            </a:r>
            <a:r>
              <a:rPr lang="en-GB" dirty="0" smtClean="0"/>
              <a:t> Shorts</a:t>
            </a:r>
            <a:endParaRPr lang="en-US" dirty="0"/>
          </a:p>
        </p:txBody>
      </p:sp>
      <p:pic>
        <p:nvPicPr>
          <p:cNvPr id="20482" name="Picture 2" descr="http://z.about.com/d/kidsfashion/1/0/p/C/MadrasShor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928670"/>
            <a:ext cx="3000396" cy="3998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214950"/>
            <a:ext cx="8229600" cy="1143000"/>
          </a:xfrm>
        </p:spPr>
        <p:txBody>
          <a:bodyPr/>
          <a:lstStyle/>
          <a:p>
            <a:r>
              <a:rPr lang="en-GB" dirty="0" err="1"/>
              <a:t>e</a:t>
            </a:r>
            <a:r>
              <a:rPr lang="en-GB" dirty="0" err="1" smtClean="0"/>
              <a:t>in</a:t>
            </a:r>
            <a:r>
              <a:rPr lang="en-GB" dirty="0" smtClean="0"/>
              <a:t> </a:t>
            </a:r>
            <a:r>
              <a:rPr lang="en-GB" dirty="0" err="1" smtClean="0"/>
              <a:t>weiss</a:t>
            </a:r>
            <a:r>
              <a:rPr lang="en-GB" dirty="0" err="1" smtClean="0">
                <a:solidFill>
                  <a:srgbClr val="FF0000"/>
                </a:solidFill>
              </a:rPr>
              <a:t>es</a:t>
            </a:r>
            <a:r>
              <a:rPr lang="en-GB" dirty="0" smtClean="0"/>
              <a:t> </a:t>
            </a:r>
            <a:r>
              <a:rPr lang="en-GB" dirty="0" err="1" smtClean="0"/>
              <a:t>Hemd</a:t>
            </a:r>
            <a:endParaRPr lang="en-US" dirty="0"/>
          </a:p>
        </p:txBody>
      </p:sp>
      <p:pic>
        <p:nvPicPr>
          <p:cNvPr id="19458" name="Picture 2" descr="http://londonalamode.com/media/1/20060718-great%20white%20shi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785794"/>
            <a:ext cx="2954236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214950"/>
            <a:ext cx="8229600" cy="1143000"/>
          </a:xfrm>
        </p:spPr>
        <p:txBody>
          <a:bodyPr/>
          <a:lstStyle/>
          <a:p>
            <a:r>
              <a:rPr lang="en-GB" dirty="0" err="1" smtClean="0"/>
              <a:t>eine</a:t>
            </a:r>
            <a:r>
              <a:rPr lang="en-GB" dirty="0" smtClean="0"/>
              <a:t> </a:t>
            </a:r>
            <a:r>
              <a:rPr lang="en-GB" dirty="0" err="1" smtClean="0"/>
              <a:t>grau</a:t>
            </a:r>
            <a:r>
              <a:rPr lang="en-GB" dirty="0" err="1" smtClean="0">
                <a:solidFill>
                  <a:srgbClr val="00B050"/>
                </a:solidFill>
              </a:rPr>
              <a:t>e</a:t>
            </a:r>
            <a:r>
              <a:rPr lang="en-GB" dirty="0" smtClean="0"/>
              <a:t> </a:t>
            </a:r>
            <a:r>
              <a:rPr lang="en-GB" dirty="0" err="1" smtClean="0"/>
              <a:t>Jacke</a:t>
            </a:r>
            <a:endParaRPr lang="en-US" dirty="0"/>
          </a:p>
        </p:txBody>
      </p:sp>
      <p:pic>
        <p:nvPicPr>
          <p:cNvPr id="21508" name="Picture 4" descr="http://www.comparestoreprices.co.uk/images/j-/j-taylor-light-brown-suit-jack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071546"/>
            <a:ext cx="4071966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img2.timeinc.net/people/i/2006/gallery/bestworstdresspoll/jennifer_anis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28"/>
            <a:ext cx="5937260" cy="5937260"/>
          </a:xfrm>
          <a:prstGeom prst="rect">
            <a:avLst/>
          </a:prstGeom>
          <a:noFill/>
        </p:spPr>
      </p:pic>
      <p:pic>
        <p:nvPicPr>
          <p:cNvPr id="1026" name="Picture 2" descr="C:\Documents and Settings\ed08jp\Local Settings\Temporary Internet Files\Content.IE5\1WMH27V7\MMj0318055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-476250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C -0.00069 0.07338 0.0007 0.14699 -0.00208 0.22037 C -0.0026 0.23287 -0.0283 0.23472 -0.0283 0.23472 C -0.04635 0.2338 -0.06458 0.23356 -0.08264 0.23194 C -0.08993 0.23125 -0.1 0.21435 -0.1 0.21435 C -0.09826 0.18727 -0.1026 0.17616 -0.08472 0.16805 C -0.07535 0.16898 -0.06545 0.16759 -0.05642 0.17106 C -0.05434 0.17199 -0.05434 0.17662 -0.05434 0.17963 C -0.05434 0.23727 -0.04705 0.27176 -0.08906 0.28981 C -0.10399 0.30301 -0.10555 0.30393 -0.12396 0.30717 C -0.2092 0.30602 -0.29531 0.29838 -0.38038 0.31018 C -0.3816 0.31065 -0.39219 0.31505 -0.3934 0.31597 C -0.41458 0.33194 -0.39861 0.3243 -0.41302 0.33032 C -0.42014 0.33657 -0.42552 0.34444 -0.43264 0.35069 C -0.43489 0.36018 -0.43889 0.36736 -0.44132 0.37685 C -0.44062 0.39815 -0.44149 0.41944 -0.43906 0.44051 C -0.43854 0.44444 -0.43437 0.44583 -0.43264 0.4493 C -0.43142 0.45185 -0.43142 0.45509 -0.43038 0.45787 C -0.42535 0.4713 -0.41667 0.4794 -0.40642 0.48403 C -0.40208 0.48981 -0.39774 0.4956 -0.3934 0.50139 C -0.39132 0.5044 -0.38993 0.50903 -0.38698 0.51018 C -0.38038 0.51296 -0.37396 0.51597 -0.36736 0.51875 C -0.34653 0.53704 -0.31233 0.53403 -0.28906 0.53611 C -0.27604 0.53981 -0.2658 0.54282 -0.25208 0.54491 C -0.24687 0.55555 -0.25017 0.55208 -0.2434 0.55648 " pathEditMode="relative" ptsTypes="ffffffffffffffffffffffffA">
                                      <p:cBhvr>
                                        <p:cTn id="6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Office PowerPoint</Application>
  <PresentationFormat>On-screen Show (4:3)</PresentationFormat>
  <Paragraphs>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...und sie kauft</vt:lpstr>
      <vt:lpstr>die blaue Jeans</vt:lpstr>
      <vt:lpstr>einen grünen Rock</vt:lpstr>
      <vt:lpstr>ein schwarzes Kleid</vt:lpstr>
      <vt:lpstr>die karierte Shorts</vt:lpstr>
      <vt:lpstr>ein weisses Hemd</vt:lpstr>
      <vt:lpstr>eine graue Jacke</vt:lpstr>
      <vt:lpstr>Slide 9</vt:lpstr>
      <vt:lpstr>Slide 10</vt:lpstr>
      <vt:lpstr>Slide 11</vt:lpstr>
      <vt:lpstr>Slide 12</vt:lpstr>
    </vt:vector>
  </TitlesOfParts>
  <Company>University of Leeds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ed08jp</dc:creator>
  <cp:lastModifiedBy>ed08jp</cp:lastModifiedBy>
  <cp:revision>9</cp:revision>
  <dcterms:created xsi:type="dcterms:W3CDTF">2008-11-04T12:22:12Z</dcterms:created>
  <dcterms:modified xsi:type="dcterms:W3CDTF">2008-11-04T14:34:36Z</dcterms:modified>
</cp:coreProperties>
</file>