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9BF7-9700-704A-8C61-5BBD3B88B252}" type="datetimeFigureOut">
              <a:rPr lang="en-US" smtClean="0"/>
              <a:pPr/>
              <a:t>12/12/2008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AAD3-DA50-6346-9922-93A423FAE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.gif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3810000" y="3429000"/>
            <a:ext cx="1371600" cy="2590800"/>
            <a:chOff x="3810000" y="2438400"/>
            <a:chExt cx="1371600" cy="259080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2438400"/>
              <a:ext cx="13716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063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12" name="Group 18"/>
          <p:cNvGrpSpPr/>
          <p:nvPr/>
        </p:nvGrpSpPr>
        <p:grpSpPr>
          <a:xfrm>
            <a:off x="5562600" y="3429000"/>
            <a:ext cx="1447800" cy="2590800"/>
            <a:chOff x="5562600" y="2438400"/>
            <a:chExt cx="1447800" cy="2590800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16" name="Group 19"/>
          <p:cNvGrpSpPr/>
          <p:nvPr/>
        </p:nvGrpSpPr>
        <p:grpSpPr>
          <a:xfrm>
            <a:off x="7391400" y="3429000"/>
            <a:ext cx="1447800" cy="2590800"/>
            <a:chOff x="7391400" y="2438400"/>
            <a:chExt cx="14478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73914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2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grpSp>
        <p:nvGrpSpPr>
          <p:cNvPr id="32" name="Group 17"/>
          <p:cNvGrpSpPr/>
          <p:nvPr/>
        </p:nvGrpSpPr>
        <p:grpSpPr>
          <a:xfrm>
            <a:off x="2074863" y="3429000"/>
            <a:ext cx="1371600" cy="2590800"/>
            <a:chOff x="3810000" y="2438400"/>
            <a:chExt cx="1371600" cy="2590800"/>
          </a:xfrm>
        </p:grpSpPr>
        <p:sp>
          <p:nvSpPr>
            <p:cNvPr id="33" name="Rounded Rectangle 32"/>
            <p:cNvSpPr/>
            <p:nvPr/>
          </p:nvSpPr>
          <p:spPr>
            <a:xfrm>
              <a:off x="3810000" y="2438400"/>
              <a:ext cx="13716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063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35" name="Group 17"/>
          <p:cNvGrpSpPr/>
          <p:nvPr/>
        </p:nvGrpSpPr>
        <p:grpSpPr>
          <a:xfrm>
            <a:off x="252413" y="3429000"/>
            <a:ext cx="1371600" cy="2590800"/>
            <a:chOff x="3810000" y="2438400"/>
            <a:chExt cx="1371600" cy="2590800"/>
          </a:xfrm>
        </p:grpSpPr>
        <p:sp>
          <p:nvSpPr>
            <p:cNvPr id="36" name="Rounded Rectangle 35"/>
            <p:cNvSpPr/>
            <p:nvPr/>
          </p:nvSpPr>
          <p:spPr>
            <a:xfrm>
              <a:off x="3810000" y="2438400"/>
              <a:ext cx="13716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063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3810000" y="3429000"/>
            <a:ext cx="1371600" cy="2590800"/>
            <a:chOff x="3810000" y="2438400"/>
            <a:chExt cx="1371600" cy="259080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2438400"/>
              <a:ext cx="13716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063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3" name="Group 18"/>
          <p:cNvGrpSpPr/>
          <p:nvPr/>
        </p:nvGrpSpPr>
        <p:grpSpPr>
          <a:xfrm>
            <a:off x="5562600" y="3429000"/>
            <a:ext cx="1447800" cy="2590800"/>
            <a:chOff x="5562600" y="2438400"/>
            <a:chExt cx="1447800" cy="2590800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12" name="Group 19"/>
          <p:cNvGrpSpPr/>
          <p:nvPr/>
        </p:nvGrpSpPr>
        <p:grpSpPr>
          <a:xfrm>
            <a:off x="7391400" y="3429000"/>
            <a:ext cx="1447800" cy="2590800"/>
            <a:chOff x="7391400" y="2438400"/>
            <a:chExt cx="14478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73914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2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99444" y="197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46067"/>
            <a:ext cx="897723" cy="951586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52413" y="3429000"/>
            <a:ext cx="1458156" cy="2590800"/>
            <a:chOff x="252413" y="3429000"/>
            <a:chExt cx="1458156" cy="2590800"/>
          </a:xfrm>
        </p:grpSpPr>
        <p:sp>
          <p:nvSpPr>
            <p:cNvPr id="6" name="Rounded Rectangle 5"/>
            <p:cNvSpPr/>
            <p:nvPr/>
          </p:nvSpPr>
          <p:spPr>
            <a:xfrm>
              <a:off x="252413" y="3429000"/>
              <a:ext cx="13716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69" y="361745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en-US" dirty="0" err="1"/>
                <a:t>c</a:t>
              </a:r>
              <a:r>
                <a:rPr lang="en-US" dirty="0" err="1" smtClean="0"/>
                <a:t>’est</a:t>
              </a:r>
              <a:r>
                <a:rPr lang="en-US" dirty="0" smtClean="0"/>
                <a:t> plus </a:t>
              </a:r>
              <a:r>
                <a:rPr lang="en-US" dirty="0" err="1" smtClean="0"/>
                <a:t>intéressant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919" y="4800600"/>
              <a:ext cx="1066800" cy="916354"/>
            </a:xfrm>
            <a:prstGeom prst="rect">
              <a:avLst/>
            </a:prstGeom>
          </p:spPr>
        </p:pic>
      </p:grpSp>
      <p:grpSp>
        <p:nvGrpSpPr>
          <p:cNvPr id="31" name="Group 17"/>
          <p:cNvGrpSpPr/>
          <p:nvPr/>
        </p:nvGrpSpPr>
        <p:grpSpPr>
          <a:xfrm>
            <a:off x="1981200" y="3429000"/>
            <a:ext cx="1371600" cy="2590800"/>
            <a:chOff x="3810000" y="2438400"/>
            <a:chExt cx="1371600" cy="2590800"/>
          </a:xfrm>
        </p:grpSpPr>
        <p:sp>
          <p:nvSpPr>
            <p:cNvPr id="32" name="Rounded Rectangle 31"/>
            <p:cNvSpPr/>
            <p:nvPr/>
          </p:nvSpPr>
          <p:spPr>
            <a:xfrm>
              <a:off x="3810000" y="2438400"/>
              <a:ext cx="13716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063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9812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2413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8"/>
          <p:cNvGrpSpPr/>
          <p:nvPr/>
        </p:nvGrpSpPr>
        <p:grpSpPr>
          <a:xfrm>
            <a:off x="5562600" y="3429000"/>
            <a:ext cx="1447800" cy="2590800"/>
            <a:chOff x="5562600" y="2438400"/>
            <a:chExt cx="1447800" cy="2590800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12" name="Group 19"/>
          <p:cNvGrpSpPr/>
          <p:nvPr/>
        </p:nvGrpSpPr>
        <p:grpSpPr>
          <a:xfrm>
            <a:off x="7391400" y="3429000"/>
            <a:ext cx="1447800" cy="2590800"/>
            <a:chOff x="7391400" y="2438400"/>
            <a:chExt cx="14478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73914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2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69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9444" y="197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46067"/>
            <a:ext cx="897723" cy="951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" y="4800600"/>
            <a:ext cx="1066800" cy="91635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981200" y="3429000"/>
            <a:ext cx="1447800" cy="2590800"/>
            <a:chOff x="1981200" y="3429000"/>
            <a:chExt cx="14478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1981200" y="3429000"/>
              <a:ext cx="14478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1200" y="361745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en-US" dirty="0" err="1" smtClean="0"/>
                <a:t>c’est</a:t>
              </a:r>
              <a:r>
                <a:rPr lang="en-US" dirty="0" smtClean="0"/>
                <a:t> </a:t>
              </a:r>
              <a:r>
                <a:rPr lang="en-US" dirty="0" err="1" smtClean="0"/>
                <a:t>aussi</a:t>
              </a:r>
              <a:r>
                <a:rPr lang="en-US" dirty="0" smtClean="0"/>
                <a:t> </a:t>
              </a:r>
              <a:r>
                <a:rPr lang="en-US" dirty="0" err="1" smtClean="0"/>
                <a:t>intéressant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200" y="5120054"/>
              <a:ext cx="1447800" cy="58660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9812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6997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346067"/>
            <a:ext cx="1143000" cy="1037617"/>
          </a:xfrm>
          <a:prstGeom prst="rect">
            <a:avLst/>
          </a:prstGeom>
        </p:spPr>
      </p:pic>
      <p:grpSp>
        <p:nvGrpSpPr>
          <p:cNvPr id="36" name="Group 18"/>
          <p:cNvGrpSpPr/>
          <p:nvPr/>
        </p:nvGrpSpPr>
        <p:grpSpPr>
          <a:xfrm>
            <a:off x="3810000" y="3429000"/>
            <a:ext cx="1447800" cy="2590800"/>
            <a:chOff x="5562600" y="2438400"/>
            <a:chExt cx="1447800" cy="2590800"/>
          </a:xfrm>
        </p:grpSpPr>
        <p:sp>
          <p:nvSpPr>
            <p:cNvPr id="37" name="Rounded Rectangle 36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3810000" y="601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comédie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2413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3429000"/>
            <a:ext cx="14478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5562600" y="3429000"/>
            <a:ext cx="1447800" cy="2590800"/>
            <a:chOff x="5562600" y="2438400"/>
            <a:chExt cx="1447800" cy="2590800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grpSp>
        <p:nvGrpSpPr>
          <p:cNvPr id="3" name="Group 19"/>
          <p:cNvGrpSpPr/>
          <p:nvPr/>
        </p:nvGrpSpPr>
        <p:grpSpPr>
          <a:xfrm>
            <a:off x="7391400" y="3429000"/>
            <a:ext cx="1447800" cy="2590800"/>
            <a:chOff x="7391400" y="2438400"/>
            <a:chExt cx="14478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73914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2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69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9444" y="197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46067"/>
            <a:ext cx="897723" cy="951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" y="4800600"/>
            <a:ext cx="1066800" cy="9163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5120054"/>
            <a:ext cx="1447800" cy="58660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812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6997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346067"/>
            <a:ext cx="1143000" cy="1037617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810000" y="3429000"/>
            <a:ext cx="1447800" cy="2590800"/>
            <a:chOff x="3810000" y="3429000"/>
            <a:chExt cx="1447800" cy="259080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3429000"/>
              <a:ext cx="13716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361745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en-US" dirty="0" err="1"/>
                <a:t>c</a:t>
              </a:r>
              <a:r>
                <a:rPr lang="en-US" dirty="0" err="1" smtClean="0"/>
                <a:t>’est</a:t>
              </a:r>
              <a:r>
                <a:rPr lang="en-US" dirty="0" smtClean="0"/>
                <a:t> plus </a:t>
              </a:r>
              <a:r>
                <a:rPr lang="en-US" dirty="0" err="1" smtClean="0"/>
                <a:t>intéressant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277" y="4835922"/>
              <a:ext cx="1066800" cy="916354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810000" y="601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comédie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19767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comédie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636" y="2305246"/>
            <a:ext cx="1185619" cy="99240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626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policier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2413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3429000"/>
            <a:ext cx="14478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69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9444" y="197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46067"/>
            <a:ext cx="897723" cy="951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" y="4800600"/>
            <a:ext cx="1066800" cy="9163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120054"/>
            <a:ext cx="1447800" cy="58660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812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6997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346067"/>
            <a:ext cx="1143000" cy="10376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100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77" y="4835922"/>
            <a:ext cx="1066800" cy="9163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0000" y="601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comédie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636" y="2305246"/>
            <a:ext cx="1185619" cy="9924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562600" y="19767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comédie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6443" y="2346067"/>
            <a:ext cx="819920" cy="951586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562600" y="3429000"/>
            <a:ext cx="1447800" cy="2590800"/>
            <a:chOff x="5562600" y="3429000"/>
            <a:chExt cx="1447800" cy="2590800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3429000"/>
              <a:ext cx="14478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361745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en-US" dirty="0" err="1" smtClean="0"/>
                <a:t>c’est</a:t>
              </a:r>
              <a:r>
                <a:rPr lang="en-US" dirty="0" smtClean="0"/>
                <a:t> </a:t>
              </a:r>
              <a:r>
                <a:rPr lang="en-US" dirty="0" err="1" smtClean="0"/>
                <a:t>moins</a:t>
              </a:r>
              <a:r>
                <a:rPr lang="en-US" dirty="0" smtClean="0"/>
                <a:t> </a:t>
              </a:r>
              <a:r>
                <a:rPr lang="en-US" dirty="0" err="1" smtClean="0"/>
                <a:t>intéressant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35636" y="4835922"/>
              <a:ext cx="1011572" cy="951676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55626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policier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1976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 film </a:t>
            </a:r>
            <a:r>
              <a:rPr lang="en-US" dirty="0" err="1" smtClean="0"/>
              <a:t>policier</a:t>
            </a:r>
            <a:endParaRPr lang="en-US" dirty="0"/>
          </a:p>
        </p:txBody>
      </p:sp>
      <p:grpSp>
        <p:nvGrpSpPr>
          <p:cNvPr id="43" name="Group 18"/>
          <p:cNvGrpSpPr/>
          <p:nvPr/>
        </p:nvGrpSpPr>
        <p:grpSpPr>
          <a:xfrm>
            <a:off x="7391400" y="3429000"/>
            <a:ext cx="1447800" cy="2590800"/>
            <a:chOff x="5562600" y="2438400"/>
            <a:chExt cx="1447800" cy="2590800"/>
          </a:xfrm>
        </p:grpSpPr>
        <p:sp>
          <p:nvSpPr>
            <p:cNvPr id="44" name="Rounded Rectangle 43"/>
            <p:cNvSpPr/>
            <p:nvPr/>
          </p:nvSpPr>
          <p:spPr>
            <a:xfrm>
              <a:off x="5562600" y="2438400"/>
              <a:ext cx="1447800" cy="2590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67400" y="3141663"/>
              <a:ext cx="896937" cy="896937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7315200" y="6019800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 film d’amour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86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Comparaison</a:t>
            </a:r>
            <a:endParaRPr lang="en-US" sz="4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96726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60066"/>
                </a:solidFill>
              </a:rPr>
              <a:t>moins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aussi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2413" y="3429000"/>
            <a:ext cx="13716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3429000"/>
            <a:ext cx="14478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62600" y="3429000"/>
            <a:ext cx="1447800" cy="2590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2413" y="1976735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d’amour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2346067"/>
            <a:ext cx="890587" cy="9515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69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9444" y="197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jeu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46067"/>
            <a:ext cx="897723" cy="951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" y="4800600"/>
            <a:ext cx="1066800" cy="9163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120054"/>
            <a:ext cx="1447800" cy="58660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812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6997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346067"/>
            <a:ext cx="1143000" cy="10376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100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’est</a:t>
            </a:r>
            <a:r>
              <a:rPr lang="en-US" dirty="0" smtClean="0"/>
              <a:t> plus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77" y="4835922"/>
            <a:ext cx="1066800" cy="9163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0000" y="601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comédie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636" y="2305246"/>
            <a:ext cx="1185619" cy="9924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562600" y="19767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comédie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62600" y="361745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intéressant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6443" y="2346067"/>
            <a:ext cx="819920" cy="951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5636" y="4835922"/>
            <a:ext cx="1011572" cy="95167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626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film </a:t>
            </a:r>
            <a:r>
              <a:rPr lang="en-US" dirty="0" err="1" smtClean="0"/>
              <a:t>policier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1976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 film </a:t>
            </a:r>
            <a:r>
              <a:rPr lang="en-US" dirty="0" err="1" smtClean="0"/>
              <a:t>policier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91400" y="3429000"/>
            <a:ext cx="1447800" cy="2590800"/>
            <a:chOff x="7391400" y="3429000"/>
            <a:chExt cx="14478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7391400" y="3429000"/>
              <a:ext cx="14478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91400" y="361745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en-US" dirty="0" err="1" smtClean="0"/>
                <a:t>c’est</a:t>
              </a:r>
              <a:r>
                <a:rPr lang="en-US" dirty="0" smtClean="0"/>
                <a:t> </a:t>
              </a:r>
              <a:r>
                <a:rPr lang="en-US" dirty="0" err="1" smtClean="0"/>
                <a:t>aussi</a:t>
              </a:r>
              <a:r>
                <a:rPr lang="en-US" dirty="0" smtClean="0"/>
                <a:t> </a:t>
              </a:r>
              <a:r>
                <a:rPr lang="en-US" dirty="0" err="1" smtClean="0"/>
                <a:t>intéressant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1400" y="4979149"/>
              <a:ext cx="1447800" cy="586609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7391400" y="6019800"/>
            <a:ext cx="19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 film d’amour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560" r="-55560"/>
          <a:stretch>
            <a:fillRect/>
          </a:stretch>
        </p:blipFill>
        <p:spPr>
          <a:xfrm>
            <a:off x="2743200" y="1600200"/>
            <a:ext cx="8229600" cy="4525963"/>
          </a:xfrm>
        </p:spPr>
      </p:pic>
      <p:sp>
        <p:nvSpPr>
          <p:cNvPr id="5" name="Oval Callout 4"/>
          <p:cNvSpPr/>
          <p:nvPr/>
        </p:nvSpPr>
        <p:spPr>
          <a:xfrm>
            <a:off x="304800" y="990600"/>
            <a:ext cx="4724400" cy="3276600"/>
          </a:xfrm>
          <a:prstGeom prst="wedgeEllipseCallout">
            <a:avLst>
              <a:gd name="adj1" fmla="val 63940"/>
              <a:gd name="adj2" fmla="val 580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1905000"/>
            <a:ext cx="8229600" cy="1143000"/>
          </a:xfrm>
        </p:spPr>
        <p:txBody>
          <a:bodyPr/>
          <a:lstStyle/>
          <a:p>
            <a:r>
              <a:rPr lang="en-US" dirty="0" err="1" smtClean="0"/>
              <a:t>Très</a:t>
            </a:r>
            <a:r>
              <a:rPr lang="en-US" smtClean="0"/>
              <a:t> bien</a:t>
            </a:r>
            <a:r>
              <a:rPr lang="en-US" dirty="0" smtClean="0"/>
              <a:t>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261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Très bien!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Pritzlaff</dc:creator>
  <cp:lastModifiedBy>staff.childa</cp:lastModifiedBy>
  <cp:revision>22</cp:revision>
  <dcterms:created xsi:type="dcterms:W3CDTF">2008-12-11T13:00:20Z</dcterms:created>
  <dcterms:modified xsi:type="dcterms:W3CDTF">2008-12-12T12:23:14Z</dcterms:modified>
</cp:coreProperties>
</file>