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5" r:id="rId6"/>
    <p:sldId id="264" r:id="rId7"/>
    <p:sldId id="262" r:id="rId8"/>
    <p:sldId id="260" r:id="rId9"/>
    <p:sldId id="263" r:id="rId10"/>
    <p:sldId id="261" r:id="rId11"/>
    <p:sldId id="266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981" autoAdjust="0"/>
    <p:restoredTop sz="94660"/>
  </p:normalViewPr>
  <p:slideViewPr>
    <p:cSldViewPr>
      <p:cViewPr varScale="1">
        <p:scale>
          <a:sx n="87" d="100"/>
          <a:sy n="87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C579-B331-4B68-8B35-92C153D76927}" type="datetimeFigureOut">
              <a:rPr lang="en-US" smtClean="0"/>
              <a:pPr/>
              <a:t>1/9/09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BD64-0DA8-4FD9-AA84-D94C5C32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3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4" Type="http://schemas.openxmlformats.org/officeDocument/2006/relationships/image" Target="../media/image14.gif"/><Relationship Id="rId5" Type="http://schemas.openxmlformats.org/officeDocument/2006/relationships/image" Target="../media/image15.gif"/><Relationship Id="rId7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9" Type="http://schemas.openxmlformats.org/officeDocument/2006/relationships/image" Target="../media/image19.gif"/><Relationship Id="rId3" Type="http://schemas.openxmlformats.org/officeDocument/2006/relationships/image" Target="../media/image13.gif"/><Relationship Id="rId6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4" Type="http://schemas.openxmlformats.org/officeDocument/2006/relationships/image" Target="../media/image14.gif"/><Relationship Id="rId5" Type="http://schemas.openxmlformats.org/officeDocument/2006/relationships/image" Target="../media/image15.gif"/><Relationship Id="rId7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9" Type="http://schemas.openxmlformats.org/officeDocument/2006/relationships/image" Target="../media/image19.gif"/><Relationship Id="rId3" Type="http://schemas.openxmlformats.org/officeDocument/2006/relationships/image" Target="../media/image13.gif"/><Relationship Id="rId6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jxp.TRINITY\Local Settings\Temporary Internet Files\Content.IE5\DRR2GJ9N\MCj041601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00174"/>
            <a:ext cx="3570306" cy="3472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Documents and Settings\jxp.TRINITY\Local Settings\Temporary Internet Files\Content.IE5\00MTWEJL\MMj0283553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25" y="3124200"/>
            <a:ext cx="666750" cy="609600"/>
          </a:xfrm>
          <a:prstGeom prst="rect">
            <a:avLst/>
          </a:prstGeom>
          <a:noFill/>
        </p:spPr>
      </p:pic>
      <p:pic>
        <p:nvPicPr>
          <p:cNvPr id="6150" name="Picture 6" descr="C:\Documents and Settings\jxp.TRINITY\Local Settings\Temporary Internet Files\Content.IE5\00MTWEJL\MMj0283203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714488"/>
            <a:ext cx="4376764" cy="428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al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1386254" cy="838200"/>
          </a:xfrm>
          <a:prstGeom prst="rect">
            <a:avLst/>
          </a:prstGeom>
        </p:spPr>
      </p:pic>
      <p:pic>
        <p:nvPicPr>
          <p:cNvPr id="3" name="Picture 2" descr="united stat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0"/>
            <a:ext cx="1796562" cy="953278"/>
          </a:xfrm>
          <a:prstGeom prst="rect">
            <a:avLst/>
          </a:prstGeom>
        </p:spPr>
      </p:pic>
      <p:pic>
        <p:nvPicPr>
          <p:cNvPr id="4" name="Content Placeholder 3" descr="French.gif"/>
          <p:cNvPicPr>
            <a:picLocks noGrp="1" noChangeAspect="1"/>
          </p:cNvPicPr>
          <p:nvPr>
            <p:ph idx="1"/>
          </p:nvPr>
        </p:nvPicPr>
        <p:blipFill>
          <a:blip r:embed="rId4"/>
          <a:srcRect l="-10923" r="-10923"/>
          <a:stretch>
            <a:fillRect/>
          </a:stretch>
        </p:blipFill>
        <p:spPr>
          <a:xfrm>
            <a:off x="6524976" y="609601"/>
            <a:ext cx="2078327" cy="1143000"/>
          </a:xfrm>
        </p:spPr>
      </p:pic>
      <p:pic>
        <p:nvPicPr>
          <p:cNvPr id="5" name="Picture 4" descr="Eir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609600"/>
            <a:ext cx="2743200" cy="1382233"/>
          </a:xfrm>
          <a:prstGeom prst="rect">
            <a:avLst/>
          </a:prstGeom>
        </p:spPr>
      </p:pic>
      <p:pic>
        <p:nvPicPr>
          <p:cNvPr id="6" name="Picture 5" descr="England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2895600"/>
            <a:ext cx="1892300" cy="1139781"/>
          </a:xfrm>
          <a:prstGeom prst="rect">
            <a:avLst/>
          </a:prstGeom>
        </p:spPr>
      </p:pic>
      <p:pic>
        <p:nvPicPr>
          <p:cNvPr id="7" name="Picture 6" descr="Germany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2895600"/>
            <a:ext cx="1968500" cy="1190256"/>
          </a:xfrm>
          <a:prstGeom prst="rect">
            <a:avLst/>
          </a:prstGeom>
        </p:spPr>
      </p:pic>
      <p:pic>
        <p:nvPicPr>
          <p:cNvPr id="8" name="Picture 7" descr="Scotland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4648200"/>
            <a:ext cx="2123831" cy="1284177"/>
          </a:xfrm>
          <a:prstGeom prst="rect">
            <a:avLst/>
          </a:prstGeom>
        </p:spPr>
      </p:pic>
      <p:pic>
        <p:nvPicPr>
          <p:cNvPr id="9" name="Picture 8" descr="Spain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4800600"/>
            <a:ext cx="1838960" cy="12322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ench.gif"/>
          <p:cNvPicPr>
            <a:picLocks noGrp="1" noChangeAspect="1"/>
          </p:cNvPicPr>
          <p:nvPr>
            <p:ph idx="1"/>
          </p:nvPr>
        </p:nvPicPr>
        <p:blipFill>
          <a:blip r:embed="rId2"/>
          <a:srcRect l="-10923" r="-10923"/>
          <a:stretch>
            <a:fillRect/>
          </a:stretch>
        </p:blipFill>
        <p:spPr>
          <a:xfrm>
            <a:off x="685800" y="1295400"/>
            <a:ext cx="7813935" cy="42973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gla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784350"/>
            <a:ext cx="54610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r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78000"/>
            <a:ext cx="65532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rman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778000"/>
            <a:ext cx="54610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otla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778000"/>
            <a:ext cx="54610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ai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7800"/>
            <a:ext cx="542036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al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69" y="1600200"/>
            <a:ext cx="6175131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7620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au pays de </a:t>
            </a:r>
            <a:r>
              <a:rPr lang="en-US" sz="4400" dirty="0" err="1" smtClean="0"/>
              <a:t>Galles</a:t>
            </a:r>
            <a:endParaRPr 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ited stat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62230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C:\Documents and Settings\jxp.TRINITY\Local Settings\Temporary Internet Files\Content.IE5\00MTWEJL\MCj039744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85926"/>
            <a:ext cx="3989892" cy="3745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ench.gif"/>
          <p:cNvPicPr>
            <a:picLocks noGrp="1" noChangeAspect="1"/>
          </p:cNvPicPr>
          <p:nvPr>
            <p:ph idx="1"/>
          </p:nvPr>
        </p:nvPicPr>
        <p:blipFill>
          <a:blip r:embed="rId2"/>
          <a:srcRect l="-10923" r="-10923"/>
          <a:stretch>
            <a:fillRect/>
          </a:stretch>
        </p:blipFill>
        <p:spPr>
          <a:xfrm>
            <a:off x="685800" y="1295400"/>
            <a:ext cx="7813935" cy="4297363"/>
          </a:xfrm>
        </p:spPr>
      </p:pic>
      <p:sp>
        <p:nvSpPr>
          <p:cNvPr id="3" name="TextBox 2"/>
          <p:cNvSpPr txBox="1"/>
          <p:nvPr/>
        </p:nvSpPr>
        <p:spPr>
          <a:xfrm>
            <a:off x="2971800" y="3810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 France</a:t>
            </a:r>
            <a:endParaRPr lang="en-US" sz="4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gla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784350"/>
            <a:ext cx="5461000" cy="328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3810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 </a:t>
            </a:r>
            <a:r>
              <a:rPr lang="en-US" sz="4400" dirty="0" err="1" smtClean="0"/>
              <a:t>Angleterre</a:t>
            </a:r>
            <a:endParaRPr lang="en-US" sz="4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r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78000"/>
            <a:ext cx="6553200" cy="330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3810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 </a:t>
            </a:r>
            <a:r>
              <a:rPr lang="en-US" sz="4400" dirty="0" err="1" smtClean="0"/>
              <a:t>Irlande</a:t>
            </a:r>
            <a:endParaRPr lang="en-US" sz="4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rman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778000"/>
            <a:ext cx="5461000" cy="330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3810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 </a:t>
            </a:r>
            <a:r>
              <a:rPr lang="en-US" sz="4400" dirty="0" err="1" smtClean="0"/>
              <a:t>Allemagne</a:t>
            </a:r>
            <a:endParaRPr lang="en-US" sz="4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otla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778000"/>
            <a:ext cx="5461000" cy="330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3810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 </a:t>
            </a:r>
            <a:r>
              <a:rPr lang="en-US" sz="4400" dirty="0" err="1" smtClean="0"/>
              <a:t>É</a:t>
            </a:r>
            <a:r>
              <a:rPr lang="en-US" sz="4400" dirty="0" err="1" smtClean="0"/>
              <a:t>cosse</a:t>
            </a:r>
            <a:endParaRPr lang="en-US" sz="4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ai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7800"/>
            <a:ext cx="5420360" cy="363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3810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 </a:t>
            </a:r>
            <a:r>
              <a:rPr lang="en-US" sz="4400" dirty="0" err="1" smtClean="0"/>
              <a:t>Espagne</a:t>
            </a:r>
            <a:endParaRPr lang="en-US" sz="4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al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69" y="1600200"/>
            <a:ext cx="6175131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53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au pays de </a:t>
            </a:r>
            <a:r>
              <a:rPr lang="en-US" sz="4400" dirty="0" err="1" smtClean="0"/>
              <a:t>Galles</a:t>
            </a:r>
            <a:endParaRPr lang="en-US" sz="4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ited stat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6223000" cy="330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3810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aux </a:t>
            </a:r>
            <a:r>
              <a:rPr lang="en-US" sz="4400" dirty="0" err="1" smtClean="0"/>
              <a:t>États-Unis</a:t>
            </a:r>
            <a:endParaRPr lang="en-US" sz="4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al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76800"/>
            <a:ext cx="1752601" cy="1059712"/>
          </a:xfrm>
          <a:prstGeom prst="rect">
            <a:avLst/>
          </a:prstGeom>
        </p:spPr>
      </p:pic>
      <p:pic>
        <p:nvPicPr>
          <p:cNvPr id="3" name="Picture 2" descr="united stat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99" y="4876800"/>
            <a:ext cx="2010507" cy="1066800"/>
          </a:xfrm>
          <a:prstGeom prst="rect">
            <a:avLst/>
          </a:prstGeom>
        </p:spPr>
      </p:pic>
      <p:pic>
        <p:nvPicPr>
          <p:cNvPr id="4" name="Content Placeholder 3" descr="French.gif"/>
          <p:cNvPicPr>
            <a:picLocks noGrp="1" noChangeAspect="1"/>
          </p:cNvPicPr>
          <p:nvPr>
            <p:ph idx="1"/>
          </p:nvPr>
        </p:nvPicPr>
        <p:blipFill>
          <a:blip r:embed="rId4"/>
          <a:srcRect l="-10923" r="-10923"/>
          <a:stretch>
            <a:fillRect/>
          </a:stretch>
        </p:blipFill>
        <p:spPr>
          <a:xfrm>
            <a:off x="6400800" y="762000"/>
            <a:ext cx="1973903" cy="1085571"/>
          </a:xfrm>
        </p:spPr>
      </p:pic>
      <p:pic>
        <p:nvPicPr>
          <p:cNvPr id="5" name="Picture 4" descr="Eir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838200"/>
            <a:ext cx="2133600" cy="1075070"/>
          </a:xfrm>
          <a:prstGeom prst="rect">
            <a:avLst/>
          </a:prstGeom>
        </p:spPr>
      </p:pic>
      <p:pic>
        <p:nvPicPr>
          <p:cNvPr id="6" name="Picture 5" descr="England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838200"/>
            <a:ext cx="1892300" cy="1139781"/>
          </a:xfrm>
          <a:prstGeom prst="rect">
            <a:avLst/>
          </a:prstGeom>
        </p:spPr>
      </p:pic>
      <p:pic>
        <p:nvPicPr>
          <p:cNvPr id="7" name="Picture 6" descr="Germany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2895600"/>
            <a:ext cx="1968500" cy="1190256"/>
          </a:xfrm>
          <a:prstGeom prst="rect">
            <a:avLst/>
          </a:prstGeom>
        </p:spPr>
      </p:pic>
      <p:pic>
        <p:nvPicPr>
          <p:cNvPr id="8" name="Picture 7" descr="Scotland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2819400"/>
            <a:ext cx="2123831" cy="1284177"/>
          </a:xfrm>
          <a:prstGeom prst="rect">
            <a:avLst/>
          </a:prstGeom>
        </p:spPr>
      </p:pic>
      <p:pic>
        <p:nvPicPr>
          <p:cNvPr id="9" name="Picture 8" descr="Spain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800" y="2895600"/>
            <a:ext cx="1838960" cy="12322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 pays de </a:t>
            </a:r>
            <a:r>
              <a:rPr lang="en-US" dirty="0" err="1" smtClean="0"/>
              <a:t>Galles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2057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Irlande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205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France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01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aux </a:t>
            </a:r>
            <a:r>
              <a:rPr lang="en-US" dirty="0" err="1" smtClean="0"/>
              <a:t>États-Unis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05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Angleterre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19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Allemagne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4191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Écosse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191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Espagne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C:\Documents and Settings\jxp.TRINITY\Local Settings\Temporary Internet Files\Content.IE5\XJ2ISLUQ\MCj023519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786478" cy="46859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Documents and Settings\jxp.TRINITY\Local Settings\Temporary Internet Files\Content.IE5\DRR2GJ9N\MCj039805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142984"/>
            <a:ext cx="4972217" cy="4792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C:\Documents and Settings\jxp.TRINITY\Local Settings\Temporary Internet Files\Content.IE5\DRR2GJ9N\MCj042732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6614087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Documents and Settings\jxp.TRINITY\Local Settings\Temporary Internet Files\Content.IE5\31MU17GF\MCj032091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28736"/>
            <a:ext cx="5715040" cy="4216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Documents and Settings\jxp.TRINITY\Local Settings\Temporary Internet Files\Content.IE5\31MU17GF\MCj043388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57298"/>
            <a:ext cx="5214974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Documents and Settings\jxp.TRINITY\Local Settings\Temporary Internet Files\Content.IE5\00MTWEJL\MMAG00617_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57364"/>
            <a:ext cx="6906725" cy="358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Documents and Settings\jxp.TRINITY\Local Settings\Temporary Internet Files\Content.IE5\DRR2GJ9N\MMj0286789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500306"/>
            <a:ext cx="3962424" cy="2228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44</Words>
  <Application>Microsoft Office PowerPoint</Application>
  <PresentationFormat>On-screen Show (4:3)</PresentationFormat>
  <Paragraphs>17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jxp</dc:creator>
  <cp:lastModifiedBy>Jayne Pritzlaff</cp:lastModifiedBy>
  <cp:revision>15</cp:revision>
  <dcterms:created xsi:type="dcterms:W3CDTF">2009-01-09T10:44:38Z</dcterms:created>
  <dcterms:modified xsi:type="dcterms:W3CDTF">2009-01-09T11:21:45Z</dcterms:modified>
</cp:coreProperties>
</file>