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CED6-91AB-42D1-8B57-CC663121ABA8}" type="datetimeFigureOut">
              <a:rPr lang="en-US" smtClean="0"/>
              <a:t>11/25/2008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DBFC-DB20-44E2-B7F2-0424575661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aus-sabine.com/images/ha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714620"/>
            <a:ext cx="4857784" cy="364333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714612" y="500042"/>
            <a:ext cx="54292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Das </a:t>
            </a:r>
            <a:r>
              <a:rPr lang="en-GB" sz="8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Haus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62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die Garage</a:t>
            </a:r>
            <a:endParaRPr lang="en-US" dirty="0"/>
          </a:p>
        </p:txBody>
      </p:sp>
      <p:pic>
        <p:nvPicPr>
          <p:cNvPr id="4098" name="Picture 2" descr="http://www.weberhaus.de/uploads/tx_templavoila/garage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129416"/>
            <a:ext cx="4333881" cy="368083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57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die Garage</vt:lpstr>
    </vt:vector>
  </TitlesOfParts>
  <Company>HTSS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Haus</dc:title>
  <dc:creator>mpw</dc:creator>
  <cp:lastModifiedBy>mpw</cp:lastModifiedBy>
  <cp:revision>10</cp:revision>
  <dcterms:created xsi:type="dcterms:W3CDTF">2008-11-25T13:48:35Z</dcterms:created>
  <dcterms:modified xsi:type="dcterms:W3CDTF">2008-11-25T15:28:43Z</dcterms:modified>
</cp:coreProperties>
</file>