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58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212E3-7078-47FB-B6B1-21D7DEEF2FCB}" type="datetimeFigureOut">
              <a:rPr lang="en-US" smtClean="0"/>
              <a:t>9/10/2008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67C99-56E2-4AA3-AE01-8944201087B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212E3-7078-47FB-B6B1-21D7DEEF2FCB}" type="datetimeFigureOut">
              <a:rPr lang="en-US" smtClean="0"/>
              <a:t>9/10/2008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67C99-56E2-4AA3-AE01-8944201087B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212E3-7078-47FB-B6B1-21D7DEEF2FCB}" type="datetimeFigureOut">
              <a:rPr lang="en-US" smtClean="0"/>
              <a:t>9/10/2008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67C99-56E2-4AA3-AE01-8944201087B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212E3-7078-47FB-B6B1-21D7DEEF2FCB}" type="datetimeFigureOut">
              <a:rPr lang="en-US" smtClean="0"/>
              <a:t>9/10/2008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67C99-56E2-4AA3-AE01-8944201087B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212E3-7078-47FB-B6B1-21D7DEEF2FCB}" type="datetimeFigureOut">
              <a:rPr lang="en-US" smtClean="0"/>
              <a:t>9/10/2008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67C99-56E2-4AA3-AE01-8944201087B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212E3-7078-47FB-B6B1-21D7DEEF2FCB}" type="datetimeFigureOut">
              <a:rPr lang="en-US" smtClean="0"/>
              <a:t>9/10/2008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67C99-56E2-4AA3-AE01-8944201087B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212E3-7078-47FB-B6B1-21D7DEEF2FCB}" type="datetimeFigureOut">
              <a:rPr lang="en-US" smtClean="0"/>
              <a:t>9/10/2008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67C99-56E2-4AA3-AE01-8944201087B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212E3-7078-47FB-B6B1-21D7DEEF2FCB}" type="datetimeFigureOut">
              <a:rPr lang="en-US" smtClean="0"/>
              <a:t>9/10/2008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67C99-56E2-4AA3-AE01-8944201087B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212E3-7078-47FB-B6B1-21D7DEEF2FCB}" type="datetimeFigureOut">
              <a:rPr lang="en-US" smtClean="0"/>
              <a:t>9/10/2008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67C99-56E2-4AA3-AE01-8944201087B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212E3-7078-47FB-B6B1-21D7DEEF2FCB}" type="datetimeFigureOut">
              <a:rPr lang="en-US" smtClean="0"/>
              <a:t>9/10/2008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67C99-56E2-4AA3-AE01-8944201087B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212E3-7078-47FB-B6B1-21D7DEEF2FCB}" type="datetimeFigureOut">
              <a:rPr lang="en-US" smtClean="0"/>
              <a:t>9/10/2008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67C99-56E2-4AA3-AE01-8944201087B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2212E3-7078-47FB-B6B1-21D7DEEF2FCB}" type="datetimeFigureOut">
              <a:rPr lang="en-US" smtClean="0"/>
              <a:t>9/10/2008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167C99-56E2-4AA3-AE01-8944201087B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0034" y="57148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GB" sz="26600" dirty="0" smtClean="0"/>
              <a:t>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am-ET" sz="11500" dirty="0" smtClean="0">
                <a:solidFill>
                  <a:srgbClr val="FF0000"/>
                </a:solidFill>
              </a:rPr>
              <a:t>eins</a:t>
            </a:r>
            <a:endParaRPr lang="am-ET" sz="115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0034" y="57148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GB" sz="26600" dirty="0" smtClean="0"/>
              <a:t>10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GB" sz="11500" dirty="0" err="1" smtClean="0">
                <a:solidFill>
                  <a:srgbClr val="FF0000"/>
                </a:solidFill>
              </a:rPr>
              <a:t>zehn</a:t>
            </a:r>
            <a:endParaRPr lang="am-ET" sz="115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0034" y="57148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GB" sz="26600" dirty="0" smtClean="0"/>
              <a:t>11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GB" sz="11500" dirty="0" smtClean="0">
                <a:solidFill>
                  <a:srgbClr val="FF0000"/>
                </a:solidFill>
              </a:rPr>
              <a:t>elf</a:t>
            </a:r>
            <a:endParaRPr lang="am-ET" sz="115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0034" y="57148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GB" sz="26600" dirty="0" smtClean="0"/>
              <a:t>12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GB" sz="11500" dirty="0" err="1" smtClean="0">
                <a:solidFill>
                  <a:srgbClr val="FF0000"/>
                </a:solidFill>
              </a:rPr>
              <a:t>zwölf</a:t>
            </a:r>
            <a:endParaRPr lang="am-ET" sz="115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0034" y="57148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GB" sz="26600" dirty="0" smtClean="0"/>
              <a:t>13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GB" sz="11500" dirty="0" err="1" smtClean="0">
                <a:solidFill>
                  <a:srgbClr val="FF0000"/>
                </a:solidFill>
              </a:rPr>
              <a:t>dreizehn</a:t>
            </a:r>
            <a:endParaRPr lang="am-ET" sz="115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0034" y="57148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GB" sz="26600" dirty="0" smtClean="0"/>
              <a:t>14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GB" sz="11500" dirty="0" err="1" smtClean="0">
                <a:solidFill>
                  <a:srgbClr val="FF0000"/>
                </a:solidFill>
              </a:rPr>
              <a:t>vierzehn</a:t>
            </a:r>
            <a:endParaRPr lang="am-ET" sz="115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0034" y="57148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GB" sz="26600" dirty="0" smtClean="0"/>
              <a:t>15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GB" sz="11500" dirty="0" err="1" smtClean="0">
                <a:solidFill>
                  <a:srgbClr val="FF0000"/>
                </a:solidFill>
              </a:rPr>
              <a:t>fünfzehn</a:t>
            </a:r>
            <a:endParaRPr lang="am-ET" sz="115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0034" y="57148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GB" sz="26600" dirty="0" smtClean="0"/>
              <a:t>16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GB" sz="11500" dirty="0" err="1" smtClean="0">
                <a:solidFill>
                  <a:srgbClr val="FF0000"/>
                </a:solidFill>
              </a:rPr>
              <a:t>sechzehn</a:t>
            </a:r>
            <a:endParaRPr lang="am-ET" sz="115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0034" y="57148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GB" sz="26600" dirty="0" smtClean="0"/>
              <a:t>17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GB" sz="11500" dirty="0" err="1" smtClean="0">
                <a:solidFill>
                  <a:srgbClr val="FF0000"/>
                </a:solidFill>
              </a:rPr>
              <a:t>siebzehn</a:t>
            </a:r>
            <a:endParaRPr lang="am-ET" sz="115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0034" y="57148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GB" sz="26600" dirty="0" smtClean="0"/>
              <a:t>18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GB" sz="11500" dirty="0" err="1" smtClean="0">
                <a:solidFill>
                  <a:srgbClr val="FF0000"/>
                </a:solidFill>
              </a:rPr>
              <a:t>achtzehn</a:t>
            </a:r>
            <a:endParaRPr lang="am-ET" sz="115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0034" y="57148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GB" sz="26600" dirty="0" smtClean="0"/>
              <a:t>19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GB" sz="11500" dirty="0" err="1" smtClean="0">
                <a:solidFill>
                  <a:srgbClr val="FF0000"/>
                </a:solidFill>
              </a:rPr>
              <a:t>neunzehn</a:t>
            </a:r>
            <a:endParaRPr lang="am-ET" sz="115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0034" y="57148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GB" sz="26600" dirty="0" smtClean="0"/>
              <a:t>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GB" sz="11500" dirty="0" smtClean="0">
                <a:solidFill>
                  <a:srgbClr val="FF0000"/>
                </a:solidFill>
              </a:rPr>
              <a:t>zwei</a:t>
            </a:r>
            <a:endParaRPr lang="am-ET" sz="115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0034" y="57148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GB" sz="26600" dirty="0" smtClean="0"/>
              <a:t>20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GB" sz="11500" dirty="0" err="1" smtClean="0">
                <a:solidFill>
                  <a:srgbClr val="FF0000"/>
                </a:solidFill>
              </a:rPr>
              <a:t>zwanzig</a:t>
            </a:r>
            <a:endParaRPr lang="am-ET" sz="115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0034" y="57148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GB" sz="26600" dirty="0" smtClean="0"/>
              <a:t>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af-ZA" sz="11500" dirty="0" smtClean="0">
                <a:solidFill>
                  <a:srgbClr val="FF0000"/>
                </a:solidFill>
              </a:rPr>
              <a:t>drei</a:t>
            </a:r>
            <a:endParaRPr lang="af-ZA" sz="115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0034" y="57148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GB" sz="26600" dirty="0" smtClean="0"/>
              <a:t>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GB" sz="11500" dirty="0" smtClean="0">
                <a:solidFill>
                  <a:srgbClr val="FF0000"/>
                </a:solidFill>
              </a:rPr>
              <a:t>vier</a:t>
            </a:r>
            <a:endParaRPr lang="am-ET" sz="115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0034" y="57148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GB" sz="26600" dirty="0" smtClean="0"/>
              <a:t>5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GB" sz="11500" dirty="0" smtClean="0">
                <a:solidFill>
                  <a:srgbClr val="FF0000"/>
                </a:solidFill>
              </a:rPr>
              <a:t>fünf</a:t>
            </a:r>
            <a:endParaRPr lang="am-ET" sz="115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0034" y="57148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GB" sz="26600" dirty="0" smtClean="0"/>
              <a:t>6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GB" sz="11500" dirty="0" err="1" smtClean="0">
                <a:solidFill>
                  <a:srgbClr val="FF0000"/>
                </a:solidFill>
              </a:rPr>
              <a:t>sechs</a:t>
            </a:r>
            <a:endParaRPr lang="am-ET" sz="115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0034" y="57148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GB" sz="26600" dirty="0" smtClean="0"/>
              <a:t>7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GB" sz="11500" dirty="0" err="1" smtClean="0">
                <a:solidFill>
                  <a:srgbClr val="FF0000"/>
                </a:solidFill>
              </a:rPr>
              <a:t>sieben</a:t>
            </a:r>
            <a:endParaRPr lang="am-ET" sz="115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0034" y="57148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GB" sz="26600" dirty="0" smtClean="0"/>
              <a:t>8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GB" sz="11500" dirty="0" err="1" smtClean="0">
                <a:solidFill>
                  <a:srgbClr val="FF0000"/>
                </a:solidFill>
              </a:rPr>
              <a:t>acht</a:t>
            </a:r>
            <a:endParaRPr lang="am-ET" sz="115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0034" y="57148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GB" sz="26600" dirty="0" smtClean="0"/>
              <a:t>9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GB" sz="11500" dirty="0" err="1" smtClean="0">
                <a:solidFill>
                  <a:srgbClr val="FF0000"/>
                </a:solidFill>
              </a:rPr>
              <a:t>neun</a:t>
            </a:r>
            <a:endParaRPr lang="am-ET" sz="115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</TotalTime>
  <Words>40</Words>
  <Application>Microsoft Office PowerPoint</Application>
  <PresentationFormat>On-screen Show (4:3)</PresentationFormat>
  <Paragraphs>40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1</vt:lpstr>
      <vt:lpstr>2</vt:lpstr>
      <vt:lpstr>3</vt:lpstr>
      <vt:lpstr>4</vt:lpstr>
      <vt:lpstr>5</vt:lpstr>
      <vt:lpstr>6</vt:lpstr>
      <vt:lpstr>7</vt:lpstr>
      <vt:lpstr>8</vt:lpstr>
      <vt:lpstr>9</vt:lpstr>
      <vt:lpstr>10</vt:lpstr>
      <vt:lpstr>11</vt:lpstr>
      <vt:lpstr>12</vt:lpstr>
      <vt:lpstr>13</vt:lpstr>
      <vt:lpstr>14</vt:lpstr>
      <vt:lpstr>15</vt:lpstr>
      <vt:lpstr>16</vt:lpstr>
      <vt:lpstr>17</vt:lpstr>
      <vt:lpstr>18</vt:lpstr>
      <vt:lpstr>19</vt:lpstr>
      <vt:lpstr>20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</dc:title>
  <dc:creator>mpw</dc:creator>
  <cp:lastModifiedBy>mpw</cp:lastModifiedBy>
  <cp:revision>1</cp:revision>
  <dcterms:created xsi:type="dcterms:W3CDTF">2008-09-10T16:35:33Z</dcterms:created>
  <dcterms:modified xsi:type="dcterms:W3CDTF">2008-09-10T16:42:27Z</dcterms:modified>
</cp:coreProperties>
</file>