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AAC9-3AAE-40BB-91EB-732B05FA6CFB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683E-F649-47C0-BB10-F4147349F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bundesligawetten.files.wordpress.com/2008/05/michael-ballack-cl-fina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00108"/>
            <a:ext cx="2123832" cy="2357453"/>
          </a:xfrm>
          <a:prstGeom prst="rect">
            <a:avLst/>
          </a:prstGeom>
          <a:noFill/>
        </p:spPr>
      </p:pic>
      <p:sp>
        <p:nvSpPr>
          <p:cNvPr id="4" name="Rounded Rectangular Callout 3"/>
          <p:cNvSpPr/>
          <p:nvPr/>
        </p:nvSpPr>
        <p:spPr>
          <a:xfrm>
            <a:off x="3571868" y="1214422"/>
            <a:ext cx="2000264" cy="857280"/>
          </a:xfrm>
          <a:prstGeom prst="wedgeRoundRectCallout">
            <a:avLst>
              <a:gd name="adj1" fmla="val -124135"/>
              <a:gd name="adj2" fmla="val 11272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 smtClean="0"/>
              <a:t>Hallo!</a:t>
            </a:r>
            <a:endParaRPr lang="en-US" sz="1400" dirty="0"/>
          </a:p>
        </p:txBody>
      </p:sp>
      <p:pic>
        <p:nvPicPr>
          <p:cNvPr id="13" name="Picture 2" descr="http://s3.amazonaws.com/coolspotters2_development/photos/761/241413_Claudia-Schiffer-Posters_profi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3643314"/>
            <a:ext cx="2071702" cy="2562005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3714744" y="3929066"/>
            <a:ext cx="2714676" cy="1071570"/>
          </a:xfrm>
          <a:prstGeom prst="wedgeRoundRectCallout">
            <a:avLst>
              <a:gd name="adj1" fmla="val 86038"/>
              <a:gd name="adj2" fmla="val 33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/>
              <a:t>Guten Tag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undesligawetten.files.wordpress.com/2008/05/michael-ballack-cl-fina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5"/>
            <a:ext cx="2123832" cy="2357453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714612" y="428604"/>
            <a:ext cx="2357454" cy="1500198"/>
          </a:xfrm>
          <a:prstGeom prst="wedgeRoundRectCallout">
            <a:avLst>
              <a:gd name="adj1" fmla="val -108669"/>
              <a:gd name="adj2" fmla="val 588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4000" dirty="0" smtClean="0"/>
              <a:t>Wie heißt du?</a:t>
            </a:r>
            <a:endParaRPr lang="de-LI" sz="1200" dirty="0"/>
          </a:p>
        </p:txBody>
      </p:sp>
      <p:pic>
        <p:nvPicPr>
          <p:cNvPr id="8" name="Picture 2" descr="http://s3.amazonaws.com/coolspotters2_development/photos/761/241413_Claudia-Schiffer-Posters_profi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143116"/>
            <a:ext cx="2071702" cy="2562005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3429024" y="3357562"/>
            <a:ext cx="3000396" cy="1357322"/>
          </a:xfrm>
          <a:prstGeom prst="wedgeRoundRectCallout">
            <a:avLst>
              <a:gd name="adj1" fmla="val 90139"/>
              <a:gd name="adj2" fmla="val -525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sz="2800" dirty="0" smtClean="0">
                <a:solidFill>
                  <a:sysClr val="windowText" lastClr="000000"/>
                </a:solidFill>
              </a:rPr>
              <a:t>Ich heiße Claudia Schiffer. Und du?</a:t>
            </a:r>
            <a:endParaRPr lang="de-LI" sz="1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undesligawetten.files.wordpress.com/2008/05/michael-ballack-cl-fina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5"/>
            <a:ext cx="2123832" cy="2357453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714612" y="214290"/>
            <a:ext cx="3857652" cy="2428892"/>
          </a:xfrm>
          <a:prstGeom prst="wedgeRoundRectCallout">
            <a:avLst>
              <a:gd name="adj1" fmla="val -91884"/>
              <a:gd name="adj2" fmla="val 2584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4000" dirty="0" smtClean="0"/>
              <a:t>Ich heiße Michael Ballack. Wie gehts?</a:t>
            </a:r>
            <a:endParaRPr lang="de-LI" sz="1200" dirty="0"/>
          </a:p>
        </p:txBody>
      </p:sp>
      <p:pic>
        <p:nvPicPr>
          <p:cNvPr id="9" name="Picture 2" descr="http://s3.amazonaws.com/coolspotters2_development/photos/761/241413_Claudia-Schiffer-Posters_profi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143116"/>
            <a:ext cx="2071702" cy="2562005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2285984" y="3714752"/>
            <a:ext cx="3571932" cy="2071702"/>
          </a:xfrm>
          <a:prstGeom prst="wedgeRoundRectCallout">
            <a:avLst>
              <a:gd name="adj1" fmla="val 99068"/>
              <a:gd name="adj2" fmla="val -689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sz="4400" dirty="0" smtClean="0">
                <a:solidFill>
                  <a:sysClr val="windowText" lastClr="000000"/>
                </a:solidFill>
              </a:rPr>
              <a:t>Gut, danke. Wie gehts dir?</a:t>
            </a:r>
            <a:endParaRPr lang="de-LI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undesligawetten.files.wordpress.com/2008/05/michael-ballack-cl-fina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5"/>
            <a:ext cx="2123832" cy="2357453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714612" y="428604"/>
            <a:ext cx="2357454" cy="1500198"/>
          </a:xfrm>
          <a:prstGeom prst="wedgeRoundRectCallout">
            <a:avLst>
              <a:gd name="adj1" fmla="val -108669"/>
              <a:gd name="adj2" fmla="val 588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4000" dirty="0" smtClean="0"/>
              <a:t>Prima! Tschüss.</a:t>
            </a:r>
            <a:endParaRPr lang="de-LI" sz="1200" dirty="0"/>
          </a:p>
        </p:txBody>
      </p:sp>
      <p:pic>
        <p:nvPicPr>
          <p:cNvPr id="14338" name="Picture 2" descr="http://s3.amazonaws.com/coolspotters2_development/photos/761/241413_Claudia-Schiffer-Posters_profi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143116"/>
            <a:ext cx="2071702" cy="2562005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3429024" y="3357562"/>
            <a:ext cx="3000396" cy="1357322"/>
          </a:xfrm>
          <a:prstGeom prst="wedgeRoundRectCallout">
            <a:avLst>
              <a:gd name="adj1" fmla="val 89647"/>
              <a:gd name="adj2" fmla="val -547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sz="2800" dirty="0" smtClean="0">
                <a:solidFill>
                  <a:sysClr val="windowText" lastClr="000000"/>
                </a:solidFill>
              </a:rPr>
              <a:t>Auf Wiedersehen.</a:t>
            </a:r>
            <a:endParaRPr lang="de-LI" sz="1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u="sng" dirty="0" smtClean="0"/>
              <a:t>Vokabeln </a:t>
            </a:r>
            <a:r>
              <a:rPr lang="en-GB" sz="3200" dirty="0" smtClean="0"/>
              <a:t>(Vocabulary)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q-AL" b="1" dirty="0" smtClean="0">
                <a:solidFill>
                  <a:srgbClr val="0070C0"/>
                </a:solidFill>
              </a:rPr>
              <a:t>Hallo		</a:t>
            </a:r>
            <a:r>
              <a:rPr lang="sq-AL" b="1" dirty="0" smtClean="0"/>
              <a:t>Hello</a:t>
            </a:r>
            <a:r>
              <a:rPr lang="sq-AL" b="1" dirty="0" smtClean="0">
                <a:solidFill>
                  <a:srgbClr val="0070C0"/>
                </a:solidFill>
              </a:rPr>
              <a:t>			</a:t>
            </a:r>
          </a:p>
          <a:p>
            <a:r>
              <a:rPr lang="sq-AL" b="1" dirty="0" smtClean="0">
                <a:solidFill>
                  <a:srgbClr val="0070C0"/>
                </a:solidFill>
              </a:rPr>
              <a:t>Grüß dich		</a:t>
            </a:r>
            <a:r>
              <a:rPr lang="sq-AL" b="1" dirty="0" smtClean="0"/>
              <a:t>Hiya</a:t>
            </a:r>
            <a:endParaRPr lang="sq-AL" b="1" dirty="0" smtClean="0">
              <a:solidFill>
                <a:srgbClr val="0070C0"/>
              </a:solidFill>
            </a:endParaRPr>
          </a:p>
          <a:p>
            <a:r>
              <a:rPr lang="sq-AL" b="1" dirty="0" smtClean="0">
                <a:solidFill>
                  <a:srgbClr val="0070C0"/>
                </a:solidFill>
              </a:rPr>
              <a:t>Guten Tag		</a:t>
            </a:r>
            <a:r>
              <a:rPr lang="sq-AL" b="1" dirty="0" smtClean="0"/>
              <a:t>Good day</a:t>
            </a:r>
            <a:endParaRPr lang="sq-AL" b="1" dirty="0" smtClean="0">
              <a:solidFill>
                <a:srgbClr val="0070C0"/>
              </a:solidFill>
            </a:endParaRPr>
          </a:p>
          <a:p>
            <a:r>
              <a:rPr lang="sq-AL" b="1" dirty="0" smtClean="0">
                <a:solidFill>
                  <a:srgbClr val="0070C0"/>
                </a:solidFill>
              </a:rPr>
              <a:t>Guten Abend	</a:t>
            </a:r>
            <a:r>
              <a:rPr lang="sq-AL" b="1" dirty="0" smtClean="0"/>
              <a:t>Good evening</a:t>
            </a:r>
          </a:p>
          <a:p>
            <a:r>
              <a:rPr lang="sq-AL" b="1" dirty="0" smtClean="0">
                <a:solidFill>
                  <a:srgbClr val="0070C0"/>
                </a:solidFill>
              </a:rPr>
              <a:t>Guten Morgen	</a:t>
            </a:r>
            <a:r>
              <a:rPr lang="sq-AL" b="1" dirty="0" smtClean="0"/>
              <a:t>Good morning</a:t>
            </a:r>
            <a:endParaRPr lang="sq-AL" b="1" dirty="0" smtClean="0">
              <a:solidFill>
                <a:srgbClr val="0070C0"/>
              </a:solidFill>
            </a:endParaRPr>
          </a:p>
          <a:p>
            <a:r>
              <a:rPr lang="sq-AL" b="1" dirty="0" smtClean="0">
                <a:solidFill>
                  <a:srgbClr val="0070C0"/>
                </a:solidFill>
              </a:rPr>
              <a:t>Wie heißt du?	</a:t>
            </a:r>
            <a:r>
              <a:rPr lang="sq-AL" b="1" dirty="0" smtClean="0"/>
              <a:t>What are you called?</a:t>
            </a:r>
            <a:endParaRPr lang="sq-AL" b="1" dirty="0" smtClean="0">
              <a:solidFill>
                <a:srgbClr val="0070C0"/>
              </a:solidFill>
            </a:endParaRPr>
          </a:p>
          <a:p>
            <a:r>
              <a:rPr lang="sq-AL" b="1" dirty="0" smtClean="0">
                <a:solidFill>
                  <a:srgbClr val="0070C0"/>
                </a:solidFill>
              </a:rPr>
              <a:t>Ich heiße…		</a:t>
            </a:r>
            <a:r>
              <a:rPr lang="sq-AL" b="1" dirty="0" smtClean="0"/>
              <a:t>I’m called…</a:t>
            </a:r>
          </a:p>
          <a:p>
            <a:r>
              <a:rPr lang="sq-AL" b="1" dirty="0" smtClean="0">
                <a:solidFill>
                  <a:srgbClr val="0070C0"/>
                </a:solidFill>
              </a:rPr>
              <a:t>Mein Name ist…	</a:t>
            </a:r>
            <a:r>
              <a:rPr lang="sq-AL" b="1" dirty="0" smtClean="0"/>
              <a:t>My name is…</a:t>
            </a:r>
            <a:endParaRPr lang="sq-AL" b="1" dirty="0" smtClean="0">
              <a:solidFill>
                <a:srgbClr val="0070C0"/>
              </a:solidFill>
            </a:endParaRPr>
          </a:p>
          <a:p>
            <a:r>
              <a:rPr lang="sq-AL" b="1" dirty="0" smtClean="0">
                <a:solidFill>
                  <a:srgbClr val="0070C0"/>
                </a:solidFill>
              </a:rPr>
              <a:t>Ich bin…		</a:t>
            </a:r>
            <a:r>
              <a:rPr lang="sq-AL" b="1" dirty="0" smtClean="0"/>
              <a:t>I am…</a:t>
            </a:r>
          </a:p>
          <a:p>
            <a:r>
              <a:rPr lang="sq-AL" b="1" dirty="0" smtClean="0">
                <a:solidFill>
                  <a:srgbClr val="0070C0"/>
                </a:solidFill>
              </a:rPr>
              <a:t>Wie geht’s?	</a:t>
            </a:r>
            <a:r>
              <a:rPr lang="sq-AL" b="1" dirty="0" smtClean="0"/>
              <a:t>How are you?</a:t>
            </a:r>
          </a:p>
          <a:p>
            <a:r>
              <a:rPr lang="sq-AL" b="1" dirty="0" smtClean="0">
                <a:solidFill>
                  <a:srgbClr val="0070C0"/>
                </a:solidFill>
              </a:rPr>
              <a:t>Gut, danke		</a:t>
            </a:r>
            <a:r>
              <a:rPr lang="sq-AL" b="1" dirty="0" smtClean="0"/>
              <a:t>Fine, thanks</a:t>
            </a:r>
            <a:endParaRPr lang="sq-AL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1142976" y="285728"/>
            <a:ext cx="2214578" cy="571504"/>
          </a:xfrm>
          <a:prstGeom prst="wedgeRoundRectCallout">
            <a:avLst>
              <a:gd name="adj1" fmla="val -65058"/>
              <a:gd name="adj2" fmla="val 3395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Hallo!</a:t>
            </a:r>
            <a:endParaRPr lang="en-US" sz="10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000496" y="571480"/>
            <a:ext cx="3357586" cy="571504"/>
          </a:xfrm>
          <a:prstGeom prst="wedgeRoundRectCallout">
            <a:avLst>
              <a:gd name="adj1" fmla="val 62994"/>
              <a:gd name="adj2" fmla="val 336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Guten Tag</a:t>
            </a:r>
            <a:endParaRPr lang="en-US" sz="1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0" y="1071546"/>
            <a:ext cx="3643338" cy="642942"/>
          </a:xfrm>
          <a:prstGeom prst="wedgeRoundRectCallout">
            <a:avLst>
              <a:gd name="adj1" fmla="val -62721"/>
              <a:gd name="adj2" fmla="val 2162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2800" dirty="0" smtClean="0"/>
              <a:t>Wie heißt du?</a:t>
            </a:r>
            <a:endParaRPr lang="de-LI" sz="1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643306" y="1643050"/>
            <a:ext cx="5715040" cy="714380"/>
          </a:xfrm>
          <a:prstGeom prst="wedgeRoundRectCallout">
            <a:avLst>
              <a:gd name="adj1" fmla="val 55924"/>
              <a:gd name="adj2" fmla="val -2896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sz="2800" dirty="0" smtClean="0">
                <a:solidFill>
                  <a:sysClr val="windowText" lastClr="000000"/>
                </a:solidFill>
              </a:rPr>
              <a:t>Ich heiße </a:t>
            </a:r>
            <a:r>
              <a:rPr lang="de-LI" sz="2800" u="sng" dirty="0" smtClean="0">
                <a:solidFill>
                  <a:sysClr val="windowText" lastClr="000000"/>
                </a:solidFill>
              </a:rPr>
              <a:t>Claudia Schiffer. </a:t>
            </a:r>
            <a:r>
              <a:rPr lang="de-LI" sz="2800" dirty="0" smtClean="0">
                <a:solidFill>
                  <a:sysClr val="windowText" lastClr="000000"/>
                </a:solidFill>
              </a:rPr>
              <a:t>Und du?</a:t>
            </a:r>
            <a:endParaRPr lang="de-LI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0" y="2500306"/>
            <a:ext cx="6786610" cy="714380"/>
          </a:xfrm>
          <a:prstGeom prst="wedgeRoundRectCallout">
            <a:avLst>
              <a:gd name="adj1" fmla="val -63279"/>
              <a:gd name="adj2" fmla="val 2978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2800" dirty="0" smtClean="0"/>
              <a:t>Ich heiße </a:t>
            </a:r>
            <a:r>
              <a:rPr lang="de-LI" sz="2800" u="sng" dirty="0" smtClean="0"/>
              <a:t>Michael Ballack. </a:t>
            </a:r>
            <a:r>
              <a:rPr lang="de-LI" sz="2800" dirty="0" smtClean="0"/>
              <a:t>Wie gehts</a:t>
            </a:r>
            <a:r>
              <a:rPr lang="de-LI" sz="4000" dirty="0" smtClean="0"/>
              <a:t>?</a:t>
            </a:r>
            <a:endParaRPr lang="de-LI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286084" y="3429000"/>
            <a:ext cx="5857916" cy="500066"/>
          </a:xfrm>
          <a:prstGeom prst="wedgeRoundRectCallout">
            <a:avLst>
              <a:gd name="adj1" fmla="val 58567"/>
              <a:gd name="adj2" fmla="val -182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sz="2800" dirty="0" smtClean="0">
                <a:solidFill>
                  <a:sysClr val="windowText" lastClr="000000"/>
                </a:solidFill>
              </a:rPr>
              <a:t>Gut, danke. Wie gehts dir?</a:t>
            </a:r>
            <a:endParaRPr lang="de-LI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0034" y="4214818"/>
            <a:ext cx="3500462" cy="500066"/>
          </a:xfrm>
          <a:prstGeom prst="wedgeRoundRectCallout">
            <a:avLst>
              <a:gd name="adj1" fmla="val -70490"/>
              <a:gd name="adj2" fmla="val 3068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2800" dirty="0" smtClean="0"/>
              <a:t>Prima! Tschüss</a:t>
            </a:r>
            <a:r>
              <a:rPr lang="de-LI" sz="4000" dirty="0" smtClean="0"/>
              <a:t>.</a:t>
            </a:r>
            <a:endParaRPr lang="de-LI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572000" y="4714884"/>
            <a:ext cx="3000396" cy="500066"/>
          </a:xfrm>
          <a:prstGeom prst="wedgeRoundRectCallout">
            <a:avLst>
              <a:gd name="adj1" fmla="val 59171"/>
              <a:gd name="adj2" fmla="val -2561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sz="2800" dirty="0" smtClean="0">
                <a:solidFill>
                  <a:sysClr val="windowText" lastClr="000000"/>
                </a:solidFill>
              </a:rPr>
              <a:t>Auf Wiedersehen.</a:t>
            </a:r>
            <a:endParaRPr lang="de-LI" sz="1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Vokabeln (Vocabulary)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mpw</dc:creator>
  <cp:lastModifiedBy>mpw</cp:lastModifiedBy>
  <cp:revision>15</cp:revision>
  <dcterms:created xsi:type="dcterms:W3CDTF">2008-09-09T11:46:19Z</dcterms:created>
  <dcterms:modified xsi:type="dcterms:W3CDTF">2008-09-16T11:54:48Z</dcterms:modified>
</cp:coreProperties>
</file>