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Default Extension="gif" ContentType="image/gif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33CC33"/>
    <a:srgbClr val="FF7C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79" autoAdjust="0"/>
    <p:restoredTop sz="94664" autoAdjust="0"/>
  </p:normalViewPr>
  <p:slideViewPr>
    <p:cSldViewPr>
      <p:cViewPr varScale="1">
        <p:scale>
          <a:sx n="77" d="100"/>
          <a:sy n="77" d="100"/>
        </p:scale>
        <p:origin x="-12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esProps" Target="pres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12D88-FAC3-42E4-9BB1-903C519F2C2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9E949-0990-452B-A630-7A5D1D88960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1E3768-3E4C-425F-A001-91F35C88BE7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F9F2F-E2CA-419F-AC10-1499B7F9CD6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9CD37-7106-4695-9A12-F9D02C89C7F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B2E65-5574-45A7-86A8-F333A3C233D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D68C9-5D0E-4680-8D04-CC0FE7BFD61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FCAAD-3508-467E-A512-FA66FDC8596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B3862-405C-41D1-8396-44C8A9286E3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0342C-1493-4A98-925C-314B6C931EF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79A3E-02A2-4C97-8BAA-68CAA5CF368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7C137C6-401E-4232-BCC8-702644CF772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http://sims.monis.ch/images_oe/objects/tsparentsroom1.jpg" TargetMode="External"/><Relationship Id="rId4" Type="http://schemas.openxmlformats.org/officeDocument/2006/relationships/image" Target="../media/image2.jpeg"/><Relationship Id="rId10" Type="http://schemas.openxmlformats.org/officeDocument/2006/relationships/image" Target="http://sims.monis.ch/images_oe/objects/tsdiningroom.jpg" TargetMode="External"/><Relationship Id="rId5" Type="http://schemas.openxmlformats.org/officeDocument/2006/relationships/image" Target="http://sims.monis.ch/images_oe/objects/simpsonskitchen1.jpg" TargetMode="External"/><Relationship Id="rId7" Type="http://schemas.openxmlformats.org/officeDocument/2006/relationships/image" Target="../media/image4.jpeg"/><Relationship Id="rId11" Type="http://schemas.openxmlformats.org/officeDocument/2006/relationships/image" Target="../media/image6.jpeg"/><Relationship Id="rId12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9" Type="http://schemas.openxmlformats.org/officeDocument/2006/relationships/image" Target="../media/image5.jpeg"/><Relationship Id="rId3" Type="http://schemas.openxmlformats.org/officeDocument/2006/relationships/image" Target="http://www.kjm.org/simpsons/graphics/livingroom.jpg" TargetMode="External"/><Relationship Id="rId6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http://www.kjm.org/simpsons/graphics/livingroom.jpg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http://sims.monis.ch/images_oe/objects/tsparentsroom1.jpg" TargetMode="External"/><Relationship Id="rId4" Type="http://schemas.openxmlformats.org/officeDocument/2006/relationships/image" Target="../media/image2.jpeg"/><Relationship Id="rId10" Type="http://schemas.openxmlformats.org/officeDocument/2006/relationships/image" Target="http://sims.monis.ch/images_oe/objects/tsdiningroom.jpg" TargetMode="External"/><Relationship Id="rId5" Type="http://schemas.openxmlformats.org/officeDocument/2006/relationships/image" Target="http://sims.monis.ch/images_oe/objects/simpsonskitchen1.jpg" TargetMode="External"/><Relationship Id="rId7" Type="http://schemas.openxmlformats.org/officeDocument/2006/relationships/image" Target="../media/image4.jpeg"/><Relationship Id="rId11" Type="http://schemas.openxmlformats.org/officeDocument/2006/relationships/image" Target="../media/image6.jpeg"/><Relationship Id="rId12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9" Type="http://schemas.openxmlformats.org/officeDocument/2006/relationships/image" Target="../media/image5.jpeg"/><Relationship Id="rId3" Type="http://schemas.openxmlformats.org/officeDocument/2006/relationships/image" Target="http://www.kjm.org/simpsons/graphics/livingroom.jpg" TargetMode="External"/><Relationship Id="rId6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http://sims.monis.ch/images_oe/objects/tsparentsroom1.jpg" TargetMode="External"/><Relationship Id="rId4" Type="http://schemas.openxmlformats.org/officeDocument/2006/relationships/image" Target="../media/image2.jpeg"/><Relationship Id="rId10" Type="http://schemas.openxmlformats.org/officeDocument/2006/relationships/image" Target="http://sims.monis.ch/images_oe/objects/tsdiningroom.jpg" TargetMode="External"/><Relationship Id="rId5" Type="http://schemas.openxmlformats.org/officeDocument/2006/relationships/image" Target="http://sims.monis.ch/images_oe/objects/simpsonskitchen1.jpg" TargetMode="External"/><Relationship Id="rId7" Type="http://schemas.openxmlformats.org/officeDocument/2006/relationships/image" Target="../media/image4.jpeg"/><Relationship Id="rId11" Type="http://schemas.openxmlformats.org/officeDocument/2006/relationships/image" Target="../media/image6.jpeg"/><Relationship Id="rId12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9" Type="http://schemas.openxmlformats.org/officeDocument/2006/relationships/image" Target="../media/image5.jpeg"/><Relationship Id="rId3" Type="http://schemas.openxmlformats.org/officeDocument/2006/relationships/image" Target="http://www.kjm.org/simpsons/graphics/livingroom.jpg" TargetMode="External"/><Relationship Id="rId6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http://sims.monis.ch/images_oe/objects/tsparentsroom1.jpg" TargetMode="External"/><Relationship Id="rId4" Type="http://schemas.openxmlformats.org/officeDocument/2006/relationships/image" Target="../media/image2.jpeg"/><Relationship Id="rId10" Type="http://schemas.openxmlformats.org/officeDocument/2006/relationships/image" Target="http://sims.monis.ch/images_oe/objects/tsdiningroom.jpg" TargetMode="External"/><Relationship Id="rId5" Type="http://schemas.openxmlformats.org/officeDocument/2006/relationships/image" Target="http://sims.monis.ch/images_oe/objects/simpsonskitchen1.jpg" TargetMode="External"/><Relationship Id="rId7" Type="http://schemas.openxmlformats.org/officeDocument/2006/relationships/image" Target="../media/image4.jpeg"/><Relationship Id="rId11" Type="http://schemas.openxmlformats.org/officeDocument/2006/relationships/image" Target="../media/image6.jpeg"/><Relationship Id="rId12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9" Type="http://schemas.openxmlformats.org/officeDocument/2006/relationships/image" Target="../media/image5.jpeg"/><Relationship Id="rId3" Type="http://schemas.openxmlformats.org/officeDocument/2006/relationships/image" Target="http://www.kjm.org/simpsons/graphics/livingroom.jpg" TargetMode="External"/><Relationship Id="rId6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http://sims.monis.ch/images_oe/objects/tsparentsroom1.jpg" TargetMode="External"/><Relationship Id="rId4" Type="http://schemas.openxmlformats.org/officeDocument/2006/relationships/image" Target="../media/image2.jpeg"/><Relationship Id="rId10" Type="http://schemas.openxmlformats.org/officeDocument/2006/relationships/image" Target="http://sims.monis.ch/images_oe/objects/tsdiningroom.jpg" TargetMode="External"/><Relationship Id="rId5" Type="http://schemas.openxmlformats.org/officeDocument/2006/relationships/image" Target="http://sims.monis.ch/images_oe/objects/simpsonskitchen1.jpg" TargetMode="External"/><Relationship Id="rId7" Type="http://schemas.openxmlformats.org/officeDocument/2006/relationships/image" Target="../media/image4.jpeg"/><Relationship Id="rId11" Type="http://schemas.openxmlformats.org/officeDocument/2006/relationships/image" Target="../media/image6.jpeg"/><Relationship Id="rId12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9" Type="http://schemas.openxmlformats.org/officeDocument/2006/relationships/image" Target="../media/image5.jpeg"/><Relationship Id="rId3" Type="http://schemas.openxmlformats.org/officeDocument/2006/relationships/image" Target="http://www.kjm.org/simpsons/graphics/livingroom.jpg" TargetMode="External"/><Relationship Id="rId6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3" Type="http://schemas.openxmlformats.org/officeDocument/2006/relationships/image" Target="http://sims.monis.ch/images_oe/objects/tsparentsroom1.jp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3" Type="http://schemas.openxmlformats.org/officeDocument/2006/relationships/image" Target="http://sims.monis.ch/images_oe/objects/simpsonskitchen1.jpg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3" Type="http://schemas.openxmlformats.org/officeDocument/2006/relationships/image" Target="http://sims.monis.ch/images_oe/objects/tsdiningroom.jp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43100" y="1366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3" name="Picture 5" descr="http://www.kjm.org/simpsons/graphics/livingroom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5786446" y="4000504"/>
            <a:ext cx="3161593" cy="2481274"/>
          </a:xfrm>
          <a:prstGeom prst="rect">
            <a:avLst/>
          </a:prstGeom>
          <a:noFill/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771650" y="1557338"/>
            <a:ext cx="9144000" cy="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5" name="Picture 7" descr="http://sims.monis.ch/images_oe/objects/simpsonskitchen1.jpg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3000364" y="4714884"/>
            <a:ext cx="2667000" cy="1782763"/>
          </a:xfrm>
          <a:prstGeom prst="rect">
            <a:avLst/>
          </a:prstGeom>
          <a:noFill/>
        </p:spPr>
      </p:pic>
      <p:pic>
        <p:nvPicPr>
          <p:cNvPr id="32776" name="Picture 8" descr="gar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388" y="214290"/>
            <a:ext cx="2578213" cy="1428760"/>
          </a:xfrm>
          <a:prstGeom prst="rect">
            <a:avLst/>
          </a:prstGeom>
          <a:noFill/>
        </p:spPr>
      </p:pic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94310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8" name="Picture 10" descr="http://sims.monis.ch/images_oe/objects/tsparentsroom1.jpg"/>
          <p:cNvPicPr>
            <a:picLocks noChangeAspect="1" noChangeArrowheads="1"/>
          </p:cNvPicPr>
          <p:nvPr/>
        </p:nvPicPr>
        <p:blipFill>
          <a:blip r:embed="rId7" r:link="rId8"/>
          <a:srcRect/>
          <a:stretch>
            <a:fillRect/>
          </a:stretch>
        </p:blipFill>
        <p:spPr bwMode="auto">
          <a:xfrm>
            <a:off x="3571869" y="214290"/>
            <a:ext cx="2786082" cy="2099103"/>
          </a:xfrm>
          <a:prstGeom prst="rect">
            <a:avLst/>
          </a:prstGeom>
          <a:noFill/>
        </p:spPr>
      </p:pic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000250" y="1490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80" name="Picture 12" descr="http://sims.monis.ch/images_oe/objects/tsdiningroom.jpg"/>
          <p:cNvPicPr>
            <a:picLocks noChangeAspect="1" noChangeArrowheads="1"/>
          </p:cNvPicPr>
          <p:nvPr/>
        </p:nvPicPr>
        <p:blipFill>
          <a:blip r:embed="rId9" r:link="rId10"/>
          <a:srcRect/>
          <a:stretch>
            <a:fillRect/>
          </a:stretch>
        </p:blipFill>
        <p:spPr bwMode="auto">
          <a:xfrm>
            <a:off x="214282" y="4429132"/>
            <a:ext cx="2714644" cy="2045488"/>
          </a:xfrm>
          <a:prstGeom prst="rect">
            <a:avLst/>
          </a:prstGeom>
          <a:noFill/>
        </p:spPr>
      </p:pic>
      <p:pic>
        <p:nvPicPr>
          <p:cNvPr id="32781" name="Picture 13" descr="bath_armi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42844" y="214290"/>
            <a:ext cx="3286148" cy="2053083"/>
          </a:xfrm>
          <a:prstGeom prst="rect">
            <a:avLst/>
          </a:prstGeom>
          <a:noFill/>
        </p:spPr>
      </p:pic>
      <p:pic>
        <p:nvPicPr>
          <p:cNvPr id="32789" name="Picture 21" descr="C:\Documents and Settings\jxp\Local Settings\Temporary Internet Files\Content.IE5\EJAW5NA9\MMAG00184_0000[1].gif"/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124325" y="3152775"/>
            <a:ext cx="895350" cy="552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7.34505E-6 C -0.01181 0.00439 -0.01302 0.00624 -0.00573 -7.34505E-6 C -0.00069 -0.01064 -0.00104 -0.00232 0.00729 -0.00579 C 0.01198 -0.0155 0.00764 -0.00879 0.01597 -0.0155 C 0.02622 -0.02383 0.03177 -0.02914 0.0434 -0.03285 C 0.06285 -0.03146 0.06771 -0.03169 0.08264 -0.02521 C 0.09705 -0.01203 0.11233 -7.34505E-6 0.12899 0.00763 C 0.14097 0.01988 0.12778 0.00809 0.14184 0.01526 C 0.1467 0.01757 0.15174 0.0222 0.1566 0.02497 C 0.1625 0.02844 0.16927 0.02983 0.17517 0.03283 C 0.18385 0.03191 0.19583 0.03237 0.20434 0.02682 C 0.21875 0.01711 0.2349 0.00115 0.25069 -0.00394 C 0.26719 -0.01481 0.2816 -0.03123 0.29705 -0.04441 C 0.3033 -0.05667 0.31215 -0.0606 0.32031 -0.06962 C 0.32396 -0.07355 0.32708 -0.07864 0.33038 -0.08303 C 0.33177 -0.08488 0.33472 -0.08881 0.33472 -0.08881 C 0.3375 -0.09876 0.33559 -0.09344 0.34201 -0.10639 C 0.34306 -0.10824 0.34497 -0.11217 0.34497 -0.11217 C 0.34861 -0.1272 0.34844 -0.14085 0.34497 -0.15657 C 0.34444 -0.15912 0.34479 -0.16212 0.3434 -0.16421 C 0.34115 -0.16767 0.33472 -0.17184 0.33472 -0.17184 C 0.32813 -0.16906 0.32118 -0.16698 0.31458 -0.16421 C 0.29097 -0.14385 0.31944 -0.17068 0.3 -0.14478 C 0.29705 -0.14085 0.29132 -0.13322 0.29132 -0.13322 C 0.28906 -0.12396 0.28385 -0.11633 0.27969 -0.10824 C 0.27865 -0.10639 0.27674 -0.10246 0.27674 -0.10246 C 0.27361 -0.08927 0.27795 -0.10523 0.27101 -0.08881 C 0.26719 -0.07979 0.26615 -0.06569 0.26372 -0.05597 C 0.26319 -0.05389 0.26233 -0.05135 0.26094 -0.05019 C 0.25833 -0.04811 0.25226 -0.04649 0.25226 -0.04649 C 0.24792 -0.04256 0.24358 -0.04186 0.23906 -0.03863 C 0.225 -0.02822 0.23542 -0.03308 0.22604 -0.02914 C 0.21493 -0.01897 0.21181 -0.02036 0.19844 -0.0155 C 0.18629 -0.01619 0.17448 -0.01643 0.16233 -0.01758 C 0.14635 -0.01897 0.13663 -0.03816 0.12326 -0.04256 C 0.11319 -0.05135 0.11788 -0.04857 0.11007 -0.05227 C 0.10816 -0.05412 0.10642 -0.05643 0.10434 -0.05805 C 0.1026 -0.05967 0.10035 -0.06037 0.09861 -0.06198 C 0.09688 -0.0636 0.09583 -0.06592 0.09427 -0.06777 C 0.09236 -0.06985 0.09045 -0.0717 0.08837 -0.07355 C 0.08524 -0.07655 0.08142 -0.07817 0.0783 -0.08118 C 0.07222 -0.08696 0.06823 -0.09552 0.06094 -0.09853 C 0.05538 -0.10593 0.04965 -0.11263 0.04201 -0.11587 C 0.03038 -0.12651 0.00799 -0.1309 -0.00573 -0.13322 C -0.02517 -0.14247 -0.03628 -0.13622 -0.06233 -0.1353 C -0.07031 -0.13137 -0.07882 -0.12905 -0.08698 -0.12558 C -0.09479 -0.12813 -0.09618 -0.12558 -0.10295 -0.12165 C -0.11094 -0.11703 -0.1217 -0.1124 -0.13038 -0.11009 C -0.13941 -0.10754 -0.15486 -0.10708 -0.16233 -0.10639 C -0.16719 -0.10708 -0.17205 -0.10685 -0.17674 -0.10824 C -0.18472 -0.11055 -0.18906 -0.12165 -0.19566 -0.12743 C -0.19757 -0.13137 -0.19948 -0.13507 -0.20139 -0.139 C -0.20365 -0.14362 -0.20868 -0.15264 -0.20868 -0.15264 C -0.21024 -0.15935 -0.21562 -0.16282 -0.21597 -0.16999 C -0.21632 -0.1797 -0.21597 -0.18918 -0.21597 -0.1989 " pathEditMode="relative" ptsTypes="ffffffffffffffffffffffffffffffffffffffffffffffffffffffA">
                                      <p:cBhvr>
                                        <p:cTn id="6" dur="50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43100" y="1366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3" name="Picture 5" descr="http://www.kjm.org/simpsons/graphics/livingroom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828800" y="1371600"/>
            <a:ext cx="5334000" cy="4186217"/>
          </a:xfrm>
          <a:prstGeom prst="rect">
            <a:avLst/>
          </a:prstGeom>
          <a:noFill/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771650" y="1557338"/>
            <a:ext cx="9144000" cy="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94310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000250" y="1490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43100" y="1366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771650" y="1557338"/>
            <a:ext cx="9144000" cy="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6" name="Picture 8" descr="gar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828800"/>
            <a:ext cx="4537623" cy="2514600"/>
          </a:xfrm>
          <a:prstGeom prst="rect">
            <a:avLst/>
          </a:prstGeom>
          <a:noFill/>
        </p:spPr>
      </p:pic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94310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000250" y="1490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43100" y="1366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3" name="Picture 5" descr="http://www.kjm.org/simpsons/graphics/livingroom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5786446" y="4000504"/>
            <a:ext cx="3161593" cy="2481274"/>
          </a:xfrm>
          <a:prstGeom prst="rect">
            <a:avLst/>
          </a:prstGeom>
          <a:noFill/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771650" y="1557338"/>
            <a:ext cx="9144000" cy="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5" name="Picture 7" descr="http://sims.monis.ch/images_oe/objects/simpsonskitchen1.jpg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3000364" y="4714884"/>
            <a:ext cx="2667000" cy="1782763"/>
          </a:xfrm>
          <a:prstGeom prst="rect">
            <a:avLst/>
          </a:prstGeom>
          <a:noFill/>
        </p:spPr>
      </p:pic>
      <p:pic>
        <p:nvPicPr>
          <p:cNvPr id="32776" name="Picture 8" descr="gar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388" y="214290"/>
            <a:ext cx="2578213" cy="1428760"/>
          </a:xfrm>
          <a:prstGeom prst="rect">
            <a:avLst/>
          </a:prstGeom>
          <a:noFill/>
        </p:spPr>
      </p:pic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94310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8" name="Picture 10" descr="http://sims.monis.ch/images_oe/objects/tsparentsroom1.jpg"/>
          <p:cNvPicPr>
            <a:picLocks noChangeAspect="1" noChangeArrowheads="1"/>
          </p:cNvPicPr>
          <p:nvPr/>
        </p:nvPicPr>
        <p:blipFill>
          <a:blip r:embed="rId7" r:link="rId8"/>
          <a:srcRect/>
          <a:stretch>
            <a:fillRect/>
          </a:stretch>
        </p:blipFill>
        <p:spPr bwMode="auto">
          <a:xfrm>
            <a:off x="3571869" y="214290"/>
            <a:ext cx="2786082" cy="2099103"/>
          </a:xfrm>
          <a:prstGeom prst="rect">
            <a:avLst/>
          </a:prstGeom>
          <a:noFill/>
        </p:spPr>
      </p:pic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000250" y="1490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80" name="Picture 12" descr="http://sims.monis.ch/images_oe/objects/tsdiningroom.jpg"/>
          <p:cNvPicPr>
            <a:picLocks noChangeAspect="1" noChangeArrowheads="1"/>
          </p:cNvPicPr>
          <p:nvPr/>
        </p:nvPicPr>
        <p:blipFill>
          <a:blip r:embed="rId9" r:link="rId10"/>
          <a:srcRect/>
          <a:stretch>
            <a:fillRect/>
          </a:stretch>
        </p:blipFill>
        <p:spPr bwMode="auto">
          <a:xfrm>
            <a:off x="214282" y="4429132"/>
            <a:ext cx="2714644" cy="2045488"/>
          </a:xfrm>
          <a:prstGeom prst="rect">
            <a:avLst/>
          </a:prstGeom>
          <a:noFill/>
        </p:spPr>
      </p:pic>
      <p:pic>
        <p:nvPicPr>
          <p:cNvPr id="32781" name="Picture 13" descr="bath_armi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42844" y="214290"/>
            <a:ext cx="3286148" cy="2053083"/>
          </a:xfrm>
          <a:prstGeom prst="rect">
            <a:avLst/>
          </a:prstGeom>
          <a:noFill/>
        </p:spPr>
      </p:pic>
      <p:pic>
        <p:nvPicPr>
          <p:cNvPr id="32789" name="Picture 21" descr="C:\Documents and Settings\jxp\Local Settings\Temporary Internet Files\Content.IE5\EJAW5NA9\MMAG00184_0000[1].gif"/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124325" y="3152775"/>
            <a:ext cx="895350" cy="552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6281E-7 C -0.02031 -0.0007 -0.0408 -0.00093 -0.06111 -0.00208 C -0.06875 -0.00255 -0.06562 -0.00463 -0.0717 -0.0081 C -0.08073 -0.01342 -0.08802 -0.01596 -0.09705 -0.02197 C -0.11684 -0.03492 -0.09687 -0.02544 -0.11198 -0.034 C -0.11372 -0.03492 -0.1191 -0.03654 -0.12083 -0.03793 C -0.1316 -0.04649 -0.1309 -0.04811 -0.14184 -0.05181 C -0.14774 -0.05111 -0.15382 -0.05019 -0.15972 -0.04972 C -0.17569 -0.0488 -0.19149 -0.04903 -0.20747 -0.04787 C -0.21562 -0.04718 -0.22656 -0.04117 -0.23437 -0.03793 C -0.23594 -0.03654 -0.23733 -0.03515 -0.23889 -0.034 C -0.24028 -0.03307 -0.24184 -0.03307 -0.24323 -0.03192 C -0.25278 -0.02429 -0.25677 -0.00995 -0.26424 -4.16281E-7 C -0.27101 0.04856 -0.27812 0.11239 -0.23733 0.12905 C -0.21875 0.12326 -0.20451 0.11725 -0.18507 0.11517 C -0.1691 0.11586 -0.1533 0.11609 -0.13733 0.11725 C -0.12274 0.11841 -0.11441 0.13691 -0.10156 0.14315 C -0.09479 0.15564 -0.08698 0.15934 -0.07604 0.16304 C -0.0691 0.16235 -0.06198 0.16258 -0.05521 0.16096 C -0.04844 0.15934 -0.04236 0.15356 -0.03437 0.1531 C -0.01302 0.15194 0.00851 0.15171 0.02986 0.15102 C 0.04201 0.14038 0.05243 0.12118 0.06563 0.11517 C 0.07569 0.10199 0.0717 0.10754 0.0776 0.09921 C 0.08038 0.08927 0.0967 0.07285 0.10451 0.06961 C 0.11146 0.05943 0.10451 0.06753 0.12396 0.06753 C 0.16059 0.06753 0.1974 0.06614 0.23438 0.06545 C 0.24583 0.06082 0.2533 0.04671 0.25972 0.03376 C 0.26615 0.00601 0.26736 0.0525 0.26267 -0.01804 C 0.26198 -0.02822 0.25521 -0.03469 0.25069 -0.04186 C 0.22396 -0.08511 0.15903 -0.06499 0.12986 -0.06568 C 0.12118 -0.06776 0.11285 -0.07008 0.10451 -0.07355 C 0.09653 -0.08048 0.09028 -0.08673 0.08351 -0.09552 C 0.08142 -0.1043 0.07344 -0.10962 0.07309 -0.11934 C 0.07257 -0.13599 0.07309 -0.15241 0.07309 -0.16906 " pathEditMode="relative" ptsTypes="fffffffffffffffffffffffffffffffffA">
                                      <p:cBhvr>
                                        <p:cTn id="6" dur="50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43100" y="1366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3" name="Picture 5" descr="http://www.kjm.org/simpsons/graphics/livingroom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5786446" y="4000504"/>
            <a:ext cx="3161593" cy="2481274"/>
          </a:xfrm>
          <a:prstGeom prst="rect">
            <a:avLst/>
          </a:prstGeom>
          <a:noFill/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771650" y="1557338"/>
            <a:ext cx="9144000" cy="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5" name="Picture 7" descr="http://sims.monis.ch/images_oe/objects/simpsonskitchen1.jpg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3000364" y="4714884"/>
            <a:ext cx="2667000" cy="1782763"/>
          </a:xfrm>
          <a:prstGeom prst="rect">
            <a:avLst/>
          </a:prstGeom>
          <a:noFill/>
        </p:spPr>
      </p:pic>
      <p:pic>
        <p:nvPicPr>
          <p:cNvPr id="32776" name="Picture 8" descr="gar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388" y="214290"/>
            <a:ext cx="2578213" cy="1428760"/>
          </a:xfrm>
          <a:prstGeom prst="rect">
            <a:avLst/>
          </a:prstGeom>
          <a:noFill/>
        </p:spPr>
      </p:pic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94310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8" name="Picture 10" descr="http://sims.monis.ch/images_oe/objects/tsparentsroom1.jpg"/>
          <p:cNvPicPr>
            <a:picLocks noChangeAspect="1" noChangeArrowheads="1"/>
          </p:cNvPicPr>
          <p:nvPr/>
        </p:nvPicPr>
        <p:blipFill>
          <a:blip r:embed="rId7" r:link="rId8"/>
          <a:srcRect/>
          <a:stretch>
            <a:fillRect/>
          </a:stretch>
        </p:blipFill>
        <p:spPr bwMode="auto">
          <a:xfrm>
            <a:off x="3571869" y="214290"/>
            <a:ext cx="2786082" cy="2099103"/>
          </a:xfrm>
          <a:prstGeom prst="rect">
            <a:avLst/>
          </a:prstGeom>
          <a:noFill/>
        </p:spPr>
      </p:pic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000250" y="1490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80" name="Picture 12" descr="http://sims.monis.ch/images_oe/objects/tsdiningroom.jpg"/>
          <p:cNvPicPr>
            <a:picLocks noChangeAspect="1" noChangeArrowheads="1"/>
          </p:cNvPicPr>
          <p:nvPr/>
        </p:nvPicPr>
        <p:blipFill>
          <a:blip r:embed="rId9" r:link="rId10"/>
          <a:srcRect/>
          <a:stretch>
            <a:fillRect/>
          </a:stretch>
        </p:blipFill>
        <p:spPr bwMode="auto">
          <a:xfrm>
            <a:off x="214282" y="4429132"/>
            <a:ext cx="2714644" cy="2045488"/>
          </a:xfrm>
          <a:prstGeom prst="rect">
            <a:avLst/>
          </a:prstGeom>
          <a:noFill/>
        </p:spPr>
      </p:pic>
      <p:pic>
        <p:nvPicPr>
          <p:cNvPr id="32781" name="Picture 13" descr="bath_armi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42844" y="214290"/>
            <a:ext cx="3286148" cy="2053083"/>
          </a:xfrm>
          <a:prstGeom prst="rect">
            <a:avLst/>
          </a:prstGeom>
          <a:noFill/>
        </p:spPr>
      </p:pic>
      <p:pic>
        <p:nvPicPr>
          <p:cNvPr id="32789" name="Picture 21" descr="C:\Documents and Settings\jxp\Local Settings\Temporary Internet Files\Content.IE5\EJAW5NA9\MMAG00184_0000[1].gif"/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124325" y="3152775"/>
            <a:ext cx="895350" cy="552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0.21161 C -0.0151 0.21808 -0.01962 0.22479 -0.02535 0.22965 C -0.03316 0.2456 -0.02292 0.22641 -0.03281 0.23959 C -0.03958 0.24861 -0.03142 0.24375 -0.04028 0.24745 C -0.04497 0.2537 -0.04757 0.25485 -0.05382 0.2574 C -0.11806 0.25416 -0.07153 0.26064 -0.1 0.24745 C -0.1066 0.24075 -0.11163 0.23728 -0.11944 0.23358 C -0.13038 0.21878 -0.14219 0.2086 -0.15521 0.19773 C -0.16059 0.19311 -0.16684 0.182 -0.17309 0.17992 C -0.18264 0.17669 -0.17708 0.1783 -0.18958 0.17599 C -0.20104 0.17669 -0.2125 0.17599 -0.22396 0.17784 C -0.23142 0.179 -0.23542 0.18455 -0.24184 0.18779 C -0.24618 0.1901 -0.25122 0.19033 -0.25521 0.1938 C -0.26128 0.19912 -0.2658 0.20467 -0.2717 0.20976 C -0.27274 0.21184 -0.27344 0.21392 -0.27465 0.21577 C -0.27604 0.21785 -0.27795 0.21924 -0.27917 0.22155 C -0.28108 0.22525 -0.2816 0.22988 -0.28351 0.23358 C -0.28299 0.2456 -0.28299 0.2574 -0.28212 0.26942 C -0.28142 0.27937 -0.27257 0.29001 -0.26858 0.29718 C -0.26667 0.30088 -0.25712 0.30157 -0.25382 0.30319 C -0.24271 0.3018 -0.23924 0.30411 -0.23142 0.29718 C -0.22413 0.29093 -0.22049 0.28214 -0.21198 0.27937 C -0.20382 0.27405 -0.19809 0.26295 -0.18958 0.25948 C -0.18611 0.25208 -0.18125 0.2456 -0.17917 0.23751 C -0.17726 0.23034 -0.17622 0.2241 -0.17309 0.21762 C -0.16806 0.1605 -0.16198 0.08649 -0.21042 0.0666 C -0.22604 0.0525 -0.2158 0.05828 -0.24323 0.06059 C -0.24722 0.06545 -0.25139 0.06938 -0.25521 0.07447 C -0.25955 0.09089 -0.26285 0.11794 -0.24774 0.12419 C -0.2375 0.13321 -0.22569 0.13506 -0.21493 0.14223 C -0.20451 0.14916 -0.19358 0.1568 -0.18212 0.16003 C -0.17187 0.16674 -0.16128 0.17114 -0.15069 0.17599 C -0.04792 0.17414 -0.06979 0.18617 -0.02396 0.16998 C -0.01892 0.16558 -0.01476 0.16073 -0.00903 0.15795 C 0.00017 0.14639 -0.01406 0.1635 0 0.15009 C 0.00573 0.14454 0.00278 0.14385 0.00903 0.14015 C 0.01372 0.13737 0.01927 0.13691 0.02396 0.13413 C 0.03264 0.12928 0.04063 0.12257 0.04931 0.11818 C 0.06545 0.11008 0.08316 0.10777 0.09983 0.10245 C 0.09583 0.11725 0.10017 0.10106 0.10156 0.10037 C 0.10469 0.09898 0.10851 0.10176 0.11198 0.10245 C 0.12361 0.10731 0.13368 0.11517 0.14601 0.11818 C 0.15729 0.12835 0.14323 0.11656 0.1566 0.12419 C 0.17049 0.13182 0.18472 0.13991 0.19826 0.14801 C 0.21649 0.15888 0.24392 0.18455 0.25521 0.20768 C 0.25729 0.21855 0.25955 0.22918 0.26267 0.23959 C 0.26597 0.26434 0.2691 0.31706 0.24931 0.33487 C 0.2434 0.33418 0.23733 0.33395 0.23142 0.33302 C 0.22483 0.3321 0.21198 0.32909 0.21198 0.32932 C 0.20139 0.32377 0.17986 0.31637 0.17014 0.30527 C 0.1658 0.30041 0.15816 0.28931 0.15816 0.28954 C 0.1526 0.27474 0.14826 0.25902 0.14462 0.24352 C 0.14566 0.22225 0.14427 0.19334 0.15972 0.17992 C 0.16753 0.16397 0.15729 0.18316 0.16719 0.16998 C 0.17378 0.16096 0.1658 0.16582 0.17465 0.16212 C 0.1842 0.1487 0.19878 0.15726 0.21198 0.15795 C 0.21858 0.16096 0.22465 0.16373 0.23142 0.16605 C 0.23576 0.16998 0.23837 0.17368 0.24323 0.17599 C 0.25174 0.19287 0.26076 0.2123 0.27604 0.2197 C 0.27951 0.2241 0.28316 0.2271 0.28663 0.2315 C 0.28941 0.24375 0.29757 0.25832 0.30295 0.26942 C 0.30556 0.28284 0.30955 0.28631 0.31493 0.29718 C 0.31545 0.29995 0.31563 0.30273 0.31649 0.30527 C 0.31806 0.30943 0.3224 0.31244 0.3224 0.31706 C 0.3224 0.321 0.3224 0.32516 0.3224 0.32909 " pathEditMode="relative" rAng="0" ptsTypes="ffffffffffffffffffffffffffffffffffffffffffffffffffffffffffffffffA">
                                      <p:cBhvr>
                                        <p:cTn id="6" dur="50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43100" y="1366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3" name="Picture 5" descr="http://www.kjm.org/simpsons/graphics/livingroom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5786446" y="4000504"/>
            <a:ext cx="3161593" cy="2481274"/>
          </a:xfrm>
          <a:prstGeom prst="rect">
            <a:avLst/>
          </a:prstGeom>
          <a:noFill/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771650" y="1557338"/>
            <a:ext cx="9144000" cy="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5" name="Picture 7" descr="http://sims.monis.ch/images_oe/objects/simpsonskitchen1.jpg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3000364" y="4714884"/>
            <a:ext cx="2667000" cy="1782763"/>
          </a:xfrm>
          <a:prstGeom prst="rect">
            <a:avLst/>
          </a:prstGeom>
          <a:noFill/>
        </p:spPr>
      </p:pic>
      <p:pic>
        <p:nvPicPr>
          <p:cNvPr id="32776" name="Picture 8" descr="gar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388" y="214290"/>
            <a:ext cx="2578213" cy="1428760"/>
          </a:xfrm>
          <a:prstGeom prst="rect">
            <a:avLst/>
          </a:prstGeom>
          <a:noFill/>
        </p:spPr>
      </p:pic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94310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8" name="Picture 10" descr="http://sims.monis.ch/images_oe/objects/tsparentsroom1.jpg"/>
          <p:cNvPicPr>
            <a:picLocks noChangeAspect="1" noChangeArrowheads="1"/>
          </p:cNvPicPr>
          <p:nvPr/>
        </p:nvPicPr>
        <p:blipFill>
          <a:blip r:embed="rId7" r:link="rId8"/>
          <a:srcRect/>
          <a:stretch>
            <a:fillRect/>
          </a:stretch>
        </p:blipFill>
        <p:spPr bwMode="auto">
          <a:xfrm>
            <a:off x="3571869" y="214290"/>
            <a:ext cx="2786082" cy="2099103"/>
          </a:xfrm>
          <a:prstGeom prst="rect">
            <a:avLst/>
          </a:prstGeom>
          <a:noFill/>
        </p:spPr>
      </p:pic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000250" y="1490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80" name="Picture 12" descr="http://sims.monis.ch/images_oe/objects/tsdiningroom.jpg"/>
          <p:cNvPicPr>
            <a:picLocks noChangeAspect="1" noChangeArrowheads="1"/>
          </p:cNvPicPr>
          <p:nvPr/>
        </p:nvPicPr>
        <p:blipFill>
          <a:blip r:embed="rId9" r:link="rId10"/>
          <a:srcRect/>
          <a:stretch>
            <a:fillRect/>
          </a:stretch>
        </p:blipFill>
        <p:spPr bwMode="auto">
          <a:xfrm>
            <a:off x="214282" y="4429132"/>
            <a:ext cx="2714644" cy="2045488"/>
          </a:xfrm>
          <a:prstGeom prst="rect">
            <a:avLst/>
          </a:prstGeom>
          <a:noFill/>
        </p:spPr>
      </p:pic>
      <p:pic>
        <p:nvPicPr>
          <p:cNvPr id="32781" name="Picture 13" descr="bath_armi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42844" y="214290"/>
            <a:ext cx="3286148" cy="2053083"/>
          </a:xfrm>
          <a:prstGeom prst="rect">
            <a:avLst/>
          </a:prstGeom>
          <a:noFill/>
        </p:spPr>
      </p:pic>
      <p:pic>
        <p:nvPicPr>
          <p:cNvPr id="32789" name="Picture 21" descr="C:\Documents and Settings\jxp\Local Settings\Temporary Internet Files\Content.IE5\EJAW5NA9\MMAG00184_0000[1].gif"/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124325" y="3152775"/>
            <a:ext cx="895350" cy="552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10823E-6 C 0.04045 -0.03515 0.12239 -0.01734 0.15225 -0.01781 C 0.16892 -0.02243 0.22795 -0.01758 0.18784 -0.02382 C 0.16909 -0.03191 0.14809 -0.03654 0.12847 -0.03955 C 0.07951 -0.05643 0.0276 -0.05412 -0.0224 -0.0555 C -0.09983 -0.07377 -0.00695 -0.06105 -0.22084 -0.0636 C -0.26407 -0.0629 -0.30747 -0.06314 -0.3507 -0.06152 C -0.3566 -0.06129 -0.33872 -0.06013 -0.33282 -0.05944 C -0.32066 -0.05782 -0.31858 -0.05735 -0.30591 -0.05365 C -0.27448 -0.04463 -0.24219 -0.03908 -0.21042 -0.03168 C -0.13872 -0.01503 -0.06789 0.00624 0.00451 0.01804 C 0.03541 0.02313 0.06597 0.03238 0.09687 0.03585 C 0.10989 0.03515 0.16076 0.03538 0.18784 0.02983 C 0.1967 0.02798 0.19201 0.02798 0.20156 0.02405 C 0.21597 0.01827 0.23159 0.01411 0.24635 0.00995 C 0.2717 0.01064 0.29705 0.01018 0.32239 0.01203 C 0.32951 0.01249 0.33611 0.01688 0.34323 0.01804 C 0.36284 0.02105 0.38194 0.02451 0.40156 0.02798 C 0.40503 0.02937 0.40833 0.03122 0.41198 0.03192 C 0.41944 0.0333 0.44184 0.034 0.43437 0.034 C 0.42448 0.034 0.41423 0.03261 0.40451 0.03192 C 0.39323 0.02683 0.38194 0.02544 0.37014 0.02405 C 0.35416 0.01943 0.34444 0.01596 0.32847 0.01411 C 0.31753 0.00902 0.32951 0.01411 0.30746 0.00995 C 0.29809 0.00809 0.28871 0.0037 0.27916 0.00208 C 0.26909 -0.00439 0.2585 -0.00347 0.24774 -0.00786 C 0.23455 -0.01341 0.221 -0.02128 0.20746 -0.02567 C 0.19409 -0.03006 0.17934 -0.03145 0.16562 -0.03376 C 0.14392 -0.04302 0.11527 -0.04047 0.09409 -0.04163 C 0.0809 -0.04764 0.06614 -0.04741 0.05225 -0.04949 C 0.03802 -0.0518 0.02482 -0.05758 0.01041 -0.05944 C -0.01736 -0.0666 -0.04497 -0.07493 -0.07309 -0.07932 C -0.08577 -0.08511 -0.09879 -0.08719 -0.11198 -0.08927 C -0.13247 -0.09644 -0.15365 -0.10106 -0.17466 -0.10523 C -0.18403 -0.10708 -0.19358 -0.11124 -0.20295 -0.11332 C -0.20539 -0.11378 -0.21302 -0.11517 -0.21042 -0.11517 C -0.18455 -0.11517 -0.15868 -0.11401 -0.13282 -0.11332 C -0.11111 -0.11078 -0.09045 -0.10268 -0.06858 -0.09921 C -0.05382 -0.0932 -0.03768 -0.09135 -0.0224 -0.08927 C -0.004 -0.08164 0.01684 -0.07979 0.03593 -0.07747 C 0.1059 -0.07817 0.19965 -0.04232 0.27014 -0.08927 C 0.27361 -0.09644 0.27899 -0.10129 0.28368 -0.10731 C 0.28628 -0.12211 0.29479 -0.14477 0.30156 -0.15703 C 0.30434 -0.17229 0.30086 -0.15749 0.30746 -0.17276 C 0.31215 -0.18339 0.31441 -0.19635 0.31944 -0.20675 C 0.32187 -0.21901 0.32534 -0.23057 0.32847 -0.24237 C 0.32986 -0.26503 0.32986 -0.25694 0.32986 -0.26642 " pathEditMode="relative" ptsTypes="ffffffffffffffffffffffffffffffffffffffffffffffA">
                                      <p:cBhvr>
                                        <p:cTn id="6" dur="50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43100" y="1366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3" name="Picture 5" descr="http://www.kjm.org/simpsons/graphics/livingroom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5786446" y="4000504"/>
            <a:ext cx="3161593" cy="2481274"/>
          </a:xfrm>
          <a:prstGeom prst="rect">
            <a:avLst/>
          </a:prstGeom>
          <a:noFill/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771650" y="1557338"/>
            <a:ext cx="9144000" cy="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5" name="Picture 7" descr="http://sims.monis.ch/images_oe/objects/simpsonskitchen1.jpg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3000364" y="4714884"/>
            <a:ext cx="2667000" cy="1782763"/>
          </a:xfrm>
          <a:prstGeom prst="rect">
            <a:avLst/>
          </a:prstGeom>
          <a:noFill/>
        </p:spPr>
      </p:pic>
      <p:pic>
        <p:nvPicPr>
          <p:cNvPr id="32776" name="Picture 8" descr="gar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388" y="214290"/>
            <a:ext cx="2578213" cy="1428760"/>
          </a:xfrm>
          <a:prstGeom prst="rect">
            <a:avLst/>
          </a:prstGeom>
          <a:noFill/>
        </p:spPr>
      </p:pic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94310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8" name="Picture 10" descr="http://sims.monis.ch/images_oe/objects/tsparentsroom1.jpg"/>
          <p:cNvPicPr>
            <a:picLocks noChangeAspect="1" noChangeArrowheads="1"/>
          </p:cNvPicPr>
          <p:nvPr/>
        </p:nvPicPr>
        <p:blipFill>
          <a:blip r:embed="rId7" r:link="rId8"/>
          <a:srcRect/>
          <a:stretch>
            <a:fillRect/>
          </a:stretch>
        </p:blipFill>
        <p:spPr bwMode="auto">
          <a:xfrm>
            <a:off x="3571869" y="214290"/>
            <a:ext cx="2786082" cy="2099103"/>
          </a:xfrm>
          <a:prstGeom prst="rect">
            <a:avLst/>
          </a:prstGeom>
          <a:noFill/>
        </p:spPr>
      </p:pic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000250" y="1490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80" name="Picture 12" descr="http://sims.monis.ch/images_oe/objects/tsdiningroom.jpg"/>
          <p:cNvPicPr>
            <a:picLocks noChangeAspect="1" noChangeArrowheads="1"/>
          </p:cNvPicPr>
          <p:nvPr/>
        </p:nvPicPr>
        <p:blipFill>
          <a:blip r:embed="rId9" r:link="rId10"/>
          <a:srcRect/>
          <a:stretch>
            <a:fillRect/>
          </a:stretch>
        </p:blipFill>
        <p:spPr bwMode="auto">
          <a:xfrm>
            <a:off x="214282" y="4429132"/>
            <a:ext cx="2714644" cy="2045488"/>
          </a:xfrm>
          <a:prstGeom prst="rect">
            <a:avLst/>
          </a:prstGeom>
          <a:noFill/>
        </p:spPr>
      </p:pic>
      <p:pic>
        <p:nvPicPr>
          <p:cNvPr id="32781" name="Picture 13" descr="bath_armi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42844" y="214290"/>
            <a:ext cx="3286148" cy="2053083"/>
          </a:xfrm>
          <a:prstGeom prst="rect">
            <a:avLst/>
          </a:prstGeom>
          <a:noFill/>
        </p:spPr>
      </p:pic>
      <p:pic>
        <p:nvPicPr>
          <p:cNvPr id="32789" name="Picture 21" descr="C:\Documents and Settings\jxp\Local Settings\Temporary Internet Files\Content.IE5\EJAW5NA9\MMAG00184_0000[1].gif"/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124325" y="3152775"/>
            <a:ext cx="895350" cy="552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014E-8 C -0.00278 -0.00139 -0.00695 -0.00278 -0.00903 -0.00602 C -0.01007 -0.00763 -0.0099 -0.01018 -0.01059 -0.01203 C -0.01597 -0.02498 -0.01372 -0.02267 -0.02101 -0.0259 C -0.03247 -0.04071 -0.01927 -0.02521 -0.02986 -0.03377 C -0.03455 -0.03747 -0.03195 -0.03839 -0.03594 -0.04371 C -0.0415 -0.05111 -0.04827 -0.05689 -0.05538 -0.06152 C -0.06111 -0.06961 -0.07118 -0.07609 -0.07917 -0.07956 C -0.08368 -0.08141 -0.09254 -0.08557 -0.09254 -0.08557 C -0.10278 -0.09852 -0.11354 -0.10176 -0.12691 -0.10546 C -0.16511 -0.10407 -0.17986 -0.10754 -0.20903 -0.09552 C -0.21754 -0.08765 -0.22726 -0.08719 -0.23733 -0.08557 C -0.24497 -0.08303 -0.24653 -0.08002 -0.25226 -0.07355 C -0.25781 -0.0673 -0.25677 -0.071 -0.26424 -0.06568 C -0.28021 -0.05412 -0.26736 -0.06013 -0.27761 -0.05574 C -0.28281 -0.0488 -0.28872 -0.04487 -0.29566 -0.04163 C -0.30139 -0.03145 -0.30903 -0.0259 -0.31806 -0.02174 C -0.32483 -0.0185 -0.32969 -0.00763 -0.33733 -0.00393 C -0.34132 0.00115 -0.34462 0.00601 -0.34931 0.00994 C -0.35122 0.01364 -0.35191 0.01827 -0.35382 0.02197 C -0.35573 0.0259 -0.35886 0.02844 -0.36129 0.03191 C -0.36181 0.03376 -0.36181 0.03608 -0.36268 0.03769 C -0.36337 0.03931 -0.36511 0.04001 -0.3658 0.04186 C -0.3665 0.04371 -0.36927 0.05573 -0.37014 0.05966 C -0.36962 0.10291 -0.37778 0.14963 -0.36424 0.18894 C -0.36059 0.19935 -0.35382 0.20559 -0.34931 0.21484 C -0.34809 0.2278 -0.3474 0.24306 -0.34045 0.25254 C -0.33646 0.26757 -0.34219 0.24861 -0.33438 0.26434 C -0.32691 0.27937 -0.33924 0.26249 -0.32986 0.27428 C -0.33334 0.27891 -0.33299 0.27659 -0.33299 0.28029 " pathEditMode="relative" ptsTypes="fffffffffffffffffffffffffffffA">
                                      <p:cBhvr>
                                        <p:cTn id="6" dur="50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43100" y="1366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771650" y="1557338"/>
            <a:ext cx="9144000" cy="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94310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8" name="Picture 10" descr="http://sims.monis.ch/images_oe/objects/tsparentsroom1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362200" y="1828800"/>
            <a:ext cx="4572000" cy="3444658"/>
          </a:xfrm>
          <a:prstGeom prst="rect">
            <a:avLst/>
          </a:prstGeom>
          <a:noFill/>
        </p:spPr>
      </p:pic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000250" y="1490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43100" y="1366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771650" y="1557338"/>
            <a:ext cx="9144000" cy="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5" name="Picture 7" descr="http://sims.monis.ch/images_oe/objects/simpsonskitchen1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362200" y="1676400"/>
            <a:ext cx="4901769" cy="3276600"/>
          </a:xfrm>
          <a:prstGeom prst="rect">
            <a:avLst/>
          </a:prstGeom>
          <a:noFill/>
        </p:spPr>
      </p:pic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94310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000250" y="1490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43100" y="1366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771650" y="1557338"/>
            <a:ext cx="9144000" cy="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94310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000250" y="1490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81" name="Picture 13" descr="bath_arm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7191" y="1600200"/>
            <a:ext cx="5366464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43100" y="1366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771650" y="1557338"/>
            <a:ext cx="9144000" cy="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94310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000250" y="1490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80" name="Picture 12" descr="http://sims.monis.ch/images_oe/objects/tsdiningroom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133600" y="1676400"/>
            <a:ext cx="4695844" cy="35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Jayne Pritzlaff</cp:lastModifiedBy>
  <cp:revision>17</cp:revision>
  <dcterms:created xsi:type="dcterms:W3CDTF">2008-11-06T10:32:52Z</dcterms:created>
  <dcterms:modified xsi:type="dcterms:W3CDTF">2008-11-06T10:40:16Z</dcterms:modified>
</cp:coreProperties>
</file>