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BBC-4062-47AC-B9CB-4DF330B7901E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2D1-F5D4-486A-8B1A-BCF3F9DA5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BBC-4062-47AC-B9CB-4DF330B7901E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2D1-F5D4-486A-8B1A-BCF3F9DA5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BBC-4062-47AC-B9CB-4DF330B7901E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2D1-F5D4-486A-8B1A-BCF3F9DA5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BBC-4062-47AC-B9CB-4DF330B7901E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2D1-F5D4-486A-8B1A-BCF3F9DA5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BBC-4062-47AC-B9CB-4DF330B7901E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2D1-F5D4-486A-8B1A-BCF3F9DA5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BBC-4062-47AC-B9CB-4DF330B7901E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2D1-F5D4-486A-8B1A-BCF3F9DA5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BBC-4062-47AC-B9CB-4DF330B7901E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2D1-F5D4-486A-8B1A-BCF3F9DA5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BBC-4062-47AC-B9CB-4DF330B7901E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2D1-F5D4-486A-8B1A-BCF3F9DA5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BBC-4062-47AC-B9CB-4DF330B7901E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2D1-F5D4-486A-8B1A-BCF3F9DA5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BBC-4062-47AC-B9CB-4DF330B7901E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2D1-F5D4-486A-8B1A-BCF3F9DA5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BBC-4062-47AC-B9CB-4DF330B7901E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2D1-F5D4-486A-8B1A-BCF3F9DA5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0DBBC-4062-47AC-B9CB-4DF330B7901E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9F2D1-F5D4-486A-8B1A-BCF3F9DA5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thedailygreen.com/cm/thedailygreen/images/D0/high-school-musical-cast-b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240" y="1000108"/>
            <a:ext cx="6518718" cy="5214974"/>
          </a:xfrm>
          <a:prstGeom prst="rect">
            <a:avLst/>
          </a:prstGeom>
          <a:noFill/>
        </p:spPr>
      </p:pic>
      <p:pic>
        <p:nvPicPr>
          <p:cNvPr id="14338" name="Picture 2" descr="C:\Documents and Settings\ed08jp\Local Settings\Temporary Internet Files\Content.IE5\G48TRQN8\MMj03180550000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96275" y="1857364"/>
            <a:ext cx="847725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-1.85185E-6 C -0.00764 0.01481 -0.00452 0.00833 -0.00973 0.01921 C -0.01094 0.02176 -0.01962 0.02708 -0.02101 0.02778 C -0.03195 0.03426 -0.03733 0.03472 -0.05001 0.03657 C -0.12535 0.03356 -0.09167 0.05092 -0.11459 0.02153 C -0.11841 0.01111 -0.129 -0.00672 -0.11459 -0.01297 C -0.1073 -0.00672 -0.10817 -0.00347 -0.10487 0.00648 C -0.10417 0.00879 -0.10261 0.01041 -0.10174 0.01273 C -0.10105 0.01481 -0.10053 0.01713 -0.10001 0.01921 C -0.10157 0.05115 -0.09896 0.06782 -0.12101 0.0794 C -0.13508 0.09815 -0.18473 0.08634 -0.19358 0.08588 C -0.20035 0.08287 -0.20417 0.07986 -0.2066 0.07083 C -0.20469 0.0412 -0.2099 0.03472 -0.18872 0.03865 C -0.18924 0.05162 -0.18907 0.06458 -0.19046 0.07731 C -0.19202 0.09328 -0.21285 0.10278 -0.22275 0.10532 C -0.25018 0.10393 -0.27761 0.10949 -0.29844 0.08171 C -0.304 0.0743 -0.3073 0.05926 -0.30973 0.0493 C -0.30712 -0.00741 -0.31355 0.01852 -0.29844 0.03217 C -0.30157 0.06088 -0.29705 0.05926 -0.30973 0.07315 C -0.31146 0.075 -0.31303 0.07731 -0.31459 0.0794 C -0.32969 0.0787 -0.34462 0.07847 -0.35973 0.07731 C -0.36754 0.07662 -0.37483 0.06805 -0.3823 0.06435 C -0.39063 0.05578 -0.3974 0.04583 -0.4033 0.03426 C -0.4073 0.01805 -0.4066 0.01111 -0.4066 -0.0088 " pathEditMode="relative" ptsTypes="fffffffffffffffffffffffA">
                                      <p:cBhvr>
                                        <p:cTn id="6" dur="3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thedailygreen.com/cm/thedailygreen/images/D0/high-school-musical-cast-b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240" y="1000108"/>
            <a:ext cx="6518718" cy="5214974"/>
          </a:xfrm>
          <a:prstGeom prst="rect">
            <a:avLst/>
          </a:prstGeom>
          <a:noFill/>
        </p:spPr>
      </p:pic>
      <p:pic>
        <p:nvPicPr>
          <p:cNvPr id="14338" name="Picture 2" descr="C:\Documents and Settings\ed08jp\Local Settings\Temporary Internet Files\Content.IE5\G48TRQN8\MMj03180550000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96275" y="1857364"/>
            <a:ext cx="847725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6.66667E-6 C -0.00052 0.02731 -0.00017 0.05462 -0.00156 0.08171 C -0.00174 0.08633 -0.00486 0.09467 -0.00486 0.09467 C -0.00799 0.12453 -0.0099 0.14837 -0.02899 0.16758 C -0.02917 0.16782 -0.03889 0.17777 -0.04028 0.17846 C -0.04809 0.1824 -0.05972 0.18356 -0.06771 0.18495 C -0.09705 0.18379 -0.11458 0.19073 -0.13715 0.17638 C -0.14479 0.16087 -0.1408 0.16712 -0.14844 0.15694 C -0.15139 0.14467 -0.15417 0.1324 -0.15642 0.12036 C -0.15573 0.10532 -0.15868 0.08101 -0.14514 0.07522 C -0.13351 0.06504 -0.13924 0.06782 -0.12899 0.06458 C -0.06962 0.06712 -0.08906 0.05717 -0.05799 0.08379 C -0.05747 0.08657 -0.05764 0.08981 -0.05642 0.09235 C -0.05538 0.09444 -0.05295 0.0949 -0.05156 0.09675 C -0.04861 0.10069 -0.04601 0.10508 -0.04358 0.10971 C -0.04097 0.11434 -0.03941 0.1199 -0.03715 0.12476 C -0.03524 0.13425 -0.03472 0.14235 -0.03056 0.15046 C -0.02847 0.19721 -0.01858 0.27036 -0.03872 0.30971 C -0.04254 0.32476 -0.03698 0.30601 -0.04514 0.32245 C -0.04601 0.3243 -0.04566 0.32708 -0.0467 0.32893 C -0.04792 0.33101 -0.05017 0.33147 -0.05156 0.33333 C -0.05799 0.34189 -0.06267 0.35346 -0.06771 0.36342 C -0.07066 0.36944 -0.08108 0.37615 -0.08542 0.38055 C -0.10313 0.37985 -0.12101 0.37962 -0.13872 0.37846 C -0.14879 0.37777 -0.15365 0.36643 -0.16285 0.36342 C -0.16927 0.35485 -0.17483 0.35462 -0.18229 0.34837 C -0.18611 0.34027 -0.19167 0.33564 -0.1967 0.32893 C -0.19774 0.32546 -0.19879 0.32175 -0.2 0.31828 C -0.20139 0.31458 -0.20365 0.31133 -0.20486 0.3074 C -0.21511 0.27708 -0.20226 0.30717 -0.21129 0.28819 C -0.21406 0.2824 -0.21927 0.27083 -0.21927 0.27083 C -0.2224 0.25508 -0.22656 0.23958 -0.22899 0.2236 C -0.23142 0.17291 -0.23906 0.11666 -0.22743 0.06874 C -0.22691 0.0537 -0.22587 0.03865 -0.22587 0.0236 C -0.22587 -0.01575 -0.22101 -0.07917 -0.25156 -0.10533 C -0.25573 -0.11367 -0.25938 -0.11598 -0.26615 -0.12038 C -0.27743 -0.11945 -0.28993 -0.12292 -0.3 -0.11621 C -0.30608 -0.11204 -0.30868 -0.10533 -0.31285 -0.09908 C -0.31927 -0.08936 -0.32691 -0.08033 -0.33386 -0.07107 C -0.33715 -0.06667 -0.33872 -0.06042 -0.34184 -0.05603 C -0.34392 -0.04839 -0.34566 -0.04167 -0.34844 -0.0345 C -0.35729 0.01388 -0.35052 0.05208 -0.34028 0.09467 C -0.33924 0.1155 -0.33976 0.12152 -0.33542 0.13749 C -0.3342 0.15809 -0.33507 0.16296 -0.32899 0.17846 C -0.32951 0.21712 -0.32951 0.25601 -0.33056 0.29467 C -0.33073 0.30115 -0.33438 0.303 -0.33715 0.3074 C -0.3474 0.3236 -0.35399 0.33055 -0.36771 0.33981 C -0.3908 0.33911 -0.41406 0.34027 -0.43715 0.33749 C -0.45104 0.33587 -0.45521 0.32777 -0.46615 0.32245 C -0.46875 0.31967 -0.47118 0.3162 -0.47413 0.31388 C -0.47552 0.31272 -0.47778 0.31342 -0.47899 0.3118 C -0.48802 0.29976 -0.49601 0.28309 -0.50313 0.26874 C -0.5066 0.2618 -0.51094 0.25624 -0.51441 0.2493 C -0.51788 0.24235 -0.5191 0.22893 -0.52101 0.22152 C -0.52049 0.1986 -0.52083 0.17546 -0.51927 0.15254 C -0.51875 0.14397 -0.51094 0.13934 -0.50642 0.13333 C -0.49757 0.12152 -0.48733 0.11782 -0.47587 0.1118 C -0.46771 0.11249 -0.45955 0.11157 -0.45156 0.11388 C -0.44306 0.1162 -0.4375 0.13356 -0.43056 0.13981 C -0.42795 0.14559 -0.42535 0.15138 -0.42257 0.15694 C -0.42049 0.16133 -0.41615 0.1699 -0.41615 0.1699 C -0.40886 0.20555 -0.40833 0.23587 -0.42101 0.26874 C -0.42379 0.28448 -0.42014 0.27083 -0.42743 0.28379 C -0.43038 0.28911 -0.43177 0.29606 -0.43542 0.30092 C -0.44965 0.3199 -0.42934 0.2861 -0.44514 0.31388 C -0.46267 0.31342 -0.53004 0.33402 -0.55642 0.29883 C -0.56684 0.28495 -0.55521 0.29444 -0.56771 0.28587 C -0.58038 0.2618 -0.5599 0.29976 -0.57587 0.27314 C -0.58281 0.26157 -0.58715 0.2493 -0.59514 0.23865 C -0.5974 0.22962 -0.60139 0.22522 -0.60486 0.21712 C -0.60729 0.21157 -0.61129 0.19999 -0.61129 0.19999 C -0.61389 0.18147 -0.61545 0.16272 -0.61771 0.14397 C -0.62101 0.08194 -0.6309 0.01087 -0.59028 -0.0301 C -0.58386 -0.04353 -0.59149 -0.0301 -0.58056 -0.04098 C -0.57083 -0.0507 -0.57778 -0.04839 -0.56771 -0.05603 C -0.56441 -0.05857 -0.55538 -0.05973 -0.55313 -0.06019 C -0.54167 -0.06297 -0.53108 -0.06691 -0.51927 -0.06876 C -0.47153 -0.06714 -0.42361 -0.06714 -0.37587 -0.06459 C -0.36233 -0.0639 -0.33542 -0.06019 -0.33542 -0.06019 C -0.32309 -0.05626 -0.29896 -0.04191 -0.28872 -0.04098 C -0.2382 -0.03681 -0.27049 -0.03867 -0.19184 -0.03867 " pathEditMode="relative" ptsTypes="ffffffffffffffffffffffffffffffffffffffffffffffffffffffffffffffffffffffffffffffffA">
                                      <p:cBhvr>
                                        <p:cTn id="6" dur="3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thedailygreen.com/cm/thedailygreen/images/D0/high-school-musical-cast-b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240" y="1000108"/>
            <a:ext cx="6518718" cy="5214974"/>
          </a:xfrm>
          <a:prstGeom prst="rect">
            <a:avLst/>
          </a:prstGeom>
          <a:noFill/>
        </p:spPr>
      </p:pic>
      <p:pic>
        <p:nvPicPr>
          <p:cNvPr id="14338" name="Picture 2" descr="C:\Documents and Settings\ed08jp\Local Settings\Temporary Internet Files\Content.IE5\G48TRQN8\MMj03180550000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96275" y="1857364"/>
            <a:ext cx="847725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5.18519E-6 C -0.00382 -0.01621 -0.00486 -0.0308 -0.01615 -0.04098 C -0.01996 -0.04839 -0.02812 -0.05487 -0.03385 -0.06019 C -0.05121 -0.07663 -0.03194 -0.05765 -0.04358 -0.07316 C -0.04618 -0.07663 -0.05191 -0.07987 -0.05486 -0.08172 C -0.06111 -0.09422 -0.05434 -0.08288 -0.06458 -0.0926 C -0.07014 -0.09793 -0.07517 -0.10464 -0.08073 -0.10973 C -0.08559 -0.11413 -0.10608 -0.11876 -0.11458 -0.12269 C -0.35868 -0.11922 -0.22361 -0.14561 -0.29028 -0.1139 C -0.29514 -0.10765 -0.29792 -0.10325 -0.3 -0.09469 C -0.29757 -0.04631 -0.3059 -0.06228 -0.25486 -0.06668 C -0.25312 -0.06691 -0.25156 -0.06806 -0.25 -0.06876 C -0.2467 -0.07177 -0.24149 -0.07269 -0.24028 -0.07756 C -0.23646 -0.09283 -0.23906 -0.08658 -0.23385 -0.09677 C -0.22882 -0.11783 -0.23576 -0.13496 -0.24844 -0.14631 C -0.2526 -0.15487 -0.25625 -0.15603 -0.26285 -0.16135 C -0.27535 -0.17131 -0.28559 -0.17686 -0.3 -0.18056 C -0.38333 -0.17871 -0.36354 -0.18311 -0.40486 -0.17431 C -0.4158 -0.16436 -0.42917 -0.16413 -0.44201 -0.16135 C -0.44878 -0.15834 -0.4566 -0.14931 -0.46128 -0.14191 C -0.46597 -0.1345 -0.46632 -0.12802 -0.47257 -0.12269 C -0.48785 -0.05904 -0.43698 -0.07871 -0.40642 -0.07756 C -0.39705 -0.06922 -0.3901 -0.0639 -0.38385 -0.05163 C -0.37934 -0.03311 -0.37674 -0.01228 -0.38385 0.00647 C -0.38646 0.01319 -0.3967 0.02152 -0.3967 0.02152 C -0.41337 0.02082 -0.43003 0.02129 -0.4467 0.01944 C -0.45017 0.01897 -0.45642 0.01504 -0.45642 0.01504 C -0.46285 0.00925 -0.46996 0.00323 -0.47743 -5.18519E-6 C -0.48229 -0.00441 -0.48785 -0.00742 -0.49201 -0.01297 C -0.49844 -0.02177 -0.50382 -0.02987 -0.51128 -0.03658 C -0.51667 -0.04723 -0.52587 -0.0551 -0.53385 -0.06228 C -0.53767 -0.06575 -0.54028 -0.07084 -0.54358 -0.07524 C -0.55243 -0.08705 -0.56701 -0.09469 -0.57899 -0.09677 C -0.58819 -0.09607 -0.5974 -0.09723 -0.60642 -0.09469 C -0.60868 -0.09399 -0.61319 -0.07802 -0.61458 -0.07524 C -0.61805 -0.06066 -0.61615 -0.07107 -0.61615 -0.04306 " pathEditMode="relative" ptsTypes="fffffffffffffffffffffffffffffffffffA">
                                      <p:cBhvr>
                                        <p:cTn id="6" dur="3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University of Leeds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ed08jp</dc:creator>
  <cp:lastModifiedBy>jxp</cp:lastModifiedBy>
  <cp:revision>8</cp:revision>
  <dcterms:created xsi:type="dcterms:W3CDTF">2008-11-04T11:46:30Z</dcterms:created>
  <dcterms:modified xsi:type="dcterms:W3CDTF">2008-12-01T10:34:42Z</dcterms:modified>
</cp:coreProperties>
</file>