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7433-E37B-2E4C-9672-8E9FC6C60089}" type="datetimeFigureOut">
              <a:rPr lang="en-US" smtClean="0"/>
              <a:t>12/3/08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839-4CA6-4C42-B12D-75A3C0FB6C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7433-E37B-2E4C-9672-8E9FC6C60089}" type="datetimeFigureOut">
              <a:rPr lang="en-US" smtClean="0"/>
              <a:t>12/3/08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839-4CA6-4C42-B12D-75A3C0FB6C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7433-E37B-2E4C-9672-8E9FC6C60089}" type="datetimeFigureOut">
              <a:rPr lang="en-US" smtClean="0"/>
              <a:t>12/3/08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839-4CA6-4C42-B12D-75A3C0FB6C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7433-E37B-2E4C-9672-8E9FC6C60089}" type="datetimeFigureOut">
              <a:rPr lang="en-US" smtClean="0"/>
              <a:t>12/3/08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839-4CA6-4C42-B12D-75A3C0FB6C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7433-E37B-2E4C-9672-8E9FC6C60089}" type="datetimeFigureOut">
              <a:rPr lang="en-US" smtClean="0"/>
              <a:t>12/3/08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839-4CA6-4C42-B12D-75A3C0FB6C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7433-E37B-2E4C-9672-8E9FC6C60089}" type="datetimeFigureOut">
              <a:rPr lang="en-US" smtClean="0"/>
              <a:t>12/3/08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839-4CA6-4C42-B12D-75A3C0FB6C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7433-E37B-2E4C-9672-8E9FC6C60089}" type="datetimeFigureOut">
              <a:rPr lang="en-US" smtClean="0"/>
              <a:t>12/3/08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839-4CA6-4C42-B12D-75A3C0FB6C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7433-E37B-2E4C-9672-8E9FC6C60089}" type="datetimeFigureOut">
              <a:rPr lang="en-US" smtClean="0"/>
              <a:t>12/3/08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839-4CA6-4C42-B12D-75A3C0FB6C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7433-E37B-2E4C-9672-8E9FC6C60089}" type="datetimeFigureOut">
              <a:rPr lang="en-US" smtClean="0"/>
              <a:t>12/3/08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839-4CA6-4C42-B12D-75A3C0FB6C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7433-E37B-2E4C-9672-8E9FC6C60089}" type="datetimeFigureOut">
              <a:rPr lang="en-US" smtClean="0"/>
              <a:t>12/3/08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839-4CA6-4C42-B12D-75A3C0FB6C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7433-E37B-2E4C-9672-8E9FC6C60089}" type="datetimeFigureOut">
              <a:rPr lang="en-US" smtClean="0"/>
              <a:t>12/3/08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839-4CA6-4C42-B12D-75A3C0FB6C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7433-E37B-2E4C-9672-8E9FC6C60089}" type="datetimeFigureOut">
              <a:rPr lang="en-US" smtClean="0"/>
              <a:t>12/3/08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0839-4CA6-4C42-B12D-75A3C0FB6C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toon_do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1000"/>
            <a:ext cx="5226494" cy="5226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5943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Hund</a:t>
            </a:r>
            <a:r>
              <a:rPr lang="en-US" sz="3600" dirty="0" smtClean="0"/>
              <a:t> (</a:t>
            </a:r>
            <a:r>
              <a:rPr lang="en-US" sz="3600" dirty="0" err="1" smtClean="0"/>
              <a:t>m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600200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/>
              <a:t>his</a:t>
            </a:r>
            <a:endParaRPr lang="en-US" sz="20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600200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/>
              <a:t>her</a:t>
            </a:r>
            <a:endParaRPr lang="en-US" sz="20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600200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/>
              <a:t>her</a:t>
            </a:r>
            <a:endParaRPr lang="en-US" sz="20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800" y="5943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Kaninchen</a:t>
            </a:r>
            <a:r>
              <a:rPr lang="en-US" sz="3600" dirty="0" smtClean="0"/>
              <a:t> (</a:t>
            </a:r>
            <a:r>
              <a:rPr lang="en-US" sz="3600" dirty="0" err="1"/>
              <a:t>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1786624" y="847647"/>
            <a:ext cx="5467542" cy="4436268"/>
            <a:chOff x="900" y="450"/>
            <a:chExt cx="3690" cy="2994"/>
          </a:xfrm>
        </p:grpSpPr>
        <p:sp>
          <p:nvSpPr>
            <p:cNvPr id="7" name="AutoShape 9"/>
            <p:cNvSpPr>
              <a:spLocks noChangeAspect="1" noChangeArrowheads="1" noTextEdit="1"/>
            </p:cNvSpPr>
            <p:nvPr/>
          </p:nvSpPr>
          <p:spPr bwMode="auto">
            <a:xfrm>
              <a:off x="900" y="450"/>
              <a:ext cx="3690" cy="2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027" y="1925"/>
              <a:ext cx="550" cy="626"/>
            </a:xfrm>
            <a:custGeom>
              <a:avLst/>
              <a:gdLst/>
              <a:ahLst/>
              <a:cxnLst>
                <a:cxn ang="0">
                  <a:pos x="209" y="25"/>
                </a:cxn>
                <a:cxn ang="0">
                  <a:pos x="177" y="0"/>
                </a:cxn>
                <a:cxn ang="0">
                  <a:pos x="133" y="0"/>
                </a:cxn>
                <a:cxn ang="0">
                  <a:pos x="114" y="6"/>
                </a:cxn>
                <a:cxn ang="0">
                  <a:pos x="69" y="31"/>
                </a:cxn>
                <a:cxn ang="0">
                  <a:pos x="50" y="57"/>
                </a:cxn>
                <a:cxn ang="0">
                  <a:pos x="19" y="114"/>
                </a:cxn>
                <a:cxn ang="0">
                  <a:pos x="0" y="190"/>
                </a:cxn>
                <a:cxn ang="0">
                  <a:pos x="354" y="626"/>
                </a:cxn>
                <a:cxn ang="0">
                  <a:pos x="424" y="626"/>
                </a:cxn>
                <a:cxn ang="0">
                  <a:pos x="481" y="608"/>
                </a:cxn>
                <a:cxn ang="0">
                  <a:pos x="519" y="576"/>
                </a:cxn>
                <a:cxn ang="0">
                  <a:pos x="544" y="544"/>
                </a:cxn>
                <a:cxn ang="0">
                  <a:pos x="550" y="525"/>
                </a:cxn>
                <a:cxn ang="0">
                  <a:pos x="544" y="494"/>
                </a:cxn>
                <a:cxn ang="0">
                  <a:pos x="538" y="481"/>
                </a:cxn>
                <a:cxn ang="0">
                  <a:pos x="500" y="462"/>
                </a:cxn>
                <a:cxn ang="0">
                  <a:pos x="455" y="449"/>
                </a:cxn>
                <a:cxn ang="0">
                  <a:pos x="474" y="437"/>
                </a:cxn>
                <a:cxn ang="0">
                  <a:pos x="506" y="392"/>
                </a:cxn>
                <a:cxn ang="0">
                  <a:pos x="519" y="373"/>
                </a:cxn>
                <a:cxn ang="0">
                  <a:pos x="519" y="285"/>
                </a:cxn>
                <a:cxn ang="0">
                  <a:pos x="500" y="247"/>
                </a:cxn>
                <a:cxn ang="0">
                  <a:pos x="468" y="228"/>
                </a:cxn>
                <a:cxn ang="0">
                  <a:pos x="430" y="221"/>
                </a:cxn>
                <a:cxn ang="0">
                  <a:pos x="392" y="234"/>
                </a:cxn>
                <a:cxn ang="0">
                  <a:pos x="405" y="190"/>
                </a:cxn>
                <a:cxn ang="0">
                  <a:pos x="405" y="152"/>
                </a:cxn>
                <a:cxn ang="0">
                  <a:pos x="367" y="95"/>
                </a:cxn>
                <a:cxn ang="0">
                  <a:pos x="335" y="76"/>
                </a:cxn>
                <a:cxn ang="0">
                  <a:pos x="303" y="76"/>
                </a:cxn>
                <a:cxn ang="0">
                  <a:pos x="266" y="95"/>
                </a:cxn>
                <a:cxn ang="0">
                  <a:pos x="228" y="126"/>
                </a:cxn>
                <a:cxn ang="0">
                  <a:pos x="234" y="95"/>
                </a:cxn>
                <a:cxn ang="0">
                  <a:pos x="221" y="44"/>
                </a:cxn>
                <a:cxn ang="0">
                  <a:pos x="209" y="25"/>
                </a:cxn>
              </a:cxnLst>
              <a:rect l="0" t="0" r="r" b="b"/>
              <a:pathLst>
                <a:path w="550" h="626">
                  <a:moveTo>
                    <a:pt x="209" y="25"/>
                  </a:moveTo>
                  <a:lnTo>
                    <a:pt x="209" y="25"/>
                  </a:lnTo>
                  <a:lnTo>
                    <a:pt x="196" y="13"/>
                  </a:lnTo>
                  <a:lnTo>
                    <a:pt x="177" y="0"/>
                  </a:lnTo>
                  <a:lnTo>
                    <a:pt x="158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14" y="6"/>
                  </a:lnTo>
                  <a:lnTo>
                    <a:pt x="88" y="19"/>
                  </a:lnTo>
                  <a:lnTo>
                    <a:pt x="69" y="31"/>
                  </a:lnTo>
                  <a:lnTo>
                    <a:pt x="50" y="57"/>
                  </a:lnTo>
                  <a:lnTo>
                    <a:pt x="50" y="57"/>
                  </a:lnTo>
                  <a:lnTo>
                    <a:pt x="31" y="82"/>
                  </a:lnTo>
                  <a:lnTo>
                    <a:pt x="19" y="114"/>
                  </a:lnTo>
                  <a:lnTo>
                    <a:pt x="6" y="152"/>
                  </a:lnTo>
                  <a:lnTo>
                    <a:pt x="0" y="190"/>
                  </a:lnTo>
                  <a:lnTo>
                    <a:pt x="354" y="626"/>
                  </a:lnTo>
                  <a:lnTo>
                    <a:pt x="354" y="626"/>
                  </a:lnTo>
                  <a:lnTo>
                    <a:pt x="386" y="626"/>
                  </a:lnTo>
                  <a:lnTo>
                    <a:pt x="424" y="626"/>
                  </a:lnTo>
                  <a:lnTo>
                    <a:pt x="449" y="614"/>
                  </a:lnTo>
                  <a:lnTo>
                    <a:pt x="481" y="608"/>
                  </a:lnTo>
                  <a:lnTo>
                    <a:pt x="481" y="608"/>
                  </a:lnTo>
                  <a:lnTo>
                    <a:pt x="519" y="576"/>
                  </a:lnTo>
                  <a:lnTo>
                    <a:pt x="531" y="563"/>
                  </a:lnTo>
                  <a:lnTo>
                    <a:pt x="544" y="544"/>
                  </a:lnTo>
                  <a:lnTo>
                    <a:pt x="544" y="544"/>
                  </a:lnTo>
                  <a:lnTo>
                    <a:pt x="550" y="525"/>
                  </a:lnTo>
                  <a:lnTo>
                    <a:pt x="550" y="513"/>
                  </a:lnTo>
                  <a:lnTo>
                    <a:pt x="544" y="494"/>
                  </a:lnTo>
                  <a:lnTo>
                    <a:pt x="538" y="481"/>
                  </a:lnTo>
                  <a:lnTo>
                    <a:pt x="538" y="481"/>
                  </a:lnTo>
                  <a:lnTo>
                    <a:pt x="519" y="468"/>
                  </a:lnTo>
                  <a:lnTo>
                    <a:pt x="500" y="462"/>
                  </a:lnTo>
                  <a:lnTo>
                    <a:pt x="481" y="456"/>
                  </a:lnTo>
                  <a:lnTo>
                    <a:pt x="455" y="449"/>
                  </a:lnTo>
                  <a:lnTo>
                    <a:pt x="455" y="449"/>
                  </a:lnTo>
                  <a:lnTo>
                    <a:pt x="474" y="437"/>
                  </a:lnTo>
                  <a:lnTo>
                    <a:pt x="493" y="418"/>
                  </a:lnTo>
                  <a:lnTo>
                    <a:pt x="506" y="392"/>
                  </a:lnTo>
                  <a:lnTo>
                    <a:pt x="519" y="373"/>
                  </a:lnTo>
                  <a:lnTo>
                    <a:pt x="519" y="373"/>
                  </a:lnTo>
                  <a:lnTo>
                    <a:pt x="525" y="329"/>
                  </a:lnTo>
                  <a:lnTo>
                    <a:pt x="519" y="285"/>
                  </a:lnTo>
                  <a:lnTo>
                    <a:pt x="519" y="285"/>
                  </a:lnTo>
                  <a:lnTo>
                    <a:pt x="500" y="247"/>
                  </a:lnTo>
                  <a:lnTo>
                    <a:pt x="468" y="228"/>
                  </a:lnTo>
                  <a:lnTo>
                    <a:pt x="468" y="228"/>
                  </a:lnTo>
                  <a:lnTo>
                    <a:pt x="449" y="221"/>
                  </a:lnTo>
                  <a:lnTo>
                    <a:pt x="430" y="221"/>
                  </a:lnTo>
                  <a:lnTo>
                    <a:pt x="411" y="221"/>
                  </a:lnTo>
                  <a:lnTo>
                    <a:pt x="392" y="234"/>
                  </a:lnTo>
                  <a:lnTo>
                    <a:pt x="392" y="234"/>
                  </a:lnTo>
                  <a:lnTo>
                    <a:pt x="405" y="190"/>
                  </a:lnTo>
                  <a:lnTo>
                    <a:pt x="405" y="152"/>
                  </a:lnTo>
                  <a:lnTo>
                    <a:pt x="405" y="152"/>
                  </a:lnTo>
                  <a:lnTo>
                    <a:pt x="392" y="120"/>
                  </a:lnTo>
                  <a:lnTo>
                    <a:pt x="367" y="95"/>
                  </a:lnTo>
                  <a:lnTo>
                    <a:pt x="367" y="95"/>
                  </a:lnTo>
                  <a:lnTo>
                    <a:pt x="335" y="76"/>
                  </a:lnTo>
                  <a:lnTo>
                    <a:pt x="303" y="76"/>
                  </a:lnTo>
                  <a:lnTo>
                    <a:pt x="303" y="76"/>
                  </a:lnTo>
                  <a:lnTo>
                    <a:pt x="285" y="82"/>
                  </a:lnTo>
                  <a:lnTo>
                    <a:pt x="266" y="95"/>
                  </a:lnTo>
                  <a:lnTo>
                    <a:pt x="247" y="107"/>
                  </a:lnTo>
                  <a:lnTo>
                    <a:pt x="228" y="126"/>
                  </a:lnTo>
                  <a:lnTo>
                    <a:pt x="228" y="126"/>
                  </a:lnTo>
                  <a:lnTo>
                    <a:pt x="234" y="95"/>
                  </a:lnTo>
                  <a:lnTo>
                    <a:pt x="228" y="69"/>
                  </a:lnTo>
                  <a:lnTo>
                    <a:pt x="221" y="44"/>
                  </a:lnTo>
                  <a:lnTo>
                    <a:pt x="209" y="25"/>
                  </a:lnTo>
                  <a:lnTo>
                    <a:pt x="209" y="25"/>
                  </a:lnTo>
                  <a:close/>
                </a:path>
              </a:pathLst>
            </a:custGeom>
            <a:solidFill>
              <a:srgbClr val="F4F5C5"/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014" y="1938"/>
              <a:ext cx="1456" cy="1316"/>
            </a:xfrm>
            <a:custGeom>
              <a:avLst/>
              <a:gdLst/>
              <a:ahLst/>
              <a:cxnLst>
                <a:cxn ang="0">
                  <a:pos x="1424" y="632"/>
                </a:cxn>
                <a:cxn ang="0">
                  <a:pos x="1424" y="632"/>
                </a:cxn>
                <a:cxn ang="0">
                  <a:pos x="1386" y="531"/>
                </a:cxn>
                <a:cxn ang="0">
                  <a:pos x="1329" y="430"/>
                </a:cxn>
                <a:cxn ang="0">
                  <a:pos x="1260" y="335"/>
                </a:cxn>
                <a:cxn ang="0">
                  <a:pos x="1171" y="234"/>
                </a:cxn>
                <a:cxn ang="0">
                  <a:pos x="1171" y="234"/>
                </a:cxn>
                <a:cxn ang="0">
                  <a:pos x="1108" y="170"/>
                </a:cxn>
                <a:cxn ang="0">
                  <a:pos x="1044" y="120"/>
                </a:cxn>
                <a:cxn ang="0">
                  <a:pos x="975" y="75"/>
                </a:cxn>
                <a:cxn ang="0">
                  <a:pos x="905" y="44"/>
                </a:cxn>
                <a:cxn ang="0">
                  <a:pos x="835" y="18"/>
                </a:cxn>
                <a:cxn ang="0">
                  <a:pos x="766" y="6"/>
                </a:cxn>
                <a:cxn ang="0">
                  <a:pos x="690" y="0"/>
                </a:cxn>
                <a:cxn ang="0">
                  <a:pos x="620" y="6"/>
                </a:cxn>
                <a:cxn ang="0">
                  <a:pos x="620" y="6"/>
                </a:cxn>
                <a:cxn ang="0">
                  <a:pos x="544" y="18"/>
                </a:cxn>
                <a:cxn ang="0">
                  <a:pos x="468" y="44"/>
                </a:cxn>
                <a:cxn ang="0">
                  <a:pos x="392" y="75"/>
                </a:cxn>
                <a:cxn ang="0">
                  <a:pos x="316" y="120"/>
                </a:cxn>
                <a:cxn ang="0">
                  <a:pos x="241" y="170"/>
                </a:cxn>
                <a:cxn ang="0">
                  <a:pos x="165" y="227"/>
                </a:cxn>
                <a:cxn ang="0">
                  <a:pos x="82" y="297"/>
                </a:cxn>
                <a:cxn ang="0">
                  <a:pos x="6" y="379"/>
                </a:cxn>
                <a:cxn ang="0">
                  <a:pos x="6" y="379"/>
                </a:cxn>
                <a:cxn ang="0">
                  <a:pos x="0" y="500"/>
                </a:cxn>
                <a:cxn ang="0">
                  <a:pos x="0" y="607"/>
                </a:cxn>
                <a:cxn ang="0">
                  <a:pos x="6" y="715"/>
                </a:cxn>
                <a:cxn ang="0">
                  <a:pos x="25" y="803"/>
                </a:cxn>
                <a:cxn ang="0">
                  <a:pos x="51" y="892"/>
                </a:cxn>
                <a:cxn ang="0">
                  <a:pos x="82" y="974"/>
                </a:cxn>
                <a:cxn ang="0">
                  <a:pos x="120" y="1044"/>
                </a:cxn>
                <a:cxn ang="0">
                  <a:pos x="171" y="1107"/>
                </a:cxn>
                <a:cxn ang="0">
                  <a:pos x="228" y="1158"/>
                </a:cxn>
                <a:cxn ang="0">
                  <a:pos x="291" y="1208"/>
                </a:cxn>
                <a:cxn ang="0">
                  <a:pos x="367" y="1246"/>
                </a:cxn>
                <a:cxn ang="0">
                  <a:pos x="449" y="1272"/>
                </a:cxn>
                <a:cxn ang="0">
                  <a:pos x="538" y="1297"/>
                </a:cxn>
                <a:cxn ang="0">
                  <a:pos x="633" y="1310"/>
                </a:cxn>
                <a:cxn ang="0">
                  <a:pos x="741" y="1316"/>
                </a:cxn>
                <a:cxn ang="0">
                  <a:pos x="854" y="1316"/>
                </a:cxn>
                <a:cxn ang="0">
                  <a:pos x="854" y="1316"/>
                </a:cxn>
                <a:cxn ang="0">
                  <a:pos x="956" y="1303"/>
                </a:cxn>
                <a:cxn ang="0">
                  <a:pos x="1057" y="1284"/>
                </a:cxn>
                <a:cxn ang="0">
                  <a:pos x="1146" y="1253"/>
                </a:cxn>
                <a:cxn ang="0">
                  <a:pos x="1228" y="1215"/>
                </a:cxn>
                <a:cxn ang="0">
                  <a:pos x="1228" y="1215"/>
                </a:cxn>
                <a:cxn ang="0">
                  <a:pos x="1298" y="1164"/>
                </a:cxn>
                <a:cxn ang="0">
                  <a:pos x="1348" y="1107"/>
                </a:cxn>
                <a:cxn ang="0">
                  <a:pos x="1392" y="1044"/>
                </a:cxn>
                <a:cxn ang="0">
                  <a:pos x="1430" y="974"/>
                </a:cxn>
                <a:cxn ang="0">
                  <a:pos x="1430" y="974"/>
                </a:cxn>
                <a:cxn ang="0">
                  <a:pos x="1449" y="892"/>
                </a:cxn>
                <a:cxn ang="0">
                  <a:pos x="1456" y="810"/>
                </a:cxn>
                <a:cxn ang="0">
                  <a:pos x="1443" y="721"/>
                </a:cxn>
                <a:cxn ang="0">
                  <a:pos x="1424" y="632"/>
                </a:cxn>
                <a:cxn ang="0">
                  <a:pos x="1424" y="632"/>
                </a:cxn>
              </a:cxnLst>
              <a:rect l="0" t="0" r="r" b="b"/>
              <a:pathLst>
                <a:path w="1456" h="1316">
                  <a:moveTo>
                    <a:pt x="1424" y="632"/>
                  </a:moveTo>
                  <a:lnTo>
                    <a:pt x="1424" y="632"/>
                  </a:lnTo>
                  <a:lnTo>
                    <a:pt x="1386" y="531"/>
                  </a:lnTo>
                  <a:lnTo>
                    <a:pt x="1329" y="430"/>
                  </a:lnTo>
                  <a:lnTo>
                    <a:pt x="1260" y="335"/>
                  </a:lnTo>
                  <a:lnTo>
                    <a:pt x="1171" y="234"/>
                  </a:lnTo>
                  <a:lnTo>
                    <a:pt x="1171" y="234"/>
                  </a:lnTo>
                  <a:lnTo>
                    <a:pt x="1108" y="170"/>
                  </a:lnTo>
                  <a:lnTo>
                    <a:pt x="1044" y="120"/>
                  </a:lnTo>
                  <a:lnTo>
                    <a:pt x="975" y="75"/>
                  </a:lnTo>
                  <a:lnTo>
                    <a:pt x="905" y="44"/>
                  </a:lnTo>
                  <a:lnTo>
                    <a:pt x="835" y="18"/>
                  </a:lnTo>
                  <a:lnTo>
                    <a:pt x="766" y="6"/>
                  </a:lnTo>
                  <a:lnTo>
                    <a:pt x="690" y="0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544" y="18"/>
                  </a:lnTo>
                  <a:lnTo>
                    <a:pt x="468" y="44"/>
                  </a:lnTo>
                  <a:lnTo>
                    <a:pt x="392" y="75"/>
                  </a:lnTo>
                  <a:lnTo>
                    <a:pt x="316" y="120"/>
                  </a:lnTo>
                  <a:lnTo>
                    <a:pt x="241" y="170"/>
                  </a:lnTo>
                  <a:lnTo>
                    <a:pt x="165" y="227"/>
                  </a:lnTo>
                  <a:lnTo>
                    <a:pt x="82" y="297"/>
                  </a:lnTo>
                  <a:lnTo>
                    <a:pt x="6" y="379"/>
                  </a:lnTo>
                  <a:lnTo>
                    <a:pt x="6" y="379"/>
                  </a:lnTo>
                  <a:lnTo>
                    <a:pt x="0" y="500"/>
                  </a:lnTo>
                  <a:lnTo>
                    <a:pt x="0" y="607"/>
                  </a:lnTo>
                  <a:lnTo>
                    <a:pt x="6" y="715"/>
                  </a:lnTo>
                  <a:lnTo>
                    <a:pt x="25" y="803"/>
                  </a:lnTo>
                  <a:lnTo>
                    <a:pt x="51" y="892"/>
                  </a:lnTo>
                  <a:lnTo>
                    <a:pt x="82" y="974"/>
                  </a:lnTo>
                  <a:lnTo>
                    <a:pt x="120" y="1044"/>
                  </a:lnTo>
                  <a:lnTo>
                    <a:pt x="171" y="1107"/>
                  </a:lnTo>
                  <a:lnTo>
                    <a:pt x="228" y="1158"/>
                  </a:lnTo>
                  <a:lnTo>
                    <a:pt x="291" y="1208"/>
                  </a:lnTo>
                  <a:lnTo>
                    <a:pt x="367" y="1246"/>
                  </a:lnTo>
                  <a:lnTo>
                    <a:pt x="449" y="1272"/>
                  </a:lnTo>
                  <a:lnTo>
                    <a:pt x="538" y="1297"/>
                  </a:lnTo>
                  <a:lnTo>
                    <a:pt x="633" y="1310"/>
                  </a:lnTo>
                  <a:lnTo>
                    <a:pt x="741" y="1316"/>
                  </a:lnTo>
                  <a:lnTo>
                    <a:pt x="854" y="1316"/>
                  </a:lnTo>
                  <a:lnTo>
                    <a:pt x="854" y="1316"/>
                  </a:lnTo>
                  <a:lnTo>
                    <a:pt x="956" y="1303"/>
                  </a:lnTo>
                  <a:lnTo>
                    <a:pt x="1057" y="1284"/>
                  </a:lnTo>
                  <a:lnTo>
                    <a:pt x="1146" y="1253"/>
                  </a:lnTo>
                  <a:lnTo>
                    <a:pt x="1228" y="1215"/>
                  </a:lnTo>
                  <a:lnTo>
                    <a:pt x="1228" y="1215"/>
                  </a:lnTo>
                  <a:lnTo>
                    <a:pt x="1298" y="1164"/>
                  </a:lnTo>
                  <a:lnTo>
                    <a:pt x="1348" y="1107"/>
                  </a:lnTo>
                  <a:lnTo>
                    <a:pt x="1392" y="1044"/>
                  </a:lnTo>
                  <a:lnTo>
                    <a:pt x="1430" y="974"/>
                  </a:lnTo>
                  <a:lnTo>
                    <a:pt x="1430" y="974"/>
                  </a:lnTo>
                  <a:lnTo>
                    <a:pt x="1449" y="892"/>
                  </a:lnTo>
                  <a:lnTo>
                    <a:pt x="1456" y="810"/>
                  </a:lnTo>
                  <a:lnTo>
                    <a:pt x="1443" y="721"/>
                  </a:lnTo>
                  <a:lnTo>
                    <a:pt x="1424" y="632"/>
                  </a:lnTo>
                  <a:lnTo>
                    <a:pt x="1424" y="63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476" y="463"/>
              <a:ext cx="1494" cy="2595"/>
            </a:xfrm>
            <a:custGeom>
              <a:avLst/>
              <a:gdLst/>
              <a:ahLst/>
              <a:cxnLst>
                <a:cxn ang="0">
                  <a:pos x="1070" y="152"/>
                </a:cxn>
                <a:cxn ang="0">
                  <a:pos x="1000" y="379"/>
                </a:cxn>
                <a:cxn ang="0">
                  <a:pos x="962" y="791"/>
                </a:cxn>
                <a:cxn ang="0">
                  <a:pos x="943" y="1126"/>
                </a:cxn>
                <a:cxn ang="0">
                  <a:pos x="880" y="1601"/>
                </a:cxn>
                <a:cxn ang="0">
                  <a:pos x="646" y="1753"/>
                </a:cxn>
                <a:cxn ang="0">
                  <a:pos x="715" y="1418"/>
                </a:cxn>
                <a:cxn ang="0">
                  <a:pos x="741" y="1139"/>
                </a:cxn>
                <a:cxn ang="0">
                  <a:pos x="722" y="987"/>
                </a:cxn>
                <a:cxn ang="0">
                  <a:pos x="658" y="804"/>
                </a:cxn>
                <a:cxn ang="0">
                  <a:pos x="538" y="690"/>
                </a:cxn>
                <a:cxn ang="0">
                  <a:pos x="430" y="645"/>
                </a:cxn>
                <a:cxn ang="0">
                  <a:pos x="291" y="664"/>
                </a:cxn>
                <a:cxn ang="0">
                  <a:pos x="196" y="734"/>
                </a:cxn>
                <a:cxn ang="0">
                  <a:pos x="82" y="886"/>
                </a:cxn>
                <a:cxn ang="0">
                  <a:pos x="25" y="1000"/>
                </a:cxn>
                <a:cxn ang="0">
                  <a:pos x="0" y="1114"/>
                </a:cxn>
                <a:cxn ang="0">
                  <a:pos x="25" y="1259"/>
                </a:cxn>
                <a:cxn ang="0">
                  <a:pos x="76" y="1310"/>
                </a:cxn>
                <a:cxn ang="0">
                  <a:pos x="146" y="1342"/>
                </a:cxn>
                <a:cxn ang="0">
                  <a:pos x="253" y="1323"/>
                </a:cxn>
                <a:cxn ang="0">
                  <a:pos x="361" y="1253"/>
                </a:cxn>
                <a:cxn ang="0">
                  <a:pos x="462" y="1133"/>
                </a:cxn>
                <a:cxn ang="0">
                  <a:pos x="487" y="1639"/>
                </a:cxn>
                <a:cxn ang="0">
                  <a:pos x="399" y="1785"/>
                </a:cxn>
                <a:cxn ang="0">
                  <a:pos x="222" y="1880"/>
                </a:cxn>
                <a:cxn ang="0">
                  <a:pos x="139" y="1987"/>
                </a:cxn>
                <a:cxn ang="0">
                  <a:pos x="108" y="2107"/>
                </a:cxn>
                <a:cxn ang="0">
                  <a:pos x="108" y="2259"/>
                </a:cxn>
                <a:cxn ang="0">
                  <a:pos x="152" y="2386"/>
                </a:cxn>
                <a:cxn ang="0">
                  <a:pos x="234" y="2481"/>
                </a:cxn>
                <a:cxn ang="0">
                  <a:pos x="361" y="2544"/>
                </a:cxn>
                <a:cxn ang="0">
                  <a:pos x="595" y="2582"/>
                </a:cxn>
                <a:cxn ang="0">
                  <a:pos x="867" y="2595"/>
                </a:cxn>
                <a:cxn ang="0">
                  <a:pos x="1032" y="2570"/>
                </a:cxn>
                <a:cxn ang="0">
                  <a:pos x="1165" y="2506"/>
                </a:cxn>
                <a:cxn ang="0">
                  <a:pos x="1266" y="2411"/>
                </a:cxn>
                <a:cxn ang="0">
                  <a:pos x="1335" y="2285"/>
                </a:cxn>
                <a:cxn ang="0">
                  <a:pos x="1361" y="2101"/>
                </a:cxn>
                <a:cxn ang="0">
                  <a:pos x="1335" y="1987"/>
                </a:cxn>
                <a:cxn ang="0">
                  <a:pos x="1279" y="1892"/>
                </a:cxn>
                <a:cxn ang="0">
                  <a:pos x="1184" y="1816"/>
                </a:cxn>
                <a:cxn ang="0">
                  <a:pos x="1057" y="1759"/>
                </a:cxn>
                <a:cxn ang="0">
                  <a:pos x="1101" y="1481"/>
                </a:cxn>
                <a:cxn ang="0">
                  <a:pos x="1177" y="1253"/>
                </a:cxn>
                <a:cxn ang="0">
                  <a:pos x="1342" y="886"/>
                </a:cxn>
                <a:cxn ang="0">
                  <a:pos x="1430" y="639"/>
                </a:cxn>
                <a:cxn ang="0">
                  <a:pos x="1494" y="322"/>
                </a:cxn>
                <a:cxn ang="0">
                  <a:pos x="1487" y="183"/>
                </a:cxn>
                <a:cxn ang="0">
                  <a:pos x="1443" y="76"/>
                </a:cxn>
                <a:cxn ang="0">
                  <a:pos x="1335" y="0"/>
                </a:cxn>
                <a:cxn ang="0">
                  <a:pos x="1241" y="6"/>
                </a:cxn>
                <a:cxn ang="0">
                  <a:pos x="1114" y="95"/>
                </a:cxn>
              </a:cxnLst>
              <a:rect l="0" t="0" r="r" b="b"/>
              <a:pathLst>
                <a:path w="1494" h="2595">
                  <a:moveTo>
                    <a:pt x="1114" y="95"/>
                  </a:moveTo>
                  <a:lnTo>
                    <a:pt x="1114" y="95"/>
                  </a:lnTo>
                  <a:lnTo>
                    <a:pt x="1070" y="152"/>
                  </a:lnTo>
                  <a:lnTo>
                    <a:pt x="1038" y="221"/>
                  </a:lnTo>
                  <a:lnTo>
                    <a:pt x="1013" y="297"/>
                  </a:lnTo>
                  <a:lnTo>
                    <a:pt x="1000" y="379"/>
                  </a:lnTo>
                  <a:lnTo>
                    <a:pt x="1000" y="379"/>
                  </a:lnTo>
                  <a:lnTo>
                    <a:pt x="975" y="582"/>
                  </a:lnTo>
                  <a:lnTo>
                    <a:pt x="962" y="791"/>
                  </a:lnTo>
                  <a:lnTo>
                    <a:pt x="962" y="791"/>
                  </a:lnTo>
                  <a:lnTo>
                    <a:pt x="943" y="1126"/>
                  </a:lnTo>
                  <a:lnTo>
                    <a:pt x="943" y="1126"/>
                  </a:lnTo>
                  <a:lnTo>
                    <a:pt x="924" y="1304"/>
                  </a:lnTo>
                  <a:lnTo>
                    <a:pt x="905" y="1456"/>
                  </a:lnTo>
                  <a:lnTo>
                    <a:pt x="880" y="1601"/>
                  </a:lnTo>
                  <a:lnTo>
                    <a:pt x="848" y="1728"/>
                  </a:lnTo>
                  <a:lnTo>
                    <a:pt x="646" y="1753"/>
                  </a:lnTo>
                  <a:lnTo>
                    <a:pt x="646" y="1753"/>
                  </a:lnTo>
                  <a:lnTo>
                    <a:pt x="671" y="1633"/>
                  </a:lnTo>
                  <a:lnTo>
                    <a:pt x="696" y="1525"/>
                  </a:lnTo>
                  <a:lnTo>
                    <a:pt x="715" y="1418"/>
                  </a:lnTo>
                  <a:lnTo>
                    <a:pt x="728" y="1323"/>
                  </a:lnTo>
                  <a:lnTo>
                    <a:pt x="734" y="1228"/>
                  </a:lnTo>
                  <a:lnTo>
                    <a:pt x="741" y="1139"/>
                  </a:lnTo>
                  <a:lnTo>
                    <a:pt x="734" y="1063"/>
                  </a:lnTo>
                  <a:lnTo>
                    <a:pt x="722" y="987"/>
                  </a:lnTo>
                  <a:lnTo>
                    <a:pt x="722" y="987"/>
                  </a:lnTo>
                  <a:lnTo>
                    <a:pt x="709" y="917"/>
                  </a:lnTo>
                  <a:lnTo>
                    <a:pt x="684" y="861"/>
                  </a:lnTo>
                  <a:lnTo>
                    <a:pt x="658" y="804"/>
                  </a:lnTo>
                  <a:lnTo>
                    <a:pt x="627" y="759"/>
                  </a:lnTo>
                  <a:lnTo>
                    <a:pt x="582" y="721"/>
                  </a:lnTo>
                  <a:lnTo>
                    <a:pt x="538" y="690"/>
                  </a:lnTo>
                  <a:lnTo>
                    <a:pt x="487" y="664"/>
                  </a:lnTo>
                  <a:lnTo>
                    <a:pt x="430" y="645"/>
                  </a:lnTo>
                  <a:lnTo>
                    <a:pt x="430" y="645"/>
                  </a:lnTo>
                  <a:lnTo>
                    <a:pt x="386" y="639"/>
                  </a:lnTo>
                  <a:lnTo>
                    <a:pt x="335" y="645"/>
                  </a:lnTo>
                  <a:lnTo>
                    <a:pt x="291" y="664"/>
                  </a:lnTo>
                  <a:lnTo>
                    <a:pt x="241" y="696"/>
                  </a:lnTo>
                  <a:lnTo>
                    <a:pt x="241" y="696"/>
                  </a:lnTo>
                  <a:lnTo>
                    <a:pt x="196" y="734"/>
                  </a:lnTo>
                  <a:lnTo>
                    <a:pt x="152" y="778"/>
                  </a:lnTo>
                  <a:lnTo>
                    <a:pt x="114" y="829"/>
                  </a:lnTo>
                  <a:lnTo>
                    <a:pt x="82" y="886"/>
                  </a:lnTo>
                  <a:lnTo>
                    <a:pt x="82" y="886"/>
                  </a:lnTo>
                  <a:lnTo>
                    <a:pt x="51" y="943"/>
                  </a:lnTo>
                  <a:lnTo>
                    <a:pt x="25" y="1000"/>
                  </a:lnTo>
                  <a:lnTo>
                    <a:pt x="13" y="1057"/>
                  </a:lnTo>
                  <a:lnTo>
                    <a:pt x="0" y="1114"/>
                  </a:lnTo>
                  <a:lnTo>
                    <a:pt x="0" y="1114"/>
                  </a:lnTo>
                  <a:lnTo>
                    <a:pt x="0" y="1171"/>
                  </a:lnTo>
                  <a:lnTo>
                    <a:pt x="13" y="1215"/>
                  </a:lnTo>
                  <a:lnTo>
                    <a:pt x="25" y="1259"/>
                  </a:lnTo>
                  <a:lnTo>
                    <a:pt x="57" y="1297"/>
                  </a:lnTo>
                  <a:lnTo>
                    <a:pt x="57" y="1297"/>
                  </a:lnTo>
                  <a:lnTo>
                    <a:pt x="76" y="1310"/>
                  </a:lnTo>
                  <a:lnTo>
                    <a:pt x="95" y="1323"/>
                  </a:lnTo>
                  <a:lnTo>
                    <a:pt x="120" y="1335"/>
                  </a:lnTo>
                  <a:lnTo>
                    <a:pt x="146" y="1342"/>
                  </a:lnTo>
                  <a:lnTo>
                    <a:pt x="171" y="1342"/>
                  </a:lnTo>
                  <a:lnTo>
                    <a:pt x="196" y="1342"/>
                  </a:lnTo>
                  <a:lnTo>
                    <a:pt x="253" y="1323"/>
                  </a:lnTo>
                  <a:lnTo>
                    <a:pt x="253" y="1323"/>
                  </a:lnTo>
                  <a:lnTo>
                    <a:pt x="310" y="1297"/>
                  </a:lnTo>
                  <a:lnTo>
                    <a:pt x="361" y="1253"/>
                  </a:lnTo>
                  <a:lnTo>
                    <a:pt x="411" y="1202"/>
                  </a:lnTo>
                  <a:lnTo>
                    <a:pt x="462" y="1133"/>
                  </a:lnTo>
                  <a:lnTo>
                    <a:pt x="462" y="1133"/>
                  </a:lnTo>
                  <a:lnTo>
                    <a:pt x="481" y="1323"/>
                  </a:lnTo>
                  <a:lnTo>
                    <a:pt x="494" y="1493"/>
                  </a:lnTo>
                  <a:lnTo>
                    <a:pt x="487" y="1639"/>
                  </a:lnTo>
                  <a:lnTo>
                    <a:pt x="475" y="1766"/>
                  </a:lnTo>
                  <a:lnTo>
                    <a:pt x="475" y="1766"/>
                  </a:lnTo>
                  <a:lnTo>
                    <a:pt x="399" y="1785"/>
                  </a:lnTo>
                  <a:lnTo>
                    <a:pt x="335" y="1810"/>
                  </a:lnTo>
                  <a:lnTo>
                    <a:pt x="272" y="1842"/>
                  </a:lnTo>
                  <a:lnTo>
                    <a:pt x="222" y="1880"/>
                  </a:lnTo>
                  <a:lnTo>
                    <a:pt x="222" y="1880"/>
                  </a:lnTo>
                  <a:lnTo>
                    <a:pt x="177" y="1930"/>
                  </a:lnTo>
                  <a:lnTo>
                    <a:pt x="139" y="1987"/>
                  </a:lnTo>
                  <a:lnTo>
                    <a:pt x="120" y="2044"/>
                  </a:lnTo>
                  <a:lnTo>
                    <a:pt x="108" y="2107"/>
                  </a:lnTo>
                  <a:lnTo>
                    <a:pt x="108" y="2107"/>
                  </a:lnTo>
                  <a:lnTo>
                    <a:pt x="101" y="2164"/>
                  </a:lnTo>
                  <a:lnTo>
                    <a:pt x="101" y="2215"/>
                  </a:lnTo>
                  <a:lnTo>
                    <a:pt x="108" y="2259"/>
                  </a:lnTo>
                  <a:lnTo>
                    <a:pt x="120" y="2304"/>
                  </a:lnTo>
                  <a:lnTo>
                    <a:pt x="133" y="2348"/>
                  </a:lnTo>
                  <a:lnTo>
                    <a:pt x="152" y="2386"/>
                  </a:lnTo>
                  <a:lnTo>
                    <a:pt x="177" y="2418"/>
                  </a:lnTo>
                  <a:lnTo>
                    <a:pt x="203" y="2449"/>
                  </a:lnTo>
                  <a:lnTo>
                    <a:pt x="234" y="2481"/>
                  </a:lnTo>
                  <a:lnTo>
                    <a:pt x="272" y="2506"/>
                  </a:lnTo>
                  <a:lnTo>
                    <a:pt x="316" y="2525"/>
                  </a:lnTo>
                  <a:lnTo>
                    <a:pt x="361" y="2544"/>
                  </a:lnTo>
                  <a:lnTo>
                    <a:pt x="411" y="2557"/>
                  </a:lnTo>
                  <a:lnTo>
                    <a:pt x="468" y="2570"/>
                  </a:lnTo>
                  <a:lnTo>
                    <a:pt x="595" y="2582"/>
                  </a:lnTo>
                  <a:lnTo>
                    <a:pt x="595" y="2582"/>
                  </a:lnTo>
                  <a:lnTo>
                    <a:pt x="734" y="2595"/>
                  </a:lnTo>
                  <a:lnTo>
                    <a:pt x="867" y="2595"/>
                  </a:lnTo>
                  <a:lnTo>
                    <a:pt x="924" y="2589"/>
                  </a:lnTo>
                  <a:lnTo>
                    <a:pt x="981" y="2582"/>
                  </a:lnTo>
                  <a:lnTo>
                    <a:pt x="1032" y="2570"/>
                  </a:lnTo>
                  <a:lnTo>
                    <a:pt x="1076" y="2551"/>
                  </a:lnTo>
                  <a:lnTo>
                    <a:pt x="1120" y="2532"/>
                  </a:lnTo>
                  <a:lnTo>
                    <a:pt x="1165" y="2506"/>
                  </a:lnTo>
                  <a:lnTo>
                    <a:pt x="1203" y="2481"/>
                  </a:lnTo>
                  <a:lnTo>
                    <a:pt x="1234" y="2449"/>
                  </a:lnTo>
                  <a:lnTo>
                    <a:pt x="1266" y="2411"/>
                  </a:lnTo>
                  <a:lnTo>
                    <a:pt x="1291" y="2373"/>
                  </a:lnTo>
                  <a:lnTo>
                    <a:pt x="1317" y="2335"/>
                  </a:lnTo>
                  <a:lnTo>
                    <a:pt x="1335" y="2285"/>
                  </a:lnTo>
                  <a:lnTo>
                    <a:pt x="1335" y="2285"/>
                  </a:lnTo>
                  <a:lnTo>
                    <a:pt x="1354" y="2190"/>
                  </a:lnTo>
                  <a:lnTo>
                    <a:pt x="1361" y="2101"/>
                  </a:lnTo>
                  <a:lnTo>
                    <a:pt x="1354" y="2063"/>
                  </a:lnTo>
                  <a:lnTo>
                    <a:pt x="1348" y="2025"/>
                  </a:lnTo>
                  <a:lnTo>
                    <a:pt x="1335" y="1987"/>
                  </a:lnTo>
                  <a:lnTo>
                    <a:pt x="1317" y="1956"/>
                  </a:lnTo>
                  <a:lnTo>
                    <a:pt x="1298" y="1924"/>
                  </a:lnTo>
                  <a:lnTo>
                    <a:pt x="1279" y="1892"/>
                  </a:lnTo>
                  <a:lnTo>
                    <a:pt x="1247" y="1861"/>
                  </a:lnTo>
                  <a:lnTo>
                    <a:pt x="1222" y="1835"/>
                  </a:lnTo>
                  <a:lnTo>
                    <a:pt x="1184" y="1816"/>
                  </a:lnTo>
                  <a:lnTo>
                    <a:pt x="1146" y="1791"/>
                  </a:lnTo>
                  <a:lnTo>
                    <a:pt x="1057" y="1759"/>
                  </a:lnTo>
                  <a:lnTo>
                    <a:pt x="1057" y="1759"/>
                  </a:lnTo>
                  <a:lnTo>
                    <a:pt x="1063" y="1664"/>
                  </a:lnTo>
                  <a:lnTo>
                    <a:pt x="1082" y="1569"/>
                  </a:lnTo>
                  <a:lnTo>
                    <a:pt x="1101" y="1481"/>
                  </a:lnTo>
                  <a:lnTo>
                    <a:pt x="1127" y="1386"/>
                  </a:lnTo>
                  <a:lnTo>
                    <a:pt x="1127" y="1386"/>
                  </a:lnTo>
                  <a:lnTo>
                    <a:pt x="1177" y="1253"/>
                  </a:lnTo>
                  <a:lnTo>
                    <a:pt x="1260" y="1076"/>
                  </a:lnTo>
                  <a:lnTo>
                    <a:pt x="1260" y="1076"/>
                  </a:lnTo>
                  <a:lnTo>
                    <a:pt x="1342" y="886"/>
                  </a:lnTo>
                  <a:lnTo>
                    <a:pt x="1399" y="740"/>
                  </a:lnTo>
                  <a:lnTo>
                    <a:pt x="1399" y="740"/>
                  </a:lnTo>
                  <a:lnTo>
                    <a:pt x="1430" y="639"/>
                  </a:lnTo>
                  <a:lnTo>
                    <a:pt x="1456" y="531"/>
                  </a:lnTo>
                  <a:lnTo>
                    <a:pt x="1475" y="430"/>
                  </a:lnTo>
                  <a:lnTo>
                    <a:pt x="1494" y="322"/>
                  </a:lnTo>
                  <a:lnTo>
                    <a:pt x="1494" y="322"/>
                  </a:lnTo>
                  <a:lnTo>
                    <a:pt x="1494" y="247"/>
                  </a:lnTo>
                  <a:lnTo>
                    <a:pt x="1487" y="183"/>
                  </a:lnTo>
                  <a:lnTo>
                    <a:pt x="1475" y="126"/>
                  </a:lnTo>
                  <a:lnTo>
                    <a:pt x="1443" y="76"/>
                  </a:lnTo>
                  <a:lnTo>
                    <a:pt x="1443" y="76"/>
                  </a:lnTo>
                  <a:lnTo>
                    <a:pt x="1411" y="44"/>
                  </a:lnTo>
                  <a:lnTo>
                    <a:pt x="1373" y="19"/>
                  </a:lnTo>
                  <a:lnTo>
                    <a:pt x="1335" y="0"/>
                  </a:lnTo>
                  <a:lnTo>
                    <a:pt x="1291" y="0"/>
                  </a:lnTo>
                  <a:lnTo>
                    <a:pt x="1291" y="0"/>
                  </a:lnTo>
                  <a:lnTo>
                    <a:pt x="1241" y="6"/>
                  </a:lnTo>
                  <a:lnTo>
                    <a:pt x="1196" y="25"/>
                  </a:lnTo>
                  <a:lnTo>
                    <a:pt x="1152" y="57"/>
                  </a:lnTo>
                  <a:lnTo>
                    <a:pt x="1114" y="95"/>
                  </a:lnTo>
                  <a:lnTo>
                    <a:pt x="1114" y="9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913" y="2444"/>
              <a:ext cx="1316" cy="785"/>
            </a:xfrm>
            <a:custGeom>
              <a:avLst/>
              <a:gdLst/>
              <a:ahLst/>
              <a:cxnLst>
                <a:cxn ang="0">
                  <a:pos x="924" y="297"/>
                </a:cxn>
                <a:cxn ang="0">
                  <a:pos x="873" y="291"/>
                </a:cxn>
                <a:cxn ang="0">
                  <a:pos x="835" y="316"/>
                </a:cxn>
                <a:cxn ang="0">
                  <a:pos x="829" y="348"/>
                </a:cxn>
                <a:cxn ang="0">
                  <a:pos x="835" y="430"/>
                </a:cxn>
                <a:cxn ang="0">
                  <a:pos x="848" y="481"/>
                </a:cxn>
                <a:cxn ang="0">
                  <a:pos x="759" y="278"/>
                </a:cxn>
                <a:cxn ang="0">
                  <a:pos x="664" y="120"/>
                </a:cxn>
                <a:cxn ang="0">
                  <a:pos x="614" y="70"/>
                </a:cxn>
                <a:cxn ang="0">
                  <a:pos x="531" y="6"/>
                </a:cxn>
                <a:cxn ang="0">
                  <a:pos x="487" y="0"/>
                </a:cxn>
                <a:cxn ang="0">
                  <a:pos x="443" y="13"/>
                </a:cxn>
                <a:cxn ang="0">
                  <a:pos x="411" y="51"/>
                </a:cxn>
                <a:cxn ang="0">
                  <a:pos x="398" y="95"/>
                </a:cxn>
                <a:cxn ang="0">
                  <a:pos x="398" y="228"/>
                </a:cxn>
                <a:cxn ang="0">
                  <a:pos x="449" y="399"/>
                </a:cxn>
                <a:cxn ang="0">
                  <a:pos x="386" y="266"/>
                </a:cxn>
                <a:cxn ang="0">
                  <a:pos x="272" y="82"/>
                </a:cxn>
                <a:cxn ang="0">
                  <a:pos x="221" y="25"/>
                </a:cxn>
                <a:cxn ang="0">
                  <a:pos x="190" y="13"/>
                </a:cxn>
                <a:cxn ang="0">
                  <a:pos x="139" y="0"/>
                </a:cxn>
                <a:cxn ang="0">
                  <a:pos x="95" y="13"/>
                </a:cxn>
                <a:cxn ang="0">
                  <a:pos x="57" y="63"/>
                </a:cxn>
                <a:cxn ang="0">
                  <a:pos x="38" y="95"/>
                </a:cxn>
                <a:cxn ang="0">
                  <a:pos x="6" y="177"/>
                </a:cxn>
                <a:cxn ang="0">
                  <a:pos x="6" y="266"/>
                </a:cxn>
                <a:cxn ang="0">
                  <a:pos x="38" y="348"/>
                </a:cxn>
                <a:cxn ang="0">
                  <a:pos x="95" y="437"/>
                </a:cxn>
                <a:cxn ang="0">
                  <a:pos x="133" y="481"/>
                </a:cxn>
                <a:cxn ang="0">
                  <a:pos x="234" y="557"/>
                </a:cxn>
                <a:cxn ang="0">
                  <a:pos x="360" y="633"/>
                </a:cxn>
                <a:cxn ang="0">
                  <a:pos x="512" y="696"/>
                </a:cxn>
                <a:cxn ang="0">
                  <a:pos x="601" y="721"/>
                </a:cxn>
                <a:cxn ang="0">
                  <a:pos x="797" y="772"/>
                </a:cxn>
                <a:cxn ang="0">
                  <a:pos x="981" y="785"/>
                </a:cxn>
                <a:cxn ang="0">
                  <a:pos x="1152" y="772"/>
                </a:cxn>
                <a:cxn ang="0">
                  <a:pos x="1316" y="728"/>
                </a:cxn>
                <a:cxn ang="0">
                  <a:pos x="1202" y="563"/>
                </a:cxn>
                <a:cxn ang="0">
                  <a:pos x="1101" y="437"/>
                </a:cxn>
                <a:cxn ang="0">
                  <a:pos x="1006" y="354"/>
                </a:cxn>
                <a:cxn ang="0">
                  <a:pos x="924" y="297"/>
                </a:cxn>
              </a:cxnLst>
              <a:rect l="0" t="0" r="r" b="b"/>
              <a:pathLst>
                <a:path w="1316" h="785">
                  <a:moveTo>
                    <a:pt x="924" y="297"/>
                  </a:moveTo>
                  <a:lnTo>
                    <a:pt x="924" y="297"/>
                  </a:lnTo>
                  <a:lnTo>
                    <a:pt x="898" y="291"/>
                  </a:lnTo>
                  <a:lnTo>
                    <a:pt x="873" y="291"/>
                  </a:lnTo>
                  <a:lnTo>
                    <a:pt x="854" y="297"/>
                  </a:lnTo>
                  <a:lnTo>
                    <a:pt x="835" y="316"/>
                  </a:lnTo>
                  <a:lnTo>
                    <a:pt x="835" y="316"/>
                  </a:lnTo>
                  <a:lnTo>
                    <a:pt x="829" y="348"/>
                  </a:lnTo>
                  <a:lnTo>
                    <a:pt x="829" y="386"/>
                  </a:lnTo>
                  <a:lnTo>
                    <a:pt x="835" y="430"/>
                  </a:lnTo>
                  <a:lnTo>
                    <a:pt x="848" y="481"/>
                  </a:lnTo>
                  <a:lnTo>
                    <a:pt x="848" y="481"/>
                  </a:lnTo>
                  <a:lnTo>
                    <a:pt x="803" y="373"/>
                  </a:lnTo>
                  <a:lnTo>
                    <a:pt x="759" y="278"/>
                  </a:lnTo>
                  <a:lnTo>
                    <a:pt x="715" y="196"/>
                  </a:lnTo>
                  <a:lnTo>
                    <a:pt x="664" y="120"/>
                  </a:lnTo>
                  <a:lnTo>
                    <a:pt x="664" y="120"/>
                  </a:lnTo>
                  <a:lnTo>
                    <a:pt x="614" y="70"/>
                  </a:lnTo>
                  <a:lnTo>
                    <a:pt x="569" y="32"/>
                  </a:lnTo>
                  <a:lnTo>
                    <a:pt x="531" y="6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55" y="0"/>
                  </a:lnTo>
                  <a:lnTo>
                    <a:pt x="443" y="13"/>
                  </a:lnTo>
                  <a:lnTo>
                    <a:pt x="430" y="19"/>
                  </a:lnTo>
                  <a:lnTo>
                    <a:pt x="411" y="51"/>
                  </a:lnTo>
                  <a:lnTo>
                    <a:pt x="398" y="95"/>
                  </a:lnTo>
                  <a:lnTo>
                    <a:pt x="398" y="95"/>
                  </a:lnTo>
                  <a:lnTo>
                    <a:pt x="392" y="158"/>
                  </a:lnTo>
                  <a:lnTo>
                    <a:pt x="398" y="228"/>
                  </a:lnTo>
                  <a:lnTo>
                    <a:pt x="417" y="310"/>
                  </a:lnTo>
                  <a:lnTo>
                    <a:pt x="449" y="399"/>
                  </a:lnTo>
                  <a:lnTo>
                    <a:pt x="449" y="399"/>
                  </a:lnTo>
                  <a:lnTo>
                    <a:pt x="386" y="266"/>
                  </a:lnTo>
                  <a:lnTo>
                    <a:pt x="329" y="158"/>
                  </a:lnTo>
                  <a:lnTo>
                    <a:pt x="272" y="82"/>
                  </a:lnTo>
                  <a:lnTo>
                    <a:pt x="247" y="51"/>
                  </a:lnTo>
                  <a:lnTo>
                    <a:pt x="221" y="25"/>
                  </a:lnTo>
                  <a:lnTo>
                    <a:pt x="221" y="25"/>
                  </a:lnTo>
                  <a:lnTo>
                    <a:pt x="190" y="13"/>
                  </a:lnTo>
                  <a:lnTo>
                    <a:pt x="164" y="0"/>
                  </a:lnTo>
                  <a:lnTo>
                    <a:pt x="139" y="0"/>
                  </a:lnTo>
                  <a:lnTo>
                    <a:pt x="120" y="0"/>
                  </a:lnTo>
                  <a:lnTo>
                    <a:pt x="95" y="13"/>
                  </a:lnTo>
                  <a:lnTo>
                    <a:pt x="76" y="32"/>
                  </a:lnTo>
                  <a:lnTo>
                    <a:pt x="57" y="63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19" y="139"/>
                  </a:lnTo>
                  <a:lnTo>
                    <a:pt x="6" y="177"/>
                  </a:lnTo>
                  <a:lnTo>
                    <a:pt x="0" y="221"/>
                  </a:lnTo>
                  <a:lnTo>
                    <a:pt x="6" y="266"/>
                  </a:lnTo>
                  <a:lnTo>
                    <a:pt x="19" y="310"/>
                  </a:lnTo>
                  <a:lnTo>
                    <a:pt x="38" y="348"/>
                  </a:lnTo>
                  <a:lnTo>
                    <a:pt x="63" y="392"/>
                  </a:lnTo>
                  <a:lnTo>
                    <a:pt x="95" y="437"/>
                  </a:lnTo>
                  <a:lnTo>
                    <a:pt x="95" y="437"/>
                  </a:lnTo>
                  <a:lnTo>
                    <a:pt x="133" y="481"/>
                  </a:lnTo>
                  <a:lnTo>
                    <a:pt x="183" y="519"/>
                  </a:lnTo>
                  <a:lnTo>
                    <a:pt x="234" y="557"/>
                  </a:lnTo>
                  <a:lnTo>
                    <a:pt x="297" y="595"/>
                  </a:lnTo>
                  <a:lnTo>
                    <a:pt x="360" y="633"/>
                  </a:lnTo>
                  <a:lnTo>
                    <a:pt x="436" y="665"/>
                  </a:lnTo>
                  <a:lnTo>
                    <a:pt x="512" y="696"/>
                  </a:lnTo>
                  <a:lnTo>
                    <a:pt x="601" y="721"/>
                  </a:lnTo>
                  <a:lnTo>
                    <a:pt x="601" y="721"/>
                  </a:lnTo>
                  <a:lnTo>
                    <a:pt x="702" y="753"/>
                  </a:lnTo>
                  <a:lnTo>
                    <a:pt x="797" y="772"/>
                  </a:lnTo>
                  <a:lnTo>
                    <a:pt x="892" y="785"/>
                  </a:lnTo>
                  <a:lnTo>
                    <a:pt x="981" y="785"/>
                  </a:lnTo>
                  <a:lnTo>
                    <a:pt x="1069" y="785"/>
                  </a:lnTo>
                  <a:lnTo>
                    <a:pt x="1152" y="772"/>
                  </a:lnTo>
                  <a:lnTo>
                    <a:pt x="1234" y="753"/>
                  </a:lnTo>
                  <a:lnTo>
                    <a:pt x="1316" y="728"/>
                  </a:lnTo>
                  <a:lnTo>
                    <a:pt x="1316" y="728"/>
                  </a:lnTo>
                  <a:lnTo>
                    <a:pt x="1202" y="563"/>
                  </a:lnTo>
                  <a:lnTo>
                    <a:pt x="1152" y="500"/>
                  </a:lnTo>
                  <a:lnTo>
                    <a:pt x="1101" y="437"/>
                  </a:lnTo>
                  <a:lnTo>
                    <a:pt x="1050" y="392"/>
                  </a:lnTo>
                  <a:lnTo>
                    <a:pt x="1006" y="354"/>
                  </a:lnTo>
                  <a:lnTo>
                    <a:pt x="968" y="323"/>
                  </a:lnTo>
                  <a:lnTo>
                    <a:pt x="924" y="297"/>
                  </a:lnTo>
                  <a:lnTo>
                    <a:pt x="924" y="297"/>
                  </a:lnTo>
                  <a:close/>
                </a:path>
              </a:pathLst>
            </a:custGeom>
            <a:solidFill>
              <a:srgbClr val="81B9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084" y="2900"/>
              <a:ext cx="2183" cy="531"/>
            </a:xfrm>
            <a:custGeom>
              <a:avLst/>
              <a:gdLst/>
              <a:ahLst/>
              <a:cxnLst>
                <a:cxn ang="0">
                  <a:pos x="1905" y="462"/>
                </a:cxn>
                <a:cxn ang="0">
                  <a:pos x="1905" y="462"/>
                </a:cxn>
                <a:cxn ang="0">
                  <a:pos x="2012" y="443"/>
                </a:cxn>
                <a:cxn ang="0">
                  <a:pos x="2088" y="424"/>
                </a:cxn>
                <a:cxn ang="0">
                  <a:pos x="2145" y="398"/>
                </a:cxn>
                <a:cxn ang="0">
                  <a:pos x="2164" y="379"/>
                </a:cxn>
                <a:cxn ang="0">
                  <a:pos x="2177" y="367"/>
                </a:cxn>
                <a:cxn ang="0">
                  <a:pos x="2177" y="367"/>
                </a:cxn>
                <a:cxn ang="0">
                  <a:pos x="2183" y="348"/>
                </a:cxn>
                <a:cxn ang="0">
                  <a:pos x="2177" y="335"/>
                </a:cxn>
                <a:cxn ang="0">
                  <a:pos x="2171" y="322"/>
                </a:cxn>
                <a:cxn ang="0">
                  <a:pos x="2152" y="310"/>
                </a:cxn>
                <a:cxn ang="0">
                  <a:pos x="2101" y="284"/>
                </a:cxn>
                <a:cxn ang="0">
                  <a:pos x="2019" y="265"/>
                </a:cxn>
                <a:cxn ang="0">
                  <a:pos x="2019" y="265"/>
                </a:cxn>
                <a:cxn ang="0">
                  <a:pos x="1658" y="202"/>
                </a:cxn>
                <a:cxn ang="0">
                  <a:pos x="1152" y="133"/>
                </a:cxn>
                <a:cxn ang="0">
                  <a:pos x="1152" y="133"/>
                </a:cxn>
                <a:cxn ang="0">
                  <a:pos x="645" y="57"/>
                </a:cxn>
                <a:cxn ang="0">
                  <a:pos x="329" y="6"/>
                </a:cxn>
                <a:cxn ang="0">
                  <a:pos x="329" y="6"/>
                </a:cxn>
                <a:cxn ang="0">
                  <a:pos x="259" y="0"/>
                </a:cxn>
                <a:cxn ang="0">
                  <a:pos x="196" y="0"/>
                </a:cxn>
                <a:cxn ang="0">
                  <a:pos x="139" y="12"/>
                </a:cxn>
                <a:cxn ang="0">
                  <a:pos x="95" y="38"/>
                </a:cxn>
                <a:cxn ang="0">
                  <a:pos x="57" y="69"/>
                </a:cxn>
                <a:cxn ang="0">
                  <a:pos x="25" y="114"/>
                </a:cxn>
                <a:cxn ang="0">
                  <a:pos x="6" y="171"/>
                </a:cxn>
                <a:cxn ang="0">
                  <a:pos x="0" y="240"/>
                </a:cxn>
                <a:cxn ang="0">
                  <a:pos x="0" y="240"/>
                </a:cxn>
                <a:cxn ang="0">
                  <a:pos x="0" y="310"/>
                </a:cxn>
                <a:cxn ang="0">
                  <a:pos x="6" y="373"/>
                </a:cxn>
                <a:cxn ang="0">
                  <a:pos x="31" y="424"/>
                </a:cxn>
                <a:cxn ang="0">
                  <a:pos x="44" y="443"/>
                </a:cxn>
                <a:cxn ang="0">
                  <a:pos x="63" y="462"/>
                </a:cxn>
                <a:cxn ang="0">
                  <a:pos x="63" y="462"/>
                </a:cxn>
                <a:cxn ang="0">
                  <a:pos x="107" y="487"/>
                </a:cxn>
                <a:cxn ang="0">
                  <a:pos x="158" y="506"/>
                </a:cxn>
                <a:cxn ang="0">
                  <a:pos x="227" y="519"/>
                </a:cxn>
                <a:cxn ang="0">
                  <a:pos x="310" y="525"/>
                </a:cxn>
                <a:cxn ang="0">
                  <a:pos x="310" y="525"/>
                </a:cxn>
                <a:cxn ang="0">
                  <a:pos x="746" y="531"/>
                </a:cxn>
                <a:cxn ang="0">
                  <a:pos x="1164" y="525"/>
                </a:cxn>
                <a:cxn ang="0">
                  <a:pos x="1360" y="512"/>
                </a:cxn>
                <a:cxn ang="0">
                  <a:pos x="1550" y="500"/>
                </a:cxn>
                <a:cxn ang="0">
                  <a:pos x="1727" y="481"/>
                </a:cxn>
                <a:cxn ang="0">
                  <a:pos x="1905" y="462"/>
                </a:cxn>
                <a:cxn ang="0">
                  <a:pos x="1905" y="462"/>
                </a:cxn>
              </a:cxnLst>
              <a:rect l="0" t="0" r="r" b="b"/>
              <a:pathLst>
                <a:path w="2183" h="531">
                  <a:moveTo>
                    <a:pt x="1905" y="462"/>
                  </a:moveTo>
                  <a:lnTo>
                    <a:pt x="1905" y="462"/>
                  </a:lnTo>
                  <a:lnTo>
                    <a:pt x="2012" y="443"/>
                  </a:lnTo>
                  <a:lnTo>
                    <a:pt x="2088" y="424"/>
                  </a:lnTo>
                  <a:lnTo>
                    <a:pt x="2145" y="398"/>
                  </a:lnTo>
                  <a:lnTo>
                    <a:pt x="2164" y="379"/>
                  </a:lnTo>
                  <a:lnTo>
                    <a:pt x="2177" y="367"/>
                  </a:lnTo>
                  <a:lnTo>
                    <a:pt x="2177" y="367"/>
                  </a:lnTo>
                  <a:lnTo>
                    <a:pt x="2183" y="348"/>
                  </a:lnTo>
                  <a:lnTo>
                    <a:pt x="2177" y="335"/>
                  </a:lnTo>
                  <a:lnTo>
                    <a:pt x="2171" y="322"/>
                  </a:lnTo>
                  <a:lnTo>
                    <a:pt x="2152" y="310"/>
                  </a:lnTo>
                  <a:lnTo>
                    <a:pt x="2101" y="284"/>
                  </a:lnTo>
                  <a:lnTo>
                    <a:pt x="2019" y="265"/>
                  </a:lnTo>
                  <a:lnTo>
                    <a:pt x="2019" y="265"/>
                  </a:lnTo>
                  <a:lnTo>
                    <a:pt x="1658" y="202"/>
                  </a:lnTo>
                  <a:lnTo>
                    <a:pt x="1152" y="133"/>
                  </a:lnTo>
                  <a:lnTo>
                    <a:pt x="1152" y="133"/>
                  </a:lnTo>
                  <a:lnTo>
                    <a:pt x="645" y="57"/>
                  </a:lnTo>
                  <a:lnTo>
                    <a:pt x="329" y="6"/>
                  </a:lnTo>
                  <a:lnTo>
                    <a:pt x="329" y="6"/>
                  </a:lnTo>
                  <a:lnTo>
                    <a:pt x="259" y="0"/>
                  </a:lnTo>
                  <a:lnTo>
                    <a:pt x="196" y="0"/>
                  </a:lnTo>
                  <a:lnTo>
                    <a:pt x="139" y="12"/>
                  </a:lnTo>
                  <a:lnTo>
                    <a:pt x="95" y="38"/>
                  </a:lnTo>
                  <a:lnTo>
                    <a:pt x="57" y="69"/>
                  </a:lnTo>
                  <a:lnTo>
                    <a:pt x="25" y="114"/>
                  </a:lnTo>
                  <a:lnTo>
                    <a:pt x="6" y="171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310"/>
                  </a:lnTo>
                  <a:lnTo>
                    <a:pt x="6" y="373"/>
                  </a:lnTo>
                  <a:lnTo>
                    <a:pt x="31" y="424"/>
                  </a:lnTo>
                  <a:lnTo>
                    <a:pt x="44" y="443"/>
                  </a:lnTo>
                  <a:lnTo>
                    <a:pt x="63" y="462"/>
                  </a:lnTo>
                  <a:lnTo>
                    <a:pt x="63" y="462"/>
                  </a:lnTo>
                  <a:lnTo>
                    <a:pt x="107" y="487"/>
                  </a:lnTo>
                  <a:lnTo>
                    <a:pt x="158" y="506"/>
                  </a:lnTo>
                  <a:lnTo>
                    <a:pt x="227" y="519"/>
                  </a:lnTo>
                  <a:lnTo>
                    <a:pt x="310" y="525"/>
                  </a:lnTo>
                  <a:lnTo>
                    <a:pt x="310" y="525"/>
                  </a:lnTo>
                  <a:lnTo>
                    <a:pt x="746" y="531"/>
                  </a:lnTo>
                  <a:lnTo>
                    <a:pt x="1164" y="525"/>
                  </a:lnTo>
                  <a:lnTo>
                    <a:pt x="1360" y="512"/>
                  </a:lnTo>
                  <a:lnTo>
                    <a:pt x="1550" y="500"/>
                  </a:lnTo>
                  <a:lnTo>
                    <a:pt x="1727" y="481"/>
                  </a:lnTo>
                  <a:lnTo>
                    <a:pt x="1905" y="462"/>
                  </a:lnTo>
                  <a:lnTo>
                    <a:pt x="1905" y="462"/>
                  </a:lnTo>
                  <a:close/>
                </a:path>
              </a:pathLst>
            </a:custGeom>
            <a:solidFill>
              <a:srgbClr val="FE92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748" y="3109"/>
              <a:ext cx="241" cy="278"/>
            </a:xfrm>
            <a:custGeom>
              <a:avLst/>
              <a:gdLst/>
              <a:ahLst/>
              <a:cxnLst>
                <a:cxn ang="0">
                  <a:pos x="209" y="259"/>
                </a:cxn>
                <a:cxn ang="0">
                  <a:pos x="209" y="259"/>
                </a:cxn>
                <a:cxn ang="0">
                  <a:pos x="203" y="202"/>
                </a:cxn>
                <a:cxn ang="0">
                  <a:pos x="203" y="145"/>
                </a:cxn>
                <a:cxn ang="0">
                  <a:pos x="215" y="88"/>
                </a:cxn>
                <a:cxn ang="0">
                  <a:pos x="241" y="37"/>
                </a:cxn>
                <a:cxn ang="0">
                  <a:pos x="241" y="37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7" y="69"/>
                </a:cxn>
                <a:cxn ang="0">
                  <a:pos x="0" y="139"/>
                </a:cxn>
                <a:cxn ang="0">
                  <a:pos x="0" y="208"/>
                </a:cxn>
                <a:cxn ang="0">
                  <a:pos x="13" y="278"/>
                </a:cxn>
                <a:cxn ang="0">
                  <a:pos x="13" y="278"/>
                </a:cxn>
                <a:cxn ang="0">
                  <a:pos x="209" y="259"/>
                </a:cxn>
                <a:cxn ang="0">
                  <a:pos x="209" y="259"/>
                </a:cxn>
              </a:cxnLst>
              <a:rect l="0" t="0" r="r" b="b"/>
              <a:pathLst>
                <a:path w="241" h="278">
                  <a:moveTo>
                    <a:pt x="209" y="259"/>
                  </a:moveTo>
                  <a:lnTo>
                    <a:pt x="209" y="259"/>
                  </a:lnTo>
                  <a:lnTo>
                    <a:pt x="203" y="202"/>
                  </a:lnTo>
                  <a:lnTo>
                    <a:pt x="203" y="145"/>
                  </a:lnTo>
                  <a:lnTo>
                    <a:pt x="215" y="88"/>
                  </a:lnTo>
                  <a:lnTo>
                    <a:pt x="241" y="37"/>
                  </a:lnTo>
                  <a:lnTo>
                    <a:pt x="241" y="37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7" y="69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13" y="278"/>
                  </a:lnTo>
                  <a:lnTo>
                    <a:pt x="13" y="278"/>
                  </a:lnTo>
                  <a:lnTo>
                    <a:pt x="209" y="259"/>
                  </a:lnTo>
                  <a:lnTo>
                    <a:pt x="209" y="259"/>
                  </a:lnTo>
                  <a:close/>
                </a:path>
              </a:pathLst>
            </a:custGeom>
            <a:solidFill>
              <a:srgbClr val="FF6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084" y="2900"/>
              <a:ext cx="424" cy="525"/>
            </a:xfrm>
            <a:custGeom>
              <a:avLst/>
              <a:gdLst/>
              <a:ahLst/>
              <a:cxnLst>
                <a:cxn ang="0">
                  <a:pos x="424" y="19"/>
                </a:cxn>
                <a:cxn ang="0">
                  <a:pos x="424" y="19"/>
                </a:cxn>
                <a:cxn ang="0">
                  <a:pos x="329" y="6"/>
                </a:cxn>
                <a:cxn ang="0">
                  <a:pos x="329" y="6"/>
                </a:cxn>
                <a:cxn ang="0">
                  <a:pos x="259" y="0"/>
                </a:cxn>
                <a:cxn ang="0">
                  <a:pos x="196" y="0"/>
                </a:cxn>
                <a:cxn ang="0">
                  <a:pos x="139" y="12"/>
                </a:cxn>
                <a:cxn ang="0">
                  <a:pos x="95" y="38"/>
                </a:cxn>
                <a:cxn ang="0">
                  <a:pos x="57" y="69"/>
                </a:cxn>
                <a:cxn ang="0">
                  <a:pos x="25" y="114"/>
                </a:cxn>
                <a:cxn ang="0">
                  <a:pos x="6" y="171"/>
                </a:cxn>
                <a:cxn ang="0">
                  <a:pos x="0" y="240"/>
                </a:cxn>
                <a:cxn ang="0">
                  <a:pos x="0" y="240"/>
                </a:cxn>
                <a:cxn ang="0">
                  <a:pos x="0" y="310"/>
                </a:cxn>
                <a:cxn ang="0">
                  <a:pos x="6" y="373"/>
                </a:cxn>
                <a:cxn ang="0">
                  <a:pos x="31" y="424"/>
                </a:cxn>
                <a:cxn ang="0">
                  <a:pos x="44" y="443"/>
                </a:cxn>
                <a:cxn ang="0">
                  <a:pos x="63" y="462"/>
                </a:cxn>
                <a:cxn ang="0">
                  <a:pos x="63" y="462"/>
                </a:cxn>
                <a:cxn ang="0">
                  <a:pos x="107" y="487"/>
                </a:cxn>
                <a:cxn ang="0">
                  <a:pos x="158" y="506"/>
                </a:cxn>
                <a:cxn ang="0">
                  <a:pos x="227" y="519"/>
                </a:cxn>
                <a:cxn ang="0">
                  <a:pos x="310" y="525"/>
                </a:cxn>
                <a:cxn ang="0">
                  <a:pos x="310" y="525"/>
                </a:cxn>
                <a:cxn ang="0">
                  <a:pos x="360" y="525"/>
                </a:cxn>
                <a:cxn ang="0">
                  <a:pos x="360" y="525"/>
                </a:cxn>
                <a:cxn ang="0">
                  <a:pos x="348" y="468"/>
                </a:cxn>
                <a:cxn ang="0">
                  <a:pos x="335" y="405"/>
                </a:cxn>
                <a:cxn ang="0">
                  <a:pos x="335" y="341"/>
                </a:cxn>
                <a:cxn ang="0">
                  <a:pos x="335" y="278"/>
                </a:cxn>
                <a:cxn ang="0">
                  <a:pos x="348" y="215"/>
                </a:cxn>
                <a:cxn ang="0">
                  <a:pos x="367" y="152"/>
                </a:cxn>
                <a:cxn ang="0">
                  <a:pos x="392" y="88"/>
                </a:cxn>
                <a:cxn ang="0">
                  <a:pos x="424" y="19"/>
                </a:cxn>
                <a:cxn ang="0">
                  <a:pos x="424" y="19"/>
                </a:cxn>
              </a:cxnLst>
              <a:rect l="0" t="0" r="r" b="b"/>
              <a:pathLst>
                <a:path w="424" h="525">
                  <a:moveTo>
                    <a:pt x="424" y="19"/>
                  </a:moveTo>
                  <a:lnTo>
                    <a:pt x="424" y="19"/>
                  </a:lnTo>
                  <a:lnTo>
                    <a:pt x="329" y="6"/>
                  </a:lnTo>
                  <a:lnTo>
                    <a:pt x="329" y="6"/>
                  </a:lnTo>
                  <a:lnTo>
                    <a:pt x="259" y="0"/>
                  </a:lnTo>
                  <a:lnTo>
                    <a:pt x="196" y="0"/>
                  </a:lnTo>
                  <a:lnTo>
                    <a:pt x="139" y="12"/>
                  </a:lnTo>
                  <a:lnTo>
                    <a:pt x="95" y="38"/>
                  </a:lnTo>
                  <a:lnTo>
                    <a:pt x="57" y="69"/>
                  </a:lnTo>
                  <a:lnTo>
                    <a:pt x="25" y="114"/>
                  </a:lnTo>
                  <a:lnTo>
                    <a:pt x="6" y="171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310"/>
                  </a:lnTo>
                  <a:lnTo>
                    <a:pt x="6" y="373"/>
                  </a:lnTo>
                  <a:lnTo>
                    <a:pt x="31" y="424"/>
                  </a:lnTo>
                  <a:lnTo>
                    <a:pt x="44" y="443"/>
                  </a:lnTo>
                  <a:lnTo>
                    <a:pt x="63" y="462"/>
                  </a:lnTo>
                  <a:lnTo>
                    <a:pt x="63" y="462"/>
                  </a:lnTo>
                  <a:lnTo>
                    <a:pt x="107" y="487"/>
                  </a:lnTo>
                  <a:lnTo>
                    <a:pt x="158" y="506"/>
                  </a:lnTo>
                  <a:lnTo>
                    <a:pt x="227" y="519"/>
                  </a:lnTo>
                  <a:lnTo>
                    <a:pt x="310" y="525"/>
                  </a:lnTo>
                  <a:lnTo>
                    <a:pt x="310" y="525"/>
                  </a:lnTo>
                  <a:lnTo>
                    <a:pt x="360" y="525"/>
                  </a:lnTo>
                  <a:lnTo>
                    <a:pt x="360" y="525"/>
                  </a:lnTo>
                  <a:lnTo>
                    <a:pt x="348" y="468"/>
                  </a:lnTo>
                  <a:lnTo>
                    <a:pt x="335" y="405"/>
                  </a:lnTo>
                  <a:lnTo>
                    <a:pt x="335" y="341"/>
                  </a:lnTo>
                  <a:lnTo>
                    <a:pt x="335" y="278"/>
                  </a:lnTo>
                  <a:lnTo>
                    <a:pt x="348" y="215"/>
                  </a:lnTo>
                  <a:lnTo>
                    <a:pt x="367" y="152"/>
                  </a:lnTo>
                  <a:lnTo>
                    <a:pt x="392" y="88"/>
                  </a:lnTo>
                  <a:lnTo>
                    <a:pt x="424" y="19"/>
                  </a:lnTo>
                  <a:lnTo>
                    <a:pt x="424" y="19"/>
                  </a:lnTo>
                  <a:close/>
                </a:path>
              </a:pathLst>
            </a:custGeom>
            <a:solidFill>
              <a:srgbClr val="FF6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80" y="3039"/>
              <a:ext cx="266" cy="380"/>
            </a:xfrm>
            <a:custGeom>
              <a:avLst/>
              <a:gdLst/>
              <a:ahLst/>
              <a:cxnLst>
                <a:cxn ang="0">
                  <a:pos x="12" y="380"/>
                </a:cxn>
                <a:cxn ang="0">
                  <a:pos x="12" y="380"/>
                </a:cxn>
                <a:cxn ang="0">
                  <a:pos x="247" y="367"/>
                </a:cxn>
                <a:cxn ang="0">
                  <a:pos x="247" y="367"/>
                </a:cxn>
                <a:cxn ang="0">
                  <a:pos x="240" y="285"/>
                </a:cxn>
                <a:cxn ang="0">
                  <a:pos x="240" y="202"/>
                </a:cxn>
                <a:cxn ang="0">
                  <a:pos x="247" y="120"/>
                </a:cxn>
                <a:cxn ang="0">
                  <a:pos x="266" y="38"/>
                </a:cxn>
                <a:cxn ang="0">
                  <a:pos x="266" y="38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12" y="101"/>
                </a:cxn>
                <a:cxn ang="0">
                  <a:pos x="0" y="196"/>
                </a:cxn>
                <a:cxn ang="0">
                  <a:pos x="0" y="291"/>
                </a:cxn>
                <a:cxn ang="0">
                  <a:pos x="12" y="380"/>
                </a:cxn>
                <a:cxn ang="0">
                  <a:pos x="12" y="380"/>
                </a:cxn>
              </a:cxnLst>
              <a:rect l="0" t="0" r="r" b="b"/>
              <a:pathLst>
                <a:path w="266" h="380">
                  <a:moveTo>
                    <a:pt x="12" y="380"/>
                  </a:moveTo>
                  <a:lnTo>
                    <a:pt x="12" y="380"/>
                  </a:lnTo>
                  <a:lnTo>
                    <a:pt x="247" y="367"/>
                  </a:lnTo>
                  <a:lnTo>
                    <a:pt x="247" y="367"/>
                  </a:lnTo>
                  <a:lnTo>
                    <a:pt x="240" y="285"/>
                  </a:lnTo>
                  <a:lnTo>
                    <a:pt x="240" y="202"/>
                  </a:lnTo>
                  <a:lnTo>
                    <a:pt x="247" y="120"/>
                  </a:lnTo>
                  <a:lnTo>
                    <a:pt x="266" y="38"/>
                  </a:lnTo>
                  <a:lnTo>
                    <a:pt x="266" y="38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12" y="101"/>
                  </a:lnTo>
                  <a:lnTo>
                    <a:pt x="0" y="196"/>
                  </a:lnTo>
                  <a:lnTo>
                    <a:pt x="0" y="291"/>
                  </a:lnTo>
                  <a:lnTo>
                    <a:pt x="12" y="380"/>
                  </a:lnTo>
                  <a:lnTo>
                    <a:pt x="12" y="380"/>
                  </a:lnTo>
                  <a:close/>
                </a:path>
              </a:pathLst>
            </a:custGeom>
            <a:solidFill>
              <a:srgbClr val="FF6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767" y="2969"/>
              <a:ext cx="304" cy="462"/>
            </a:xfrm>
            <a:custGeom>
              <a:avLst/>
              <a:gdLst/>
              <a:ahLst/>
              <a:cxnLst>
                <a:cxn ang="0">
                  <a:pos x="247" y="462"/>
                </a:cxn>
                <a:cxn ang="0">
                  <a:pos x="247" y="462"/>
                </a:cxn>
                <a:cxn ang="0">
                  <a:pos x="241" y="355"/>
                </a:cxn>
                <a:cxn ang="0">
                  <a:pos x="247" y="247"/>
                </a:cxn>
                <a:cxn ang="0">
                  <a:pos x="266" y="140"/>
                </a:cxn>
                <a:cxn ang="0">
                  <a:pos x="304" y="38"/>
                </a:cxn>
                <a:cxn ang="0">
                  <a:pos x="304" y="38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38" y="57"/>
                </a:cxn>
                <a:cxn ang="0">
                  <a:pos x="19" y="121"/>
                </a:cxn>
                <a:cxn ang="0">
                  <a:pos x="6" y="177"/>
                </a:cxn>
                <a:cxn ang="0">
                  <a:pos x="0" y="234"/>
                </a:cxn>
                <a:cxn ang="0">
                  <a:pos x="0" y="291"/>
                </a:cxn>
                <a:cxn ang="0">
                  <a:pos x="0" y="348"/>
                </a:cxn>
                <a:cxn ang="0">
                  <a:pos x="13" y="405"/>
                </a:cxn>
                <a:cxn ang="0">
                  <a:pos x="25" y="462"/>
                </a:cxn>
                <a:cxn ang="0">
                  <a:pos x="25" y="462"/>
                </a:cxn>
                <a:cxn ang="0">
                  <a:pos x="247" y="462"/>
                </a:cxn>
                <a:cxn ang="0">
                  <a:pos x="247" y="462"/>
                </a:cxn>
              </a:cxnLst>
              <a:rect l="0" t="0" r="r" b="b"/>
              <a:pathLst>
                <a:path w="304" h="462">
                  <a:moveTo>
                    <a:pt x="247" y="462"/>
                  </a:moveTo>
                  <a:lnTo>
                    <a:pt x="247" y="462"/>
                  </a:lnTo>
                  <a:lnTo>
                    <a:pt x="241" y="355"/>
                  </a:lnTo>
                  <a:lnTo>
                    <a:pt x="247" y="247"/>
                  </a:lnTo>
                  <a:lnTo>
                    <a:pt x="266" y="140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38" y="57"/>
                  </a:lnTo>
                  <a:lnTo>
                    <a:pt x="19" y="121"/>
                  </a:lnTo>
                  <a:lnTo>
                    <a:pt x="6" y="177"/>
                  </a:lnTo>
                  <a:lnTo>
                    <a:pt x="0" y="234"/>
                  </a:lnTo>
                  <a:lnTo>
                    <a:pt x="0" y="291"/>
                  </a:lnTo>
                  <a:lnTo>
                    <a:pt x="0" y="348"/>
                  </a:lnTo>
                  <a:lnTo>
                    <a:pt x="13" y="405"/>
                  </a:lnTo>
                  <a:lnTo>
                    <a:pt x="25" y="462"/>
                  </a:lnTo>
                  <a:lnTo>
                    <a:pt x="25" y="462"/>
                  </a:lnTo>
                  <a:lnTo>
                    <a:pt x="247" y="462"/>
                  </a:lnTo>
                  <a:lnTo>
                    <a:pt x="247" y="462"/>
                  </a:lnTo>
                  <a:close/>
                </a:path>
              </a:pathLst>
            </a:custGeom>
            <a:solidFill>
              <a:srgbClr val="FF6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856" y="2539"/>
              <a:ext cx="424" cy="607"/>
            </a:xfrm>
            <a:custGeom>
              <a:avLst/>
              <a:gdLst/>
              <a:ahLst/>
              <a:cxnLst>
                <a:cxn ang="0">
                  <a:pos x="95" y="126"/>
                </a:cxn>
                <a:cxn ang="0">
                  <a:pos x="95" y="126"/>
                </a:cxn>
                <a:cxn ang="0">
                  <a:pos x="133" y="88"/>
                </a:cxn>
                <a:cxn ang="0">
                  <a:pos x="164" y="63"/>
                </a:cxn>
                <a:cxn ang="0">
                  <a:pos x="202" y="38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97" y="25"/>
                </a:cxn>
                <a:cxn ang="0">
                  <a:pos x="342" y="38"/>
                </a:cxn>
                <a:cxn ang="0">
                  <a:pos x="380" y="57"/>
                </a:cxn>
                <a:cxn ang="0">
                  <a:pos x="424" y="95"/>
                </a:cxn>
                <a:cxn ang="0">
                  <a:pos x="424" y="95"/>
                </a:cxn>
                <a:cxn ang="0">
                  <a:pos x="386" y="50"/>
                </a:cxn>
                <a:cxn ang="0">
                  <a:pos x="348" y="19"/>
                </a:cxn>
                <a:cxn ang="0">
                  <a:pos x="304" y="0"/>
                </a:cxn>
                <a:cxn ang="0">
                  <a:pos x="247" y="0"/>
                </a:cxn>
                <a:cxn ang="0">
                  <a:pos x="247" y="0"/>
                </a:cxn>
                <a:cxn ang="0">
                  <a:pos x="202" y="0"/>
                </a:cxn>
                <a:cxn ang="0">
                  <a:pos x="158" y="19"/>
                </a:cxn>
                <a:cxn ang="0">
                  <a:pos x="114" y="44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38" y="133"/>
                </a:cxn>
                <a:cxn ang="0">
                  <a:pos x="12" y="183"/>
                </a:cxn>
                <a:cxn ang="0">
                  <a:pos x="0" y="240"/>
                </a:cxn>
                <a:cxn ang="0">
                  <a:pos x="0" y="304"/>
                </a:cxn>
                <a:cxn ang="0">
                  <a:pos x="0" y="304"/>
                </a:cxn>
                <a:cxn ang="0">
                  <a:pos x="12" y="380"/>
                </a:cxn>
                <a:cxn ang="0">
                  <a:pos x="38" y="456"/>
                </a:cxn>
                <a:cxn ang="0">
                  <a:pos x="76" y="532"/>
                </a:cxn>
                <a:cxn ang="0">
                  <a:pos x="133" y="607"/>
                </a:cxn>
                <a:cxn ang="0">
                  <a:pos x="133" y="607"/>
                </a:cxn>
                <a:cxn ang="0">
                  <a:pos x="95" y="538"/>
                </a:cxn>
                <a:cxn ang="0">
                  <a:pos x="63" y="475"/>
                </a:cxn>
                <a:cxn ang="0">
                  <a:pos x="44" y="405"/>
                </a:cxn>
                <a:cxn ang="0">
                  <a:pos x="38" y="342"/>
                </a:cxn>
                <a:cxn ang="0">
                  <a:pos x="38" y="342"/>
                </a:cxn>
                <a:cxn ang="0">
                  <a:pos x="38" y="278"/>
                </a:cxn>
                <a:cxn ang="0">
                  <a:pos x="50" y="228"/>
                </a:cxn>
                <a:cxn ang="0">
                  <a:pos x="69" y="177"/>
                </a:cxn>
                <a:cxn ang="0">
                  <a:pos x="95" y="126"/>
                </a:cxn>
                <a:cxn ang="0">
                  <a:pos x="95" y="126"/>
                </a:cxn>
              </a:cxnLst>
              <a:rect l="0" t="0" r="r" b="b"/>
              <a:pathLst>
                <a:path w="424" h="607">
                  <a:moveTo>
                    <a:pt x="95" y="126"/>
                  </a:moveTo>
                  <a:lnTo>
                    <a:pt x="95" y="126"/>
                  </a:lnTo>
                  <a:lnTo>
                    <a:pt x="133" y="88"/>
                  </a:lnTo>
                  <a:lnTo>
                    <a:pt x="164" y="63"/>
                  </a:lnTo>
                  <a:lnTo>
                    <a:pt x="202" y="38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97" y="25"/>
                  </a:lnTo>
                  <a:lnTo>
                    <a:pt x="342" y="38"/>
                  </a:lnTo>
                  <a:lnTo>
                    <a:pt x="380" y="57"/>
                  </a:lnTo>
                  <a:lnTo>
                    <a:pt x="424" y="95"/>
                  </a:lnTo>
                  <a:lnTo>
                    <a:pt x="424" y="95"/>
                  </a:lnTo>
                  <a:lnTo>
                    <a:pt x="386" y="50"/>
                  </a:lnTo>
                  <a:lnTo>
                    <a:pt x="348" y="19"/>
                  </a:lnTo>
                  <a:lnTo>
                    <a:pt x="304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02" y="0"/>
                  </a:lnTo>
                  <a:lnTo>
                    <a:pt x="158" y="19"/>
                  </a:lnTo>
                  <a:lnTo>
                    <a:pt x="114" y="44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38" y="133"/>
                  </a:lnTo>
                  <a:lnTo>
                    <a:pt x="12" y="183"/>
                  </a:lnTo>
                  <a:lnTo>
                    <a:pt x="0" y="240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12" y="380"/>
                  </a:lnTo>
                  <a:lnTo>
                    <a:pt x="38" y="456"/>
                  </a:lnTo>
                  <a:lnTo>
                    <a:pt x="76" y="532"/>
                  </a:lnTo>
                  <a:lnTo>
                    <a:pt x="133" y="607"/>
                  </a:lnTo>
                  <a:lnTo>
                    <a:pt x="133" y="607"/>
                  </a:lnTo>
                  <a:lnTo>
                    <a:pt x="95" y="538"/>
                  </a:lnTo>
                  <a:lnTo>
                    <a:pt x="63" y="475"/>
                  </a:lnTo>
                  <a:lnTo>
                    <a:pt x="44" y="405"/>
                  </a:lnTo>
                  <a:lnTo>
                    <a:pt x="38" y="342"/>
                  </a:lnTo>
                  <a:lnTo>
                    <a:pt x="38" y="342"/>
                  </a:lnTo>
                  <a:lnTo>
                    <a:pt x="38" y="278"/>
                  </a:lnTo>
                  <a:lnTo>
                    <a:pt x="50" y="228"/>
                  </a:lnTo>
                  <a:lnTo>
                    <a:pt x="69" y="177"/>
                  </a:lnTo>
                  <a:lnTo>
                    <a:pt x="95" y="126"/>
                  </a:lnTo>
                  <a:lnTo>
                    <a:pt x="95" y="126"/>
                  </a:lnTo>
                  <a:close/>
                </a:path>
              </a:pathLst>
            </a:custGeom>
            <a:solidFill>
              <a:srgbClr val="BCAC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425" y="2982"/>
              <a:ext cx="323" cy="272"/>
            </a:xfrm>
            <a:custGeom>
              <a:avLst/>
              <a:gdLst/>
              <a:ahLst/>
              <a:cxnLst>
                <a:cxn ang="0">
                  <a:pos x="279" y="177"/>
                </a:cxn>
                <a:cxn ang="0">
                  <a:pos x="279" y="177"/>
                </a:cxn>
                <a:cxn ang="0">
                  <a:pos x="304" y="152"/>
                </a:cxn>
                <a:cxn ang="0">
                  <a:pos x="317" y="120"/>
                </a:cxn>
                <a:cxn ang="0">
                  <a:pos x="323" y="95"/>
                </a:cxn>
                <a:cxn ang="0">
                  <a:pos x="323" y="63"/>
                </a:cxn>
                <a:cxn ang="0">
                  <a:pos x="323" y="63"/>
                </a:cxn>
                <a:cxn ang="0">
                  <a:pos x="311" y="38"/>
                </a:cxn>
                <a:cxn ang="0">
                  <a:pos x="292" y="19"/>
                </a:cxn>
                <a:cxn ang="0">
                  <a:pos x="266" y="6"/>
                </a:cxn>
                <a:cxn ang="0">
                  <a:pos x="228" y="0"/>
                </a:cxn>
                <a:cxn ang="0">
                  <a:pos x="228" y="0"/>
                </a:cxn>
                <a:cxn ang="0">
                  <a:pos x="184" y="0"/>
                </a:cxn>
                <a:cxn ang="0">
                  <a:pos x="140" y="0"/>
                </a:cxn>
                <a:cxn ang="0">
                  <a:pos x="102" y="13"/>
                </a:cxn>
                <a:cxn ang="0">
                  <a:pos x="70" y="32"/>
                </a:cxn>
                <a:cxn ang="0">
                  <a:pos x="70" y="32"/>
                </a:cxn>
                <a:cxn ang="0">
                  <a:pos x="45" y="51"/>
                </a:cxn>
                <a:cxn ang="0">
                  <a:pos x="26" y="70"/>
                </a:cxn>
                <a:cxn ang="0">
                  <a:pos x="13" y="101"/>
                </a:cxn>
                <a:cxn ang="0">
                  <a:pos x="0" y="133"/>
                </a:cxn>
                <a:cxn ang="0">
                  <a:pos x="0" y="133"/>
                </a:cxn>
                <a:cxn ang="0">
                  <a:pos x="0" y="190"/>
                </a:cxn>
                <a:cxn ang="0">
                  <a:pos x="0" y="209"/>
                </a:cxn>
                <a:cxn ang="0">
                  <a:pos x="7" y="228"/>
                </a:cxn>
                <a:cxn ang="0">
                  <a:pos x="19" y="247"/>
                </a:cxn>
                <a:cxn ang="0">
                  <a:pos x="38" y="253"/>
                </a:cxn>
                <a:cxn ang="0">
                  <a:pos x="57" y="266"/>
                </a:cxn>
                <a:cxn ang="0">
                  <a:pos x="76" y="272"/>
                </a:cxn>
                <a:cxn ang="0">
                  <a:pos x="76" y="272"/>
                </a:cxn>
                <a:cxn ang="0">
                  <a:pos x="102" y="272"/>
                </a:cxn>
                <a:cxn ang="0">
                  <a:pos x="127" y="272"/>
                </a:cxn>
                <a:cxn ang="0">
                  <a:pos x="178" y="253"/>
                </a:cxn>
                <a:cxn ang="0">
                  <a:pos x="228" y="221"/>
                </a:cxn>
                <a:cxn ang="0">
                  <a:pos x="279" y="177"/>
                </a:cxn>
                <a:cxn ang="0">
                  <a:pos x="279" y="177"/>
                </a:cxn>
              </a:cxnLst>
              <a:rect l="0" t="0" r="r" b="b"/>
              <a:pathLst>
                <a:path w="323" h="272">
                  <a:moveTo>
                    <a:pt x="279" y="177"/>
                  </a:moveTo>
                  <a:lnTo>
                    <a:pt x="279" y="177"/>
                  </a:lnTo>
                  <a:lnTo>
                    <a:pt x="304" y="152"/>
                  </a:lnTo>
                  <a:lnTo>
                    <a:pt x="317" y="120"/>
                  </a:lnTo>
                  <a:lnTo>
                    <a:pt x="323" y="95"/>
                  </a:lnTo>
                  <a:lnTo>
                    <a:pt x="323" y="63"/>
                  </a:lnTo>
                  <a:lnTo>
                    <a:pt x="323" y="63"/>
                  </a:lnTo>
                  <a:lnTo>
                    <a:pt x="311" y="38"/>
                  </a:lnTo>
                  <a:lnTo>
                    <a:pt x="292" y="19"/>
                  </a:lnTo>
                  <a:lnTo>
                    <a:pt x="266" y="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184" y="0"/>
                  </a:lnTo>
                  <a:lnTo>
                    <a:pt x="140" y="0"/>
                  </a:lnTo>
                  <a:lnTo>
                    <a:pt x="102" y="13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45" y="51"/>
                  </a:lnTo>
                  <a:lnTo>
                    <a:pt x="26" y="70"/>
                  </a:lnTo>
                  <a:lnTo>
                    <a:pt x="13" y="10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0" y="209"/>
                  </a:lnTo>
                  <a:lnTo>
                    <a:pt x="7" y="228"/>
                  </a:lnTo>
                  <a:lnTo>
                    <a:pt x="19" y="247"/>
                  </a:lnTo>
                  <a:lnTo>
                    <a:pt x="38" y="253"/>
                  </a:lnTo>
                  <a:lnTo>
                    <a:pt x="57" y="266"/>
                  </a:lnTo>
                  <a:lnTo>
                    <a:pt x="76" y="272"/>
                  </a:lnTo>
                  <a:lnTo>
                    <a:pt x="76" y="272"/>
                  </a:lnTo>
                  <a:lnTo>
                    <a:pt x="102" y="272"/>
                  </a:lnTo>
                  <a:lnTo>
                    <a:pt x="127" y="272"/>
                  </a:lnTo>
                  <a:lnTo>
                    <a:pt x="178" y="253"/>
                  </a:lnTo>
                  <a:lnTo>
                    <a:pt x="228" y="221"/>
                  </a:lnTo>
                  <a:lnTo>
                    <a:pt x="279" y="177"/>
                  </a:lnTo>
                  <a:lnTo>
                    <a:pt x="279" y="17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938" y="2982"/>
              <a:ext cx="260" cy="221"/>
            </a:xfrm>
            <a:custGeom>
              <a:avLst/>
              <a:gdLst/>
              <a:ahLst/>
              <a:cxnLst>
                <a:cxn ang="0">
                  <a:pos x="260" y="32"/>
                </a:cxn>
                <a:cxn ang="0">
                  <a:pos x="260" y="32"/>
                </a:cxn>
                <a:cxn ang="0">
                  <a:pos x="196" y="13"/>
                </a:cxn>
                <a:cxn ang="0">
                  <a:pos x="133" y="6"/>
                </a:cxn>
                <a:cxn ang="0">
                  <a:pos x="70" y="0"/>
                </a:cxn>
                <a:cxn ang="0">
                  <a:pos x="0" y="6"/>
                </a:cxn>
                <a:cxn ang="0">
                  <a:pos x="0" y="190"/>
                </a:cxn>
                <a:cxn ang="0">
                  <a:pos x="215" y="221"/>
                </a:cxn>
                <a:cxn ang="0">
                  <a:pos x="260" y="32"/>
                </a:cxn>
                <a:cxn ang="0">
                  <a:pos x="260" y="32"/>
                </a:cxn>
              </a:cxnLst>
              <a:rect l="0" t="0" r="r" b="b"/>
              <a:pathLst>
                <a:path w="260" h="221">
                  <a:moveTo>
                    <a:pt x="260" y="32"/>
                  </a:moveTo>
                  <a:lnTo>
                    <a:pt x="260" y="32"/>
                  </a:lnTo>
                  <a:lnTo>
                    <a:pt x="196" y="13"/>
                  </a:lnTo>
                  <a:lnTo>
                    <a:pt x="133" y="6"/>
                  </a:lnTo>
                  <a:lnTo>
                    <a:pt x="70" y="0"/>
                  </a:lnTo>
                  <a:lnTo>
                    <a:pt x="0" y="6"/>
                  </a:lnTo>
                  <a:lnTo>
                    <a:pt x="0" y="190"/>
                  </a:lnTo>
                  <a:lnTo>
                    <a:pt x="215" y="221"/>
                  </a:lnTo>
                  <a:lnTo>
                    <a:pt x="260" y="32"/>
                  </a:lnTo>
                  <a:lnTo>
                    <a:pt x="260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944" y="2798"/>
              <a:ext cx="235" cy="159"/>
            </a:xfrm>
            <a:custGeom>
              <a:avLst/>
              <a:gdLst/>
              <a:ahLst/>
              <a:cxnLst>
                <a:cxn ang="0">
                  <a:pos x="235" y="38"/>
                </a:cxn>
                <a:cxn ang="0">
                  <a:pos x="235" y="38"/>
                </a:cxn>
                <a:cxn ang="0">
                  <a:pos x="184" y="19"/>
                </a:cxn>
                <a:cxn ang="0">
                  <a:pos x="127" y="7"/>
                </a:cxn>
                <a:cxn ang="0">
                  <a:pos x="64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2" y="70"/>
                </a:cxn>
                <a:cxn ang="0">
                  <a:pos x="57" y="114"/>
                </a:cxn>
                <a:cxn ang="0">
                  <a:pos x="89" y="146"/>
                </a:cxn>
                <a:cxn ang="0">
                  <a:pos x="102" y="152"/>
                </a:cxn>
                <a:cxn ang="0">
                  <a:pos x="114" y="159"/>
                </a:cxn>
                <a:cxn ang="0">
                  <a:pos x="133" y="159"/>
                </a:cxn>
                <a:cxn ang="0">
                  <a:pos x="146" y="152"/>
                </a:cxn>
                <a:cxn ang="0">
                  <a:pos x="178" y="133"/>
                </a:cxn>
                <a:cxn ang="0">
                  <a:pos x="203" y="95"/>
                </a:cxn>
                <a:cxn ang="0">
                  <a:pos x="235" y="38"/>
                </a:cxn>
                <a:cxn ang="0">
                  <a:pos x="235" y="38"/>
                </a:cxn>
              </a:cxnLst>
              <a:rect l="0" t="0" r="r" b="b"/>
              <a:pathLst>
                <a:path w="235" h="159">
                  <a:moveTo>
                    <a:pt x="235" y="38"/>
                  </a:moveTo>
                  <a:lnTo>
                    <a:pt x="235" y="38"/>
                  </a:lnTo>
                  <a:lnTo>
                    <a:pt x="184" y="19"/>
                  </a:lnTo>
                  <a:lnTo>
                    <a:pt x="127" y="7"/>
                  </a:lnTo>
                  <a:lnTo>
                    <a:pt x="64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32" y="70"/>
                  </a:lnTo>
                  <a:lnTo>
                    <a:pt x="57" y="114"/>
                  </a:lnTo>
                  <a:lnTo>
                    <a:pt x="89" y="146"/>
                  </a:lnTo>
                  <a:lnTo>
                    <a:pt x="102" y="152"/>
                  </a:lnTo>
                  <a:lnTo>
                    <a:pt x="114" y="159"/>
                  </a:lnTo>
                  <a:lnTo>
                    <a:pt x="133" y="159"/>
                  </a:lnTo>
                  <a:lnTo>
                    <a:pt x="146" y="152"/>
                  </a:lnTo>
                  <a:lnTo>
                    <a:pt x="178" y="133"/>
                  </a:lnTo>
                  <a:lnTo>
                    <a:pt x="203" y="95"/>
                  </a:lnTo>
                  <a:lnTo>
                    <a:pt x="235" y="38"/>
                  </a:lnTo>
                  <a:lnTo>
                    <a:pt x="235" y="38"/>
                  </a:lnTo>
                  <a:close/>
                </a:path>
              </a:pathLst>
            </a:custGeom>
            <a:solidFill>
              <a:srgbClr val="F5A0AE"/>
            </a:solidFill>
            <a:ln w="9525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780" y="2463"/>
              <a:ext cx="215" cy="158"/>
            </a:xfrm>
            <a:custGeom>
              <a:avLst/>
              <a:gdLst/>
              <a:ahLst/>
              <a:cxnLst>
                <a:cxn ang="0">
                  <a:pos x="215" y="158"/>
                </a:cxn>
                <a:cxn ang="0">
                  <a:pos x="215" y="158"/>
                </a:cxn>
                <a:cxn ang="0">
                  <a:pos x="215" y="120"/>
                </a:cxn>
                <a:cxn ang="0">
                  <a:pos x="202" y="88"/>
                </a:cxn>
                <a:cxn ang="0">
                  <a:pos x="190" y="63"/>
                </a:cxn>
                <a:cxn ang="0">
                  <a:pos x="177" y="38"/>
                </a:cxn>
                <a:cxn ang="0">
                  <a:pos x="177" y="38"/>
                </a:cxn>
                <a:cxn ang="0">
                  <a:pos x="164" y="19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95" y="0"/>
                </a:cxn>
                <a:cxn ang="0">
                  <a:pos x="76" y="6"/>
                </a:cxn>
                <a:cxn ang="0">
                  <a:pos x="57" y="19"/>
                </a:cxn>
                <a:cxn ang="0">
                  <a:pos x="44" y="32"/>
                </a:cxn>
                <a:cxn ang="0">
                  <a:pos x="44" y="32"/>
                </a:cxn>
                <a:cxn ang="0">
                  <a:pos x="31" y="57"/>
                </a:cxn>
                <a:cxn ang="0">
                  <a:pos x="19" y="82"/>
                </a:cxn>
                <a:cxn ang="0">
                  <a:pos x="0" y="145"/>
                </a:cxn>
                <a:cxn ang="0">
                  <a:pos x="0" y="145"/>
                </a:cxn>
                <a:cxn ang="0">
                  <a:pos x="31" y="95"/>
                </a:cxn>
                <a:cxn ang="0">
                  <a:pos x="57" y="63"/>
                </a:cxn>
                <a:cxn ang="0">
                  <a:pos x="88" y="38"/>
                </a:cxn>
                <a:cxn ang="0">
                  <a:pos x="114" y="38"/>
                </a:cxn>
                <a:cxn ang="0">
                  <a:pos x="139" y="44"/>
                </a:cxn>
                <a:cxn ang="0">
                  <a:pos x="171" y="70"/>
                </a:cxn>
                <a:cxn ang="0">
                  <a:pos x="196" y="107"/>
                </a:cxn>
                <a:cxn ang="0">
                  <a:pos x="215" y="158"/>
                </a:cxn>
                <a:cxn ang="0">
                  <a:pos x="215" y="158"/>
                </a:cxn>
              </a:cxnLst>
              <a:rect l="0" t="0" r="r" b="b"/>
              <a:pathLst>
                <a:path w="215" h="158">
                  <a:moveTo>
                    <a:pt x="215" y="158"/>
                  </a:moveTo>
                  <a:lnTo>
                    <a:pt x="215" y="158"/>
                  </a:lnTo>
                  <a:lnTo>
                    <a:pt x="215" y="120"/>
                  </a:lnTo>
                  <a:lnTo>
                    <a:pt x="202" y="88"/>
                  </a:lnTo>
                  <a:lnTo>
                    <a:pt x="190" y="63"/>
                  </a:lnTo>
                  <a:lnTo>
                    <a:pt x="177" y="38"/>
                  </a:lnTo>
                  <a:lnTo>
                    <a:pt x="177" y="38"/>
                  </a:lnTo>
                  <a:lnTo>
                    <a:pt x="164" y="19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95" y="0"/>
                  </a:lnTo>
                  <a:lnTo>
                    <a:pt x="76" y="6"/>
                  </a:lnTo>
                  <a:lnTo>
                    <a:pt x="57" y="19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31" y="57"/>
                  </a:lnTo>
                  <a:lnTo>
                    <a:pt x="19" y="82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31" y="95"/>
                  </a:lnTo>
                  <a:lnTo>
                    <a:pt x="57" y="63"/>
                  </a:lnTo>
                  <a:lnTo>
                    <a:pt x="88" y="38"/>
                  </a:lnTo>
                  <a:lnTo>
                    <a:pt x="114" y="38"/>
                  </a:lnTo>
                  <a:lnTo>
                    <a:pt x="139" y="44"/>
                  </a:lnTo>
                  <a:lnTo>
                    <a:pt x="171" y="70"/>
                  </a:lnTo>
                  <a:lnTo>
                    <a:pt x="196" y="107"/>
                  </a:lnTo>
                  <a:lnTo>
                    <a:pt x="215" y="158"/>
                  </a:lnTo>
                  <a:lnTo>
                    <a:pt x="215" y="15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255" y="2501"/>
              <a:ext cx="215" cy="158"/>
            </a:xfrm>
            <a:custGeom>
              <a:avLst/>
              <a:gdLst/>
              <a:ahLst/>
              <a:cxnLst>
                <a:cxn ang="0">
                  <a:pos x="215" y="158"/>
                </a:cxn>
                <a:cxn ang="0">
                  <a:pos x="215" y="158"/>
                </a:cxn>
                <a:cxn ang="0">
                  <a:pos x="202" y="88"/>
                </a:cxn>
                <a:cxn ang="0">
                  <a:pos x="189" y="63"/>
                </a:cxn>
                <a:cxn ang="0">
                  <a:pos x="177" y="38"/>
                </a:cxn>
                <a:cxn ang="0">
                  <a:pos x="177" y="38"/>
                </a:cxn>
                <a:cxn ang="0">
                  <a:pos x="158" y="25"/>
                </a:cxn>
                <a:cxn ang="0">
                  <a:pos x="145" y="13"/>
                </a:cxn>
                <a:cxn ang="0">
                  <a:pos x="126" y="0"/>
                </a:cxn>
                <a:cxn ang="0">
                  <a:pos x="107" y="0"/>
                </a:cxn>
                <a:cxn ang="0">
                  <a:pos x="107" y="0"/>
                </a:cxn>
                <a:cxn ang="0">
                  <a:pos x="88" y="0"/>
                </a:cxn>
                <a:cxn ang="0">
                  <a:pos x="69" y="6"/>
                </a:cxn>
                <a:cxn ang="0">
                  <a:pos x="56" y="19"/>
                </a:cxn>
                <a:cxn ang="0">
                  <a:pos x="37" y="38"/>
                </a:cxn>
                <a:cxn ang="0">
                  <a:pos x="37" y="38"/>
                </a:cxn>
                <a:cxn ang="0">
                  <a:pos x="25" y="63"/>
                </a:cxn>
                <a:cxn ang="0">
                  <a:pos x="12" y="88"/>
                </a:cxn>
                <a:cxn ang="0">
                  <a:pos x="6" y="120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5" y="101"/>
                </a:cxn>
                <a:cxn ang="0">
                  <a:pos x="50" y="69"/>
                </a:cxn>
                <a:cxn ang="0">
                  <a:pos x="75" y="44"/>
                </a:cxn>
                <a:cxn ang="0">
                  <a:pos x="101" y="38"/>
                </a:cxn>
                <a:cxn ang="0">
                  <a:pos x="132" y="44"/>
                </a:cxn>
                <a:cxn ang="0">
                  <a:pos x="158" y="69"/>
                </a:cxn>
                <a:cxn ang="0">
                  <a:pos x="189" y="101"/>
                </a:cxn>
                <a:cxn ang="0">
                  <a:pos x="215" y="158"/>
                </a:cxn>
                <a:cxn ang="0">
                  <a:pos x="215" y="158"/>
                </a:cxn>
              </a:cxnLst>
              <a:rect l="0" t="0" r="r" b="b"/>
              <a:pathLst>
                <a:path w="215" h="158">
                  <a:moveTo>
                    <a:pt x="215" y="158"/>
                  </a:moveTo>
                  <a:lnTo>
                    <a:pt x="215" y="158"/>
                  </a:lnTo>
                  <a:lnTo>
                    <a:pt x="202" y="88"/>
                  </a:lnTo>
                  <a:lnTo>
                    <a:pt x="189" y="63"/>
                  </a:lnTo>
                  <a:lnTo>
                    <a:pt x="177" y="38"/>
                  </a:lnTo>
                  <a:lnTo>
                    <a:pt x="177" y="38"/>
                  </a:lnTo>
                  <a:lnTo>
                    <a:pt x="158" y="25"/>
                  </a:lnTo>
                  <a:lnTo>
                    <a:pt x="145" y="13"/>
                  </a:lnTo>
                  <a:lnTo>
                    <a:pt x="126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88" y="0"/>
                  </a:lnTo>
                  <a:lnTo>
                    <a:pt x="69" y="6"/>
                  </a:lnTo>
                  <a:lnTo>
                    <a:pt x="56" y="19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25" y="63"/>
                  </a:lnTo>
                  <a:lnTo>
                    <a:pt x="12" y="88"/>
                  </a:lnTo>
                  <a:lnTo>
                    <a:pt x="6" y="12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5" y="101"/>
                  </a:lnTo>
                  <a:lnTo>
                    <a:pt x="50" y="69"/>
                  </a:lnTo>
                  <a:lnTo>
                    <a:pt x="75" y="44"/>
                  </a:lnTo>
                  <a:lnTo>
                    <a:pt x="101" y="38"/>
                  </a:lnTo>
                  <a:lnTo>
                    <a:pt x="132" y="44"/>
                  </a:lnTo>
                  <a:lnTo>
                    <a:pt x="158" y="69"/>
                  </a:lnTo>
                  <a:lnTo>
                    <a:pt x="189" y="101"/>
                  </a:lnTo>
                  <a:lnTo>
                    <a:pt x="215" y="158"/>
                  </a:lnTo>
                  <a:lnTo>
                    <a:pt x="215" y="15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489" y="2798"/>
              <a:ext cx="247" cy="348"/>
            </a:xfrm>
            <a:custGeom>
              <a:avLst/>
              <a:gdLst/>
              <a:ahLst/>
              <a:cxnLst>
                <a:cxn ang="0">
                  <a:pos x="57" y="45"/>
                </a:cxn>
                <a:cxn ang="0">
                  <a:pos x="57" y="45"/>
                </a:cxn>
                <a:cxn ang="0">
                  <a:pos x="31" y="70"/>
                </a:cxn>
                <a:cxn ang="0">
                  <a:pos x="19" y="95"/>
                </a:cxn>
                <a:cxn ang="0">
                  <a:pos x="6" y="121"/>
                </a:cxn>
                <a:cxn ang="0">
                  <a:pos x="0" y="152"/>
                </a:cxn>
                <a:cxn ang="0">
                  <a:pos x="0" y="152"/>
                </a:cxn>
                <a:cxn ang="0">
                  <a:pos x="6" y="190"/>
                </a:cxn>
                <a:cxn ang="0">
                  <a:pos x="12" y="228"/>
                </a:cxn>
                <a:cxn ang="0">
                  <a:pos x="31" y="266"/>
                </a:cxn>
                <a:cxn ang="0">
                  <a:pos x="57" y="304"/>
                </a:cxn>
                <a:cxn ang="0">
                  <a:pos x="57" y="304"/>
                </a:cxn>
                <a:cxn ang="0">
                  <a:pos x="76" y="330"/>
                </a:cxn>
                <a:cxn ang="0">
                  <a:pos x="101" y="348"/>
                </a:cxn>
                <a:cxn ang="0">
                  <a:pos x="126" y="348"/>
                </a:cxn>
                <a:cxn ang="0">
                  <a:pos x="152" y="348"/>
                </a:cxn>
                <a:cxn ang="0">
                  <a:pos x="152" y="348"/>
                </a:cxn>
                <a:cxn ang="0">
                  <a:pos x="177" y="336"/>
                </a:cxn>
                <a:cxn ang="0">
                  <a:pos x="202" y="317"/>
                </a:cxn>
                <a:cxn ang="0">
                  <a:pos x="215" y="292"/>
                </a:cxn>
                <a:cxn ang="0">
                  <a:pos x="228" y="260"/>
                </a:cxn>
                <a:cxn ang="0">
                  <a:pos x="228" y="260"/>
                </a:cxn>
                <a:cxn ang="0">
                  <a:pos x="247" y="190"/>
                </a:cxn>
                <a:cxn ang="0">
                  <a:pos x="247" y="133"/>
                </a:cxn>
                <a:cxn ang="0">
                  <a:pos x="234" y="83"/>
                </a:cxn>
                <a:cxn ang="0">
                  <a:pos x="209" y="38"/>
                </a:cxn>
                <a:cxn ang="0">
                  <a:pos x="209" y="38"/>
                </a:cxn>
                <a:cxn ang="0">
                  <a:pos x="196" y="26"/>
                </a:cxn>
                <a:cxn ang="0">
                  <a:pos x="177" y="13"/>
                </a:cxn>
                <a:cxn ang="0">
                  <a:pos x="158" y="7"/>
                </a:cxn>
                <a:cxn ang="0">
                  <a:pos x="139" y="0"/>
                </a:cxn>
                <a:cxn ang="0">
                  <a:pos x="120" y="7"/>
                </a:cxn>
                <a:cxn ang="0">
                  <a:pos x="101" y="13"/>
                </a:cxn>
                <a:cxn ang="0">
                  <a:pos x="57" y="45"/>
                </a:cxn>
                <a:cxn ang="0">
                  <a:pos x="57" y="45"/>
                </a:cxn>
              </a:cxnLst>
              <a:rect l="0" t="0" r="r" b="b"/>
              <a:pathLst>
                <a:path w="247" h="348">
                  <a:moveTo>
                    <a:pt x="57" y="45"/>
                  </a:moveTo>
                  <a:lnTo>
                    <a:pt x="57" y="45"/>
                  </a:lnTo>
                  <a:lnTo>
                    <a:pt x="31" y="70"/>
                  </a:lnTo>
                  <a:lnTo>
                    <a:pt x="19" y="95"/>
                  </a:lnTo>
                  <a:lnTo>
                    <a:pt x="6" y="121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6" y="190"/>
                  </a:lnTo>
                  <a:lnTo>
                    <a:pt x="12" y="228"/>
                  </a:lnTo>
                  <a:lnTo>
                    <a:pt x="31" y="266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76" y="330"/>
                  </a:lnTo>
                  <a:lnTo>
                    <a:pt x="101" y="348"/>
                  </a:lnTo>
                  <a:lnTo>
                    <a:pt x="126" y="348"/>
                  </a:lnTo>
                  <a:lnTo>
                    <a:pt x="152" y="348"/>
                  </a:lnTo>
                  <a:lnTo>
                    <a:pt x="152" y="348"/>
                  </a:lnTo>
                  <a:lnTo>
                    <a:pt x="177" y="336"/>
                  </a:lnTo>
                  <a:lnTo>
                    <a:pt x="202" y="317"/>
                  </a:lnTo>
                  <a:lnTo>
                    <a:pt x="215" y="292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47" y="190"/>
                  </a:lnTo>
                  <a:lnTo>
                    <a:pt x="247" y="133"/>
                  </a:lnTo>
                  <a:lnTo>
                    <a:pt x="234" y="83"/>
                  </a:lnTo>
                  <a:lnTo>
                    <a:pt x="209" y="38"/>
                  </a:lnTo>
                  <a:lnTo>
                    <a:pt x="209" y="38"/>
                  </a:lnTo>
                  <a:lnTo>
                    <a:pt x="196" y="26"/>
                  </a:lnTo>
                  <a:lnTo>
                    <a:pt x="177" y="13"/>
                  </a:lnTo>
                  <a:lnTo>
                    <a:pt x="158" y="7"/>
                  </a:lnTo>
                  <a:lnTo>
                    <a:pt x="139" y="0"/>
                  </a:lnTo>
                  <a:lnTo>
                    <a:pt x="120" y="7"/>
                  </a:lnTo>
                  <a:lnTo>
                    <a:pt x="101" y="13"/>
                  </a:lnTo>
                  <a:lnTo>
                    <a:pt x="57" y="45"/>
                  </a:lnTo>
                  <a:lnTo>
                    <a:pt x="57" y="4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800" y="5943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 </a:t>
            </a:r>
            <a:r>
              <a:rPr lang="en-US" sz="3600" dirty="0" err="1" smtClean="0"/>
              <a:t>Katzen</a:t>
            </a:r>
            <a:r>
              <a:rPr lang="en-US" sz="3600" dirty="0" smtClean="0"/>
              <a:t> (pl)</a:t>
            </a:r>
            <a:endParaRPr lang="en-US" sz="3600" dirty="0"/>
          </a:p>
        </p:txBody>
      </p:sp>
      <p:pic>
        <p:nvPicPr>
          <p:cNvPr id="24" name="Picture 23" descr="C:\Users\Aaron\AppData\Local\Microsoft\Windows\Temporary Internet Files\Content.IE5\XZANOXD6\MCj041164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4545139" cy="5231043"/>
          </a:xfrm>
          <a:prstGeom prst="rect">
            <a:avLst/>
          </a:prstGeom>
          <a:noFill/>
        </p:spPr>
      </p:pic>
      <p:pic>
        <p:nvPicPr>
          <p:cNvPr id="25" name="Picture 24" descr="C:\Users\Aaron\AppData\Local\Microsoft\Windows\Temporary Internet Files\Content.IE5\XZANOXD6\MCj041164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4738" y="2133600"/>
            <a:ext cx="2617661" cy="30126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800" y="5943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Fisch</a:t>
            </a:r>
            <a:r>
              <a:rPr lang="en-US" sz="3600" dirty="0" smtClean="0"/>
              <a:t> (</a:t>
            </a:r>
            <a:r>
              <a:rPr lang="en-US" sz="3600" dirty="0" err="1" smtClean="0"/>
              <a:t>m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24" name="Picture 23" descr="C:\Users\Aaron\AppData\Local\Microsoft\Windows\Temporary Internet Files\Content.IE5\XZANOXD6\MCj0428365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838200"/>
            <a:ext cx="3886200" cy="49097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5943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Pferd</a:t>
            </a:r>
            <a:r>
              <a:rPr lang="en-US" sz="3600" dirty="0" smtClean="0"/>
              <a:t> (</a:t>
            </a:r>
            <a:r>
              <a:rPr lang="en-US" sz="3600" dirty="0" err="1" smtClean="0"/>
              <a:t>n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4" name="Picture 3" descr="MCj0424118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6856412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800" y="5943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Maus</a:t>
            </a:r>
            <a:r>
              <a:rPr lang="en-US" sz="3600" dirty="0" smtClean="0"/>
              <a:t> (</a:t>
            </a:r>
            <a:r>
              <a:rPr lang="en-US" sz="3600" dirty="0" err="1" smtClean="0"/>
              <a:t>f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4" name="Picture 3" descr="C:\Users\Aaron\AppData\Local\Microsoft\Windows\Temporary Internet Files\Content.IE5\XZANOXD6\MCj042413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614" y="1676401"/>
            <a:ext cx="7156608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600200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/>
              <a:t>my</a:t>
            </a:r>
            <a:endParaRPr lang="en-US" sz="20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600200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/>
              <a:t>your</a:t>
            </a:r>
            <a:endParaRPr lang="en-US" sz="20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600200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/>
              <a:t>his</a:t>
            </a:r>
            <a:endParaRPr lang="en-US" sz="20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Macintosh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Jayne Pritzlaff</dc:creator>
  <cp:lastModifiedBy>Jayne Pritzlaff</cp:lastModifiedBy>
  <cp:revision>2</cp:revision>
  <dcterms:created xsi:type="dcterms:W3CDTF">2008-12-03T17:54:04Z</dcterms:created>
  <dcterms:modified xsi:type="dcterms:W3CDTF">2008-12-03T18:07:28Z</dcterms:modified>
</cp:coreProperties>
</file>