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s/slide68.xml" ContentType="application/vnd.openxmlformats-officedocument.presentationml.slide+xml"/>
  <Override PartName="/ppt/slideLayouts/slideLayout8.xml" ContentType="application/vnd.openxmlformats-officedocument.presentationml.slideLayout+xml"/>
  <Default Extension="pdf" ContentType="application/pdf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69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8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63.xml" ContentType="application/vnd.openxmlformats-officedocument.presentationml.slide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64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5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6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32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21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22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23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4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6F1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215" autoAdjust="0"/>
    <p:restoredTop sz="94660"/>
  </p:normalViewPr>
  <p:slideViewPr>
    <p:cSldViewPr snapToObjects="1">
      <p:cViewPr varScale="1">
        <p:scale>
          <a:sx n="71" d="100"/>
          <a:sy n="71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heme" Target="theme/theme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interSettings" Target="printerSettings/printerSettings1.bin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viewProps" Target="viewProp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0064-0246-4D47-A37B-36B7EFFC1437}" type="datetimeFigureOut">
              <a:rPr lang="en-US" smtClean="0"/>
              <a:t>12/7/08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8EA5-E6C8-014D-B01A-8DDA13669F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Which is the odd one out?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Basketball									</a:t>
            </a:r>
            <a:r>
              <a:rPr lang="en-US" dirty="0" err="1" smtClean="0"/>
              <a:t>Tischtennis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				Hockey</a:t>
            </a:r>
          </a:p>
          <a:p>
            <a:pPr>
              <a:buNone/>
            </a:pPr>
            <a:r>
              <a:rPr lang="en-US" dirty="0" smtClean="0"/>
              <a:t>Rugby										</a:t>
            </a:r>
            <a:r>
              <a:rPr lang="en-US" dirty="0" err="1" smtClean="0"/>
              <a:t>Fußball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				Tennis</a:t>
            </a:r>
          </a:p>
          <a:p>
            <a:pPr>
              <a:buNone/>
            </a:pPr>
            <a:r>
              <a:rPr lang="en-US" dirty="0" smtClean="0"/>
              <a:t>Volleyball									Badminton</a:t>
            </a:r>
          </a:p>
          <a:p>
            <a:pPr>
              <a:buNone/>
            </a:pPr>
            <a:r>
              <a:rPr lang="en-US" dirty="0" smtClean="0"/>
              <a:t>								Golf</a:t>
            </a:r>
          </a:p>
          <a:p>
            <a:pPr>
              <a:buNone/>
            </a:pPr>
            <a:r>
              <a:rPr lang="en-US" dirty="0" err="1" smtClean="0"/>
              <a:t>Schwimmen</a:t>
            </a:r>
            <a:r>
              <a:rPr lang="en-US" dirty="0" smtClean="0"/>
              <a:t>								Handball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1600" y="5722819"/>
            <a:ext cx="761872" cy="806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962400" y="5479752"/>
            <a:ext cx="1219071" cy="104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052" y="48768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052" y="48768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819400" y="6088559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Ich</a:t>
            </a:r>
            <a:r>
              <a:rPr lang="en-US" sz="4400" dirty="0" smtClean="0"/>
              <a:t> </a:t>
            </a:r>
            <a:r>
              <a:rPr lang="en-US" sz="4400" dirty="0" err="1" smtClean="0"/>
              <a:t>spiele</a:t>
            </a:r>
            <a:r>
              <a:rPr lang="en-US" sz="4400" dirty="0" smtClean="0"/>
              <a:t> </a:t>
            </a:r>
            <a:r>
              <a:rPr lang="en-US" sz="4400" dirty="0" err="1" smtClean="0"/>
              <a:t>Fußball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582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905000"/>
            <a:ext cx="2774696" cy="1905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69019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629682"/>
            <a:ext cx="2927096" cy="169345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65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690195"/>
            <a:ext cx="2774696" cy="16720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690195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1905000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3086832"/>
            <a:ext cx="3765296" cy="194236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990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Was </a:t>
            </a:r>
            <a:r>
              <a:rPr lang="en-US" sz="5400" dirty="0" err="1" smtClean="0"/>
              <a:t>spiele</a:t>
            </a:r>
            <a:r>
              <a:rPr lang="en-US" sz="5400" dirty="0" smtClean="0"/>
              <a:t> </a:t>
            </a:r>
            <a:r>
              <a:rPr lang="en-US" sz="5400" dirty="0" err="1" smtClean="0"/>
              <a:t>ich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572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382465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82465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382465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88304" y="382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88304" y="1524000"/>
            <a:ext cx="2774696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88304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052" y="48768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40704" y="534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47800" y="990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Was </a:t>
            </a:r>
            <a:r>
              <a:rPr lang="en-US" sz="5400" dirty="0" err="1" smtClean="0"/>
              <a:t>spiele</a:t>
            </a:r>
            <a:r>
              <a:rPr lang="en-US" sz="5400" dirty="0" smtClean="0"/>
              <a:t> </a:t>
            </a:r>
            <a:r>
              <a:rPr lang="en-US" sz="5400" dirty="0" err="1" smtClean="0"/>
              <a:t>ich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3582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905000"/>
            <a:ext cx="2774696" cy="1905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69019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4629682"/>
            <a:ext cx="2774696" cy="169491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65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690195"/>
            <a:ext cx="2774696" cy="16720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690195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1905000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3086832"/>
            <a:ext cx="3765296" cy="194236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3582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905000"/>
            <a:ext cx="2774696" cy="1905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69019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65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690195"/>
            <a:ext cx="2774696" cy="16720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690195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1905000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3086832"/>
            <a:ext cx="3765296" cy="194236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3582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905000"/>
            <a:ext cx="2774696" cy="1905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65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690195"/>
            <a:ext cx="2774696" cy="16720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690195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1905000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3086832"/>
            <a:ext cx="3765296" cy="194236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3582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905000"/>
            <a:ext cx="2774696" cy="1905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65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690195"/>
            <a:ext cx="2774696" cy="16720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1905000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3086832"/>
            <a:ext cx="3765296" cy="194236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3582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905000"/>
            <a:ext cx="2774696" cy="1905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65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1905000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3086832"/>
            <a:ext cx="3765296" cy="194236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3582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65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1905000"/>
            <a:ext cx="3536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3086832"/>
            <a:ext cx="3765296" cy="194236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3582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65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3086832"/>
            <a:ext cx="3765296" cy="194236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65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3086832"/>
            <a:ext cx="3765296" cy="194236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65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19400" y="3430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572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82465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382465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88304" y="382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88304" y="1524000"/>
            <a:ext cx="2774696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88304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052" y="48768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40704" y="534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_tennis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3140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800" y="6088559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Ich</a:t>
            </a:r>
            <a:r>
              <a:rPr lang="en-US" sz="4400" dirty="0" smtClean="0"/>
              <a:t> </a:t>
            </a:r>
            <a:r>
              <a:rPr lang="en-US" sz="4400" dirty="0" err="1" smtClean="0"/>
              <a:t>spiele</a:t>
            </a:r>
            <a:r>
              <a:rPr lang="en-US" sz="4400" dirty="0" smtClean="0"/>
              <a:t> </a:t>
            </a:r>
            <a:r>
              <a:rPr lang="en-US" sz="4400" dirty="0" err="1" smtClean="0"/>
              <a:t>Tischtennis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671395"/>
            <a:ext cx="2774696" cy="18244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2671395"/>
            <a:ext cx="2774696" cy="18244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1447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1447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43400" y="0"/>
            <a:ext cx="2774696" cy="17511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26896" y="31944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Was </a:t>
            </a:r>
            <a:r>
              <a:rPr lang="en-US" sz="5400" dirty="0" err="1" smtClean="0"/>
              <a:t>spiele</a:t>
            </a:r>
            <a:r>
              <a:rPr lang="en-US" sz="5400" dirty="0" smtClean="0"/>
              <a:t> </a:t>
            </a:r>
            <a:r>
              <a:rPr lang="en-US" sz="5400" dirty="0" err="1" smtClean="0"/>
              <a:t>ich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671395"/>
            <a:ext cx="2774696" cy="17482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2671395"/>
            <a:ext cx="2774696" cy="17482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1447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1447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671395"/>
            <a:ext cx="2774696" cy="16720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2671395"/>
            <a:ext cx="2774696" cy="16720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1447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671395"/>
            <a:ext cx="2774696" cy="16720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2671395"/>
            <a:ext cx="2774696" cy="16720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2671395"/>
            <a:ext cx="2774696" cy="167200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1773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572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82465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88304" y="382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88304" y="1524000"/>
            <a:ext cx="2774696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88304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052" y="48768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40704" y="534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3400" y="54116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5Badminton_Cologne Shar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4800600" cy="6389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3048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Ich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spiele</a:t>
            </a:r>
            <a:r>
              <a:rPr lang="en-US" sz="4400" dirty="0" smtClean="0">
                <a:solidFill>
                  <a:schemeClr val="bg1"/>
                </a:solidFill>
              </a:rPr>
              <a:t> Badminton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56052" y="2286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2774696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733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8194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600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228600"/>
            <a:ext cx="2774696" cy="15987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6052" y="4648200"/>
            <a:ext cx="2774696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4648200"/>
            <a:ext cx="3352800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1371600"/>
            <a:ext cx="3352800" cy="1674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30748" y="29718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26670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Was </a:t>
            </a:r>
            <a:r>
              <a:rPr lang="en-US" sz="5400" dirty="0" err="1" smtClean="0"/>
              <a:t>spiele</a:t>
            </a:r>
            <a:r>
              <a:rPr lang="en-US" sz="5400" dirty="0" smtClean="0"/>
              <a:t> </a:t>
            </a:r>
            <a:r>
              <a:rPr lang="en-US" sz="5400" dirty="0" err="1" smtClean="0"/>
              <a:t>ich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4648200"/>
            <a:ext cx="2774696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733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8194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600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228600"/>
            <a:ext cx="2774696" cy="15987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6052" y="4648200"/>
            <a:ext cx="2774696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4648200"/>
            <a:ext cx="3352800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1371600"/>
            <a:ext cx="3352800" cy="1674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30748" y="29718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4648200"/>
            <a:ext cx="2774696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733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8194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600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6052" y="4648200"/>
            <a:ext cx="2774696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4648200"/>
            <a:ext cx="3352800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1371600"/>
            <a:ext cx="3352800" cy="1674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30748" y="29718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3733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8194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600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6052" y="4648200"/>
            <a:ext cx="2774696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4648200"/>
            <a:ext cx="3352800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1371600"/>
            <a:ext cx="3352800" cy="1674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30748" y="29718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3733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8194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600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6052" y="4648200"/>
            <a:ext cx="2774696" cy="20200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1371600"/>
            <a:ext cx="3352800" cy="1674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30748" y="29718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3733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8194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600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1371600"/>
            <a:ext cx="3352800" cy="1674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2971800"/>
            <a:ext cx="3352800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28194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600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1371600"/>
            <a:ext cx="3352800" cy="1674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2971800"/>
            <a:ext cx="3352800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572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82465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88304" y="382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88304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052" y="48768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40704" y="534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1600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1371600"/>
            <a:ext cx="3352800" cy="1674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2971800"/>
            <a:ext cx="3352800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86400" y="1371600"/>
            <a:ext cx="3352800" cy="1674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2971800"/>
            <a:ext cx="3352800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86400" y="1371600"/>
            <a:ext cx="3352800" cy="1674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052" y="2819400"/>
            <a:ext cx="3108452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56052" y="16002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ketball_game_2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3048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Ich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spiele</a:t>
            </a:r>
            <a:r>
              <a:rPr lang="en-US" sz="4400" dirty="0" smtClean="0">
                <a:solidFill>
                  <a:schemeClr val="bg1"/>
                </a:solidFill>
              </a:rPr>
              <a:t> Basketball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6052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6052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4267200"/>
            <a:ext cx="3108452" cy="1905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8452" y="4267200"/>
            <a:ext cx="3108452" cy="1905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7800" y="990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Was </a:t>
            </a:r>
            <a:r>
              <a:rPr lang="en-US" sz="5400" dirty="0" err="1" smtClean="0"/>
              <a:t>spiele</a:t>
            </a:r>
            <a:r>
              <a:rPr lang="en-US" sz="5400" dirty="0" smtClean="0"/>
              <a:t> </a:t>
            </a:r>
            <a:r>
              <a:rPr lang="en-US" sz="5400" dirty="0" err="1" smtClean="0"/>
              <a:t>ich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6052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6052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4267200"/>
            <a:ext cx="3108452" cy="1905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6052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6052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572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82465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88304" y="382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052" y="48768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40704" y="534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6052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6052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6052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6052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6052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6052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6052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6052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6052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6052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6052" y="6096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6052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56052" y="1828800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08452" y="3046535"/>
            <a:ext cx="3108452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gby MT 2004 2 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665766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59436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Ich</a:t>
            </a:r>
            <a:r>
              <a:rPr lang="en-US" sz="4400" dirty="0" smtClean="0"/>
              <a:t> </a:t>
            </a:r>
            <a:r>
              <a:rPr lang="en-US" sz="4400" dirty="0" err="1" smtClean="0"/>
              <a:t>spiele</a:t>
            </a:r>
            <a:r>
              <a:rPr lang="en-US" sz="4400" dirty="0" smtClean="0"/>
              <a:t> Rugby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572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88304" y="3824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052" y="48768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40704" y="534865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572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052" y="48768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44194338_walcott_get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865"/>
            <a:ext cx="7817104" cy="5637335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2860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524000"/>
            <a:ext cx="2057400" cy="12939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8304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88304" y="38862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8768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052" y="48768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2667000"/>
            <a:ext cx="2774696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6052" y="26670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6052" y="3886200"/>
            <a:ext cx="3216148" cy="144633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113</Words>
  <Application>Microsoft Macintosh PowerPoint</Application>
  <PresentationFormat>On-screen Show (4:3)</PresentationFormat>
  <Paragraphs>18</Paragraphs>
  <Slides>69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Which is the odd one out?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Jayne Pritzlaff</dc:creator>
  <cp:lastModifiedBy>Jayne Pritzlaff</cp:lastModifiedBy>
  <cp:revision>11</cp:revision>
  <dcterms:created xsi:type="dcterms:W3CDTF">2008-12-07T19:30:57Z</dcterms:created>
  <dcterms:modified xsi:type="dcterms:W3CDTF">2008-12-07T21:23:55Z</dcterms:modified>
</cp:coreProperties>
</file>