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68" r:id="rId4"/>
    <p:sldId id="265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69" r:id="rId16"/>
    <p:sldId id="266" r:id="rId17"/>
    <p:sldId id="26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3D15-A7BD-4C1D-9A2F-393628395385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75F7-0A55-4755-8410-5E7ECB8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75F7-0A55-4755-8410-5E7ECB84C4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04D4E3AD-C58A-4C4B-B93A-2DEBEFB94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5F51-5CC8-7A44-863B-96C65D1AACEE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84C1-360A-7340-A6D6-39D0E136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google.com/videosearch?q=team%20handball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85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Zum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Anfang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752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32131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Can you remember what these phrases mean?  Write down the English in your little green books.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396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2800" dirty="0" err="1" smtClean="0"/>
              <a:t>Wo</a:t>
            </a:r>
            <a:r>
              <a:rPr lang="en-GB" sz="2800" dirty="0" smtClean="0"/>
              <a:t> </a:t>
            </a:r>
            <a:r>
              <a:rPr lang="en-GB" sz="2800" dirty="0" err="1" smtClean="0"/>
              <a:t>wohnst</a:t>
            </a:r>
            <a:r>
              <a:rPr lang="en-GB" sz="2800" dirty="0" smtClean="0"/>
              <a:t> </a:t>
            </a:r>
            <a:r>
              <a:rPr lang="en-GB" sz="2800" dirty="0" err="1" smtClean="0"/>
              <a:t>du</a:t>
            </a:r>
            <a:r>
              <a:rPr lang="en-GB" sz="2800" dirty="0" smtClean="0"/>
              <a:t>?</a:t>
            </a:r>
            <a:endParaRPr lang="en-US" sz="2800" dirty="0" smtClean="0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800" dirty="0" err="1" smtClean="0"/>
              <a:t>Wie</a:t>
            </a:r>
            <a:r>
              <a:rPr lang="en-US" sz="2800" dirty="0" smtClean="0"/>
              <a:t> alt </a:t>
            </a:r>
            <a:r>
              <a:rPr lang="en-US" sz="2800" dirty="0" err="1" smtClean="0"/>
              <a:t>bist</a:t>
            </a:r>
            <a:r>
              <a:rPr lang="en-US" sz="2800" dirty="0" smtClean="0"/>
              <a:t> du?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800" dirty="0" smtClean="0"/>
              <a:t>Hast du </a:t>
            </a:r>
            <a:r>
              <a:rPr lang="en-US" sz="2800" dirty="0" err="1" smtClean="0"/>
              <a:t>Geschwister</a:t>
            </a:r>
            <a:r>
              <a:rPr lang="en-US" sz="2800" dirty="0" smtClean="0"/>
              <a:t>?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hei</a:t>
            </a:r>
            <a:r>
              <a:rPr lang="el-GR" sz="2800" dirty="0" smtClean="0"/>
              <a:t>β</a:t>
            </a:r>
            <a:r>
              <a:rPr lang="en-GB" sz="2800" dirty="0" smtClean="0"/>
              <a:t>t </a:t>
            </a:r>
            <a:r>
              <a:rPr lang="en-GB" sz="2800" dirty="0" err="1" smtClean="0"/>
              <a:t>du</a:t>
            </a:r>
            <a:r>
              <a:rPr lang="en-GB" sz="2800" dirty="0" smtClean="0"/>
              <a:t>?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14876" y="3048000"/>
            <a:ext cx="40005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Where do you live?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How old are you?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Do you have any brothers and sisters?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What are you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Badminton </a:t>
            </a:r>
            <a:r>
              <a:rPr lang="de-DE">
                <a:solidFill>
                  <a:schemeClr val="tx1"/>
                </a:solidFill>
              </a:rPr>
              <a:t>/ Federball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idx="1"/>
          </p:nvPr>
        </p:nvGraphicFramePr>
        <p:xfrm>
          <a:off x="2268538" y="1949450"/>
          <a:ext cx="4751387" cy="4308475"/>
        </p:xfrm>
        <a:graphic>
          <a:graphicData uri="http://schemas.openxmlformats.org/presentationml/2006/ole">
            <p:oleObj spid="_x0000_s18434" name="Bitmap Image" r:id="rId3" imgW="1428949" imgH="129523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</a:rPr>
              <a:t>Hockey</a:t>
            </a:r>
            <a:br>
              <a:rPr lang="en-US" sz="4000">
                <a:solidFill>
                  <a:schemeClr val="tx1"/>
                </a:solidFill>
              </a:rPr>
            </a:br>
            <a:endParaRPr lang="de-DE" sz="4000">
              <a:solidFill>
                <a:schemeClr val="tx1"/>
              </a:solidFill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86000" y="1905000"/>
          <a:ext cx="4953000" cy="4651375"/>
        </p:xfrm>
        <a:graphic>
          <a:graphicData uri="http://schemas.openxmlformats.org/presentationml/2006/ole">
            <p:oleObj spid="_x0000_s19458" name="Bitmap Image" r:id="rId3" imgW="1409897" imgH="132416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Fußball</a:t>
            </a:r>
            <a:r>
              <a:rPr lang="de-DE" sz="4000" dirty="0">
                <a:solidFill>
                  <a:schemeClr val="tx1"/>
                </a:solidFill>
              </a:rPr>
              <a:t/>
            </a:r>
            <a:br>
              <a:rPr lang="de-DE" sz="4000" dirty="0">
                <a:solidFill>
                  <a:schemeClr val="tx1"/>
                </a:solidFill>
              </a:rPr>
            </a:br>
            <a:endParaRPr lang="de-DE" sz="4000" dirty="0">
              <a:solidFill>
                <a:schemeClr val="tx1"/>
              </a:solidFill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09800" y="1905000"/>
          <a:ext cx="4876800" cy="4443413"/>
        </p:xfrm>
        <a:graphic>
          <a:graphicData uri="http://schemas.openxmlformats.org/presentationml/2006/ole">
            <p:oleObj spid="_x0000_s20482" name="Bitmap Image" r:id="rId3" imgW="1390844" imgH="126700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</a:rPr>
              <a:t>Handball</a:t>
            </a:r>
            <a:br>
              <a:rPr lang="en-US" sz="4000">
                <a:solidFill>
                  <a:schemeClr val="tx1"/>
                </a:solidFill>
              </a:rPr>
            </a:br>
            <a:endParaRPr lang="de-DE" sz="4000">
              <a:solidFill>
                <a:schemeClr val="tx1"/>
              </a:solidFill>
            </a:endParaRPr>
          </a:p>
        </p:txBody>
      </p:sp>
      <p:graphicFrame>
        <p:nvGraphicFramePr>
          <p:cNvPr id="9219" name="Object 3">
            <a:hlinkClick r:id="rId3"/>
          </p:cNvPr>
          <p:cNvGraphicFramePr>
            <a:graphicFrameLocks noChangeAspect="1"/>
          </p:cNvGraphicFramePr>
          <p:nvPr/>
        </p:nvGraphicFramePr>
        <p:xfrm>
          <a:off x="2057400" y="1981200"/>
          <a:ext cx="4572000" cy="4257675"/>
        </p:xfrm>
        <a:graphic>
          <a:graphicData uri="http://schemas.openxmlformats.org/presentationml/2006/ole">
            <p:oleObj spid="_x0000_s21506" name="Bitmap Image" r:id="rId4" imgW="1380952" imgH="128605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Tischtennis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de-DE" sz="4000" dirty="0">
              <a:solidFill>
                <a:schemeClr val="tx1"/>
              </a:solidFill>
            </a:endParaRPr>
          </a:p>
        </p:txBody>
      </p:sp>
      <p:pic>
        <p:nvPicPr>
          <p:cNvPr id="4" name="Picture 8" descr="MCj023274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0" y="1752600"/>
            <a:ext cx="4267200" cy="409408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Picture 5" descr="j030148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4724400"/>
            <a:ext cx="1798638" cy="1338263"/>
          </a:xfrm>
          <a:noFill/>
          <a:ln/>
        </p:spPr>
      </p:pic>
      <p:pic>
        <p:nvPicPr>
          <p:cNvPr id="53256" name="Picture 8" descr="MCj0232745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4800600"/>
            <a:ext cx="1447800" cy="1389063"/>
          </a:xfrm>
          <a:noFill/>
          <a:ln/>
        </p:spPr>
      </p:pic>
      <p:pic>
        <p:nvPicPr>
          <p:cNvPr id="53260" name="Picture 12" descr="MCj0296229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6934200" y="2644775"/>
            <a:ext cx="1828800" cy="1546225"/>
          </a:xfrm>
          <a:noFill/>
          <a:ln/>
        </p:spPr>
      </p:pic>
      <p:pic>
        <p:nvPicPr>
          <p:cNvPr id="53264" name="Picture 16" descr="MCj0363134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762000" y="2644775"/>
            <a:ext cx="1676400" cy="1455738"/>
          </a:xfrm>
          <a:noFill/>
          <a:ln/>
        </p:spPr>
      </p:pic>
      <p:pic>
        <p:nvPicPr>
          <p:cNvPr id="53268" name="Picture 20" descr="MPj0387451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533400"/>
            <a:ext cx="1905000" cy="1358900"/>
          </a:xfrm>
          <a:prstGeom prst="rect">
            <a:avLst/>
          </a:prstGeom>
          <a:noFill/>
        </p:spPr>
      </p:pic>
      <p:pic>
        <p:nvPicPr>
          <p:cNvPr id="53270" name="Picture 22" descr="MCj0398283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152400"/>
            <a:ext cx="1584325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72" name="Picture 24" descr="MCj0241607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228600"/>
            <a:ext cx="175260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895600" y="264477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Was </a:t>
            </a:r>
            <a:r>
              <a:rPr lang="en-US" sz="3600" dirty="0" err="1" smtClean="0"/>
              <a:t>spielst</a:t>
            </a:r>
            <a:r>
              <a:rPr lang="en-US" sz="3600" dirty="0" smtClean="0"/>
              <a:t> du?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35446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Ich</a:t>
            </a:r>
            <a:r>
              <a:rPr lang="en-US" sz="3600" dirty="0" smtClean="0"/>
              <a:t> </a:t>
            </a:r>
            <a:r>
              <a:rPr lang="en-US" sz="3600" dirty="0" err="1" smtClean="0"/>
              <a:t>spiele</a:t>
            </a:r>
            <a:r>
              <a:rPr lang="en-US" sz="3600" dirty="0" smtClean="0"/>
              <a:t>…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Was </a:t>
            </a:r>
            <a:r>
              <a:rPr lang="en-US" dirty="0" err="1" smtClean="0"/>
              <a:t>spielst</a:t>
            </a:r>
            <a:r>
              <a:rPr lang="en-US" dirty="0" smtClean="0"/>
              <a:t> du?   What  do you play?</a:t>
            </a:r>
            <a:br>
              <a:rPr lang="en-US" dirty="0" smtClean="0"/>
            </a:b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spiele</a:t>
            </a:r>
            <a:r>
              <a:rPr lang="en-US" dirty="0" smtClean="0"/>
              <a:t>…  	       I play…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8802"/>
            <a:ext cx="3581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Basketball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Volleyball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Rugby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Tennis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Badminton/</a:t>
            </a:r>
            <a:r>
              <a:rPr lang="en-US" sz="2400" dirty="0" err="1" smtClean="0"/>
              <a:t>Federball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Hockey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Fußball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Handball</a:t>
            </a:r>
          </a:p>
          <a:p>
            <a:pPr>
              <a:spcAft>
                <a:spcPts val="1200"/>
              </a:spcAft>
            </a:pPr>
            <a:r>
              <a:rPr lang="en-GB" sz="2400" dirty="0" err="1" smtClean="0"/>
              <a:t>Tischtennis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928802"/>
            <a:ext cx="3581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basketball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volleyball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rugby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tennis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badminton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hockey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football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handball</a:t>
            </a:r>
          </a:p>
          <a:p>
            <a:pPr>
              <a:spcAft>
                <a:spcPts val="1200"/>
              </a:spcAft>
            </a:pPr>
            <a:r>
              <a:rPr lang="en-GB" sz="2400" dirty="0" smtClean="0"/>
              <a:t>table tennis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>Was </a:t>
            </a:r>
            <a:r>
              <a:rPr lang="en-US" sz="4800" b="1" dirty="0" err="1" smtClean="0"/>
              <a:t>spielst</a:t>
            </a:r>
            <a:r>
              <a:rPr lang="en-US" sz="4800" b="1" dirty="0" smtClean="0"/>
              <a:t> du </a:t>
            </a:r>
            <a:r>
              <a:rPr lang="en-US" sz="4800" b="1" dirty="0" err="1" smtClean="0">
                <a:solidFill>
                  <a:srgbClr val="0000FF"/>
                </a:solidFill>
              </a:rPr>
              <a:t>gern</a:t>
            </a:r>
            <a:r>
              <a:rPr lang="en-US" sz="4800" b="1" dirty="0" smtClean="0">
                <a:solidFill>
                  <a:srgbClr val="0000FF"/>
                </a:solidFill>
              </a:rPr>
              <a:t>?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What do you like to play</a:t>
            </a:r>
            <a:r>
              <a:rPr lang="en-US" sz="4800" b="1" dirty="0" smtClean="0"/>
              <a:t>?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spiele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gern</a:t>
            </a:r>
            <a:r>
              <a:rPr lang="en-US" sz="4400" dirty="0" smtClean="0"/>
              <a:t> …</a:t>
            </a:r>
          </a:p>
          <a:p>
            <a:pPr>
              <a:buNone/>
            </a:pPr>
            <a:r>
              <a:rPr lang="en-GB" sz="4400" dirty="0" smtClean="0"/>
              <a:t>I like to play…</a:t>
            </a:r>
            <a:endParaRPr lang="en-US" sz="4400" dirty="0" smtClean="0"/>
          </a:p>
          <a:p>
            <a:pPr>
              <a:buNone/>
            </a:pPr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spiele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nicht</a:t>
            </a:r>
            <a:r>
              <a:rPr lang="en-US" sz="4400" dirty="0" smtClean="0">
                <a:solidFill>
                  <a:srgbClr val="0000FF"/>
                </a:solidFill>
              </a:rPr>
              <a:t/>
            </a:r>
            <a:br>
              <a:rPr lang="en-US" sz="4400" dirty="0" smtClean="0">
                <a:solidFill>
                  <a:srgbClr val="0000FF"/>
                </a:solidFill>
              </a:rPr>
            </a:br>
            <a:r>
              <a:rPr lang="en-US" sz="4400" dirty="0" err="1" smtClean="0">
                <a:solidFill>
                  <a:srgbClr val="0000FF"/>
                </a:solidFill>
              </a:rPr>
              <a:t>gern</a:t>
            </a:r>
            <a:r>
              <a:rPr lang="en-US" sz="4400" dirty="0" smtClean="0"/>
              <a:t>…</a:t>
            </a:r>
          </a:p>
          <a:p>
            <a:pPr>
              <a:buNone/>
            </a:pPr>
            <a:r>
              <a:rPr lang="en-GB" dirty="0" smtClean="0"/>
              <a:t>I don’t like to play…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76400"/>
            <a:ext cx="835025" cy="1255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773522"/>
            <a:ext cx="835025" cy="1255677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248400" y="3505200"/>
            <a:ext cx="1828800" cy="1858963"/>
          </a:xfrm>
          <a:prstGeom prst="mathMultiply">
            <a:avLst/>
          </a:prstGeom>
          <a:solidFill>
            <a:srgbClr val="FF000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Hausaufgaben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Title: Sport</a:t>
            </a:r>
          </a:p>
          <a:p>
            <a:pPr>
              <a:buNone/>
            </a:pPr>
            <a:r>
              <a:rPr lang="en-GB" dirty="0" smtClean="0"/>
              <a:t>Due: Tuesday, 16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Use a dictionary to look up the words for any sports you play that we haven’t learned today.</a:t>
            </a:r>
          </a:p>
          <a:p>
            <a:pPr>
              <a:buNone/>
            </a:pPr>
            <a:r>
              <a:rPr lang="en-GB" dirty="0" smtClean="0"/>
              <a:t>Write 5 sentences about which sports you like/don’t like to play. </a:t>
            </a:r>
          </a:p>
          <a:p>
            <a:pPr>
              <a:buNone/>
            </a:pPr>
            <a:r>
              <a:rPr lang="en-GB" dirty="0" smtClean="0"/>
              <a:t>Optional: Draw pictures of the sports.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85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Zum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Anfang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752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476" y="1609130"/>
            <a:ext cx="708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Now let’s answer the questions!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752476" y="2500306"/>
            <a:ext cx="396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2800" dirty="0" err="1" smtClean="0"/>
              <a:t>Wo</a:t>
            </a:r>
            <a:r>
              <a:rPr lang="en-GB" sz="2800" dirty="0" smtClean="0"/>
              <a:t> </a:t>
            </a:r>
            <a:r>
              <a:rPr lang="en-GB" sz="2800" dirty="0" err="1" smtClean="0"/>
              <a:t>wohnst</a:t>
            </a:r>
            <a:r>
              <a:rPr lang="en-GB" sz="2800" dirty="0" smtClean="0"/>
              <a:t> </a:t>
            </a:r>
            <a:r>
              <a:rPr lang="en-GB" sz="2800" dirty="0" err="1" smtClean="0"/>
              <a:t>du</a:t>
            </a:r>
            <a:r>
              <a:rPr lang="en-GB" sz="2800" dirty="0" smtClean="0"/>
              <a:t>?</a:t>
            </a:r>
            <a:endParaRPr lang="en-US" sz="2800" dirty="0" smtClean="0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800" dirty="0" err="1" smtClean="0"/>
              <a:t>Wie</a:t>
            </a:r>
            <a:r>
              <a:rPr lang="en-US" sz="2800" dirty="0" smtClean="0"/>
              <a:t> alt </a:t>
            </a:r>
            <a:r>
              <a:rPr lang="en-US" sz="2800" dirty="0" err="1" smtClean="0"/>
              <a:t>bist</a:t>
            </a:r>
            <a:r>
              <a:rPr lang="en-US" sz="2800" dirty="0" smtClean="0"/>
              <a:t> du?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800" dirty="0" smtClean="0"/>
              <a:t>Hast du </a:t>
            </a:r>
            <a:r>
              <a:rPr lang="en-US" sz="2800" dirty="0" err="1" smtClean="0"/>
              <a:t>Geschwister</a:t>
            </a:r>
            <a:r>
              <a:rPr lang="en-US" sz="2800" dirty="0" smtClean="0"/>
              <a:t>?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hei</a:t>
            </a:r>
            <a:r>
              <a:rPr lang="el-GR" sz="2800" dirty="0" smtClean="0"/>
              <a:t>β</a:t>
            </a:r>
            <a:r>
              <a:rPr lang="en-GB" sz="2800" dirty="0" smtClean="0"/>
              <a:t>t </a:t>
            </a:r>
            <a:r>
              <a:rPr lang="en-GB" sz="2800" dirty="0" err="1" smtClean="0"/>
              <a:t>du</a:t>
            </a:r>
            <a:r>
              <a:rPr lang="en-GB" sz="2800" dirty="0" smtClean="0"/>
              <a:t>?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14876" y="2500306"/>
            <a:ext cx="40005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 smtClean="0"/>
              <a:t>Ich</a:t>
            </a:r>
            <a:r>
              <a:rPr lang="en-US" sz="2800" dirty="0" smtClean="0"/>
              <a:t> </a:t>
            </a:r>
            <a:r>
              <a:rPr lang="en-US" sz="2800" dirty="0" err="1" smtClean="0"/>
              <a:t>wohne</a:t>
            </a:r>
            <a:r>
              <a:rPr lang="en-US" sz="2800" dirty="0" smtClean="0"/>
              <a:t> in Halifax.</a:t>
            </a:r>
          </a:p>
          <a:p>
            <a:pPr>
              <a:spcAft>
                <a:spcPts val="1200"/>
              </a:spcAft>
            </a:pPr>
            <a:r>
              <a:rPr lang="en-GB" sz="2800" dirty="0" err="1" smtClean="0"/>
              <a:t>Ich</a:t>
            </a:r>
            <a:r>
              <a:rPr lang="en-GB" sz="2800" dirty="0" smtClean="0"/>
              <a:t> bin elf </a:t>
            </a:r>
            <a:r>
              <a:rPr lang="en-GB" sz="2800" dirty="0" err="1" smtClean="0"/>
              <a:t>Jahre</a:t>
            </a:r>
            <a:r>
              <a:rPr lang="en-GB" sz="2800" dirty="0" smtClean="0"/>
              <a:t> alt.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Ich</a:t>
            </a:r>
            <a:r>
              <a:rPr lang="en-US" sz="2800" dirty="0" smtClean="0"/>
              <a:t> </a:t>
            </a:r>
            <a:r>
              <a:rPr lang="en-US" sz="2800" dirty="0" err="1" smtClean="0"/>
              <a:t>habe</a:t>
            </a:r>
            <a:r>
              <a:rPr lang="en-US" sz="2800" dirty="0" smtClean="0"/>
              <a:t> </a:t>
            </a:r>
            <a:r>
              <a:rPr lang="en-US" sz="2800" dirty="0" err="1" smtClean="0"/>
              <a:t>keine</a:t>
            </a:r>
            <a:r>
              <a:rPr lang="en-US" sz="2800" dirty="0" smtClean="0"/>
              <a:t> </a:t>
            </a:r>
            <a:r>
              <a:rPr lang="en-US" sz="2800" dirty="0" err="1" smtClean="0"/>
              <a:t>Geschwister</a:t>
            </a:r>
            <a:r>
              <a:rPr lang="en-US" sz="28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Ich</a:t>
            </a:r>
            <a:r>
              <a:rPr lang="en-US" sz="2800" dirty="0" smtClean="0"/>
              <a:t> </a:t>
            </a:r>
            <a:r>
              <a:rPr lang="en-US" sz="2800" dirty="0" err="1" smtClean="0"/>
              <a:t>hei</a:t>
            </a:r>
            <a:r>
              <a:rPr lang="el-GR" sz="2800" dirty="0" smtClean="0"/>
              <a:t>β</a:t>
            </a:r>
            <a:r>
              <a:rPr lang="en-GB" sz="2800" dirty="0" smtClean="0"/>
              <a:t>e…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GB">
                <a:latin typeface="Comic Sans MS" pitchFamily="-65" charset="0"/>
              </a:rPr>
              <a:t>Treibst du Sport?</a:t>
            </a:r>
          </a:p>
        </p:txBody>
      </p:sp>
      <p:pic>
        <p:nvPicPr>
          <p:cNvPr id="76804" name="Picture 4" descr="MCj0398283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533400"/>
            <a:ext cx="1746250" cy="2005013"/>
          </a:xfrm>
          <a:noFill/>
          <a:ln/>
        </p:spPr>
      </p:pic>
      <p:pic>
        <p:nvPicPr>
          <p:cNvPr id="76806" name="Picture 6" descr="MPj0387451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4800600"/>
            <a:ext cx="1981200" cy="1412875"/>
          </a:xfrm>
          <a:noFill/>
          <a:ln/>
        </p:spPr>
      </p:pic>
      <p:pic>
        <p:nvPicPr>
          <p:cNvPr id="76808" name="Picture 8" descr="MCj0396718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33400" y="4495800"/>
            <a:ext cx="1436688" cy="1593850"/>
          </a:xfrm>
          <a:noFill/>
          <a:ln/>
        </p:spPr>
      </p:pic>
      <p:pic>
        <p:nvPicPr>
          <p:cNvPr id="76810" name="Picture 10" descr="MCj0232144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7196138" y="4495800"/>
            <a:ext cx="1519237" cy="1654175"/>
          </a:xfrm>
          <a:noFill/>
          <a:ln/>
        </p:spPr>
      </p:pic>
      <p:pic>
        <p:nvPicPr>
          <p:cNvPr id="76812" name="Picture 12" descr="MCj025041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685800"/>
            <a:ext cx="1449388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3" name="Picture 13" descr="MCj0198050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228600"/>
            <a:ext cx="2316163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Treibst</a:t>
            </a:r>
            <a:r>
              <a:rPr lang="en-US" sz="4800" b="1" dirty="0" smtClean="0"/>
              <a:t> du Sport?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4400" dirty="0" err="1" smtClean="0"/>
              <a:t>Ja</a:t>
            </a:r>
            <a:r>
              <a:rPr lang="en-US" sz="4400" dirty="0" smtClean="0"/>
              <a:t>, </a:t>
            </a:r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treibe</a:t>
            </a:r>
            <a:r>
              <a:rPr lang="en-US" sz="4400" dirty="0" smtClean="0"/>
              <a:t> Sport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Yes, I play sport</a:t>
            </a:r>
          </a:p>
          <a:p>
            <a:pPr>
              <a:buNone/>
            </a:pPr>
            <a:endParaRPr lang="en-US" sz="4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dirty="0" smtClean="0"/>
              <a:t>Nein, </a:t>
            </a:r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treibe</a:t>
            </a:r>
            <a:r>
              <a:rPr lang="en-US" sz="4400" dirty="0" smtClean="0"/>
              <a:t> </a:t>
            </a:r>
            <a:r>
              <a:rPr lang="en-US" sz="4400" dirty="0" err="1" smtClean="0"/>
              <a:t>keinen</a:t>
            </a:r>
            <a:r>
              <a:rPr lang="en-US" sz="4400" dirty="0" smtClean="0"/>
              <a:t> </a:t>
            </a:r>
            <a:r>
              <a:rPr lang="en-US" sz="4400" dirty="0" smtClean="0"/>
              <a:t>Sport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No, I don’t play sport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44722"/>
            <a:ext cx="835025" cy="1255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89" y="4572000"/>
            <a:ext cx="835025" cy="1255677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>
            <a:off x="6937377" y="4267200"/>
            <a:ext cx="1828800" cy="1858963"/>
          </a:xfrm>
          <a:prstGeom prst="mathMultiply">
            <a:avLst/>
          </a:prstGeom>
          <a:solidFill>
            <a:srgbClr val="FF000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sports do you play? </a:t>
            </a:r>
            <a:endParaRPr lang="en-US" dirty="0"/>
          </a:p>
        </p:txBody>
      </p:sp>
      <p:sp>
        <p:nvSpPr>
          <p:cNvPr id="4" name="Connector 3"/>
          <p:cNvSpPr/>
          <p:nvPr/>
        </p:nvSpPr>
        <p:spPr>
          <a:xfrm>
            <a:off x="3124200" y="2948464"/>
            <a:ext cx="3276600" cy="152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868" y="3341132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/>
              <a:t>Sports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Basketball</a:t>
            </a:r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362200" y="2209800"/>
          <a:ext cx="4648200" cy="4111625"/>
        </p:xfrm>
        <a:graphic>
          <a:graphicData uri="http://schemas.openxmlformats.org/presentationml/2006/ole">
            <p:oleObj spid="_x0000_s14338" name="Bitmap Image" r:id="rId3" imgW="1571844" imgH="139084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Volleyball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81200" y="1981200"/>
          <a:ext cx="4953000" cy="4143375"/>
        </p:xfrm>
        <a:graphic>
          <a:graphicData uri="http://schemas.openxmlformats.org/presentationml/2006/ole">
            <p:oleObj spid="_x0000_s15362" name="Bitmap Image" r:id="rId3" imgW="1571844" imgH="13142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Rugby</a:t>
            </a:r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057400" y="1828800"/>
          <a:ext cx="4648200" cy="4330700"/>
        </p:xfrm>
        <a:graphic>
          <a:graphicData uri="http://schemas.openxmlformats.org/presentationml/2006/ole">
            <p:oleObj spid="_x0000_s16386" name="Bitmap Image" r:id="rId3" imgW="1400000" imgH="130510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Tennis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14600" y="2286000"/>
          <a:ext cx="4191000" cy="4191000"/>
        </p:xfrm>
        <a:graphic>
          <a:graphicData uri="http://schemas.openxmlformats.org/presentationml/2006/ole">
            <p:oleObj spid="_x0000_s17410" name="Bitmap Image" r:id="rId3" imgW="1305107" imgH="130510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239</Words>
  <Application>Microsoft Macintosh PowerPoint</Application>
  <PresentationFormat>On-screen Show (4:3)</PresentationFormat>
  <Paragraphs>80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Bitmap Image</vt:lpstr>
      <vt:lpstr>Slide 1</vt:lpstr>
      <vt:lpstr>Slide 2</vt:lpstr>
      <vt:lpstr>Treibst du Sport?</vt:lpstr>
      <vt:lpstr>Treibst du Sport? </vt:lpstr>
      <vt:lpstr>Which sports do you play? </vt:lpstr>
      <vt:lpstr>Basketball</vt:lpstr>
      <vt:lpstr>Volleyball</vt:lpstr>
      <vt:lpstr>Rugby</vt:lpstr>
      <vt:lpstr>Tennis</vt:lpstr>
      <vt:lpstr>Badminton / Federball</vt:lpstr>
      <vt:lpstr>Hockey </vt:lpstr>
      <vt:lpstr>Fußball </vt:lpstr>
      <vt:lpstr>Handball </vt:lpstr>
      <vt:lpstr>Tischtennis </vt:lpstr>
      <vt:lpstr>Slide 15</vt:lpstr>
      <vt:lpstr> Was spielst du?   What  do you play? Ich spiele…          I play…</vt:lpstr>
      <vt:lpstr>Was spielst du gern? What do you like to play? </vt:lpstr>
      <vt:lpstr>Hausaufgaben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Pritzlaff</dc:creator>
  <cp:lastModifiedBy>mpw</cp:lastModifiedBy>
  <cp:revision>40</cp:revision>
  <dcterms:created xsi:type="dcterms:W3CDTF">2008-12-11T16:58:41Z</dcterms:created>
  <dcterms:modified xsi:type="dcterms:W3CDTF">2008-12-12T10:26:38Z</dcterms:modified>
</cp:coreProperties>
</file>