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131B-0E8F-49BF-99E1-BD0801A70193}" type="datetimeFigureOut">
              <a:rPr lang="en-US" smtClean="0"/>
              <a:t>3/4/2009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A990-766C-4577-ADCF-967C8FE3626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D502-3714-4D4F-B988-196AD6B6F782}" type="datetimeFigureOut">
              <a:rPr lang="en-US" smtClean="0"/>
              <a:t>3/4/2009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50EE-B233-466D-A541-6AD641B611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D502-3714-4D4F-B988-196AD6B6F782}" type="datetimeFigureOut">
              <a:rPr lang="en-US" smtClean="0"/>
              <a:t>3/4/2009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50EE-B233-466D-A541-6AD641B611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D502-3714-4D4F-B988-196AD6B6F782}" type="datetimeFigureOut">
              <a:rPr lang="en-US" smtClean="0"/>
              <a:t>3/4/2009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50EE-B233-466D-A541-6AD641B611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D502-3714-4D4F-B988-196AD6B6F782}" type="datetimeFigureOut">
              <a:rPr lang="en-US" smtClean="0"/>
              <a:t>3/4/2009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50EE-B233-466D-A541-6AD641B611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D502-3714-4D4F-B988-196AD6B6F782}" type="datetimeFigureOut">
              <a:rPr lang="en-US" smtClean="0"/>
              <a:t>3/4/2009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50EE-B233-466D-A541-6AD641B611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D502-3714-4D4F-B988-196AD6B6F782}" type="datetimeFigureOut">
              <a:rPr lang="en-US" smtClean="0"/>
              <a:t>3/4/2009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50EE-B233-466D-A541-6AD641B611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D502-3714-4D4F-B988-196AD6B6F782}" type="datetimeFigureOut">
              <a:rPr lang="en-US" smtClean="0"/>
              <a:t>3/4/2009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50EE-B233-466D-A541-6AD641B611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D502-3714-4D4F-B988-196AD6B6F782}" type="datetimeFigureOut">
              <a:rPr lang="en-US" smtClean="0"/>
              <a:t>3/4/2009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50EE-B233-466D-A541-6AD641B611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D502-3714-4D4F-B988-196AD6B6F782}" type="datetimeFigureOut">
              <a:rPr lang="en-US" smtClean="0"/>
              <a:t>3/4/2009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50EE-B233-466D-A541-6AD641B611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D502-3714-4D4F-B988-196AD6B6F782}" type="datetimeFigureOut">
              <a:rPr lang="en-US" smtClean="0"/>
              <a:t>3/4/2009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50EE-B233-466D-A541-6AD641B611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D502-3714-4D4F-B988-196AD6B6F782}" type="datetimeFigureOut">
              <a:rPr lang="en-US" smtClean="0"/>
              <a:t>3/4/2009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50EE-B233-466D-A541-6AD641B611A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D502-3714-4D4F-B988-196AD6B6F782}" type="datetimeFigureOut">
              <a:rPr lang="en-US" smtClean="0"/>
              <a:t>3/4/2009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C50EE-B233-466D-A541-6AD641B611A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\\beckstore\staffdata$\data\ittstaff3\1. Placement 2\2. Lesson plans and materials\1002 gn\_Zeitgeist\unit 3 page 4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225935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\\beckstore\staffdata$\data\ittstaff3\1. Placement 2\2. Lesson plans and materials\1002 gn\_Zeitgeist\unit 3 page 4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225935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Beckfoot School</dc:creator>
  <cp:lastModifiedBy>Beckfoot School</cp:lastModifiedBy>
  <cp:revision>1</cp:revision>
  <dcterms:created xsi:type="dcterms:W3CDTF">2009-03-04T14:42:21Z</dcterms:created>
  <dcterms:modified xsi:type="dcterms:W3CDTF">2009-03-04T14:44:42Z</dcterms:modified>
</cp:coreProperties>
</file>