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F598-2D6C-4072-9EC8-E99DECE57A72}" type="datetimeFigureOut">
              <a:rPr lang="en-US" smtClean="0"/>
              <a:t>3/10/2009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24E8-6FE4-4C2F-B70D-C0FBF56BDE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7772400" cy="1470025"/>
          </a:xfrm>
        </p:spPr>
        <p:txBody>
          <a:bodyPr/>
          <a:lstStyle/>
          <a:p>
            <a:r>
              <a:rPr lang="en-GB" b="1" dirty="0" smtClean="0"/>
              <a:t>Mein </a:t>
            </a:r>
            <a:r>
              <a:rPr lang="en-GB" b="1" dirty="0" err="1" smtClean="0"/>
              <a:t>Haus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7272366" cy="1752600"/>
          </a:xfrm>
        </p:spPr>
        <p:txBody>
          <a:bodyPr/>
          <a:lstStyle/>
          <a:p>
            <a:r>
              <a:rPr lang="en-GB" dirty="0" smtClean="0"/>
              <a:t>Objective:  To add more detail and write about what our house is like.</a:t>
            </a:r>
            <a:endParaRPr lang="en-GB" dirty="0"/>
          </a:p>
        </p:txBody>
      </p:sp>
      <p:pic>
        <p:nvPicPr>
          <p:cNvPr id="4" name="Picture 5" descr="Ackermannhof_Sommer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6713" y="5000625"/>
            <a:ext cx="21764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8596" y="2857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Donnerstag</a:t>
            </a:r>
            <a:r>
              <a:rPr kumimoji="0" lang="en-GB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den</a:t>
            </a:r>
            <a:r>
              <a:rPr kumimoji="0" lang="en-GB" sz="3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12. </a:t>
            </a:r>
            <a:r>
              <a:rPr kumimoji="0" lang="en-GB" sz="3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März</a:t>
            </a:r>
            <a:endParaRPr kumimoji="0" lang="en-GB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3829050" cy="1066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1"/>
                </a:gradFill>
                <a:latin typeface="Comic Sans MS"/>
              </a:rPr>
              <a:t>DIE FARBEN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957388"/>
            <a:ext cx="998538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0000"/>
                </a:solidFill>
                <a:latin typeface="Calibri" pitchFamily="34" charset="0"/>
              </a:rPr>
              <a:t>ROT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74925" y="3554413"/>
            <a:ext cx="1277938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00CC00"/>
                </a:solidFill>
                <a:latin typeface="Calibri" pitchFamily="34" charset="0"/>
              </a:rPr>
              <a:t>GRÜN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55725" y="4926013"/>
            <a:ext cx="1193800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0000FF"/>
                </a:solidFill>
                <a:latin typeface="Calibri" pitchFamily="34" charset="0"/>
              </a:rPr>
              <a:t>BLAU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784725" y="4621213"/>
            <a:ext cx="1130300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FF00"/>
                </a:solidFill>
                <a:latin typeface="Calibri" pitchFamily="34" charset="0"/>
              </a:rPr>
              <a:t>GELB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13325" y="2792413"/>
            <a:ext cx="1538288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663300"/>
                </a:solidFill>
                <a:latin typeface="Calibri" pitchFamily="34" charset="0"/>
              </a:rPr>
              <a:t>BRAUN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032125" y="5916613"/>
            <a:ext cx="2157413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latin typeface="Calibri" pitchFamily="34" charset="0"/>
              </a:rPr>
              <a:t>SCHWARZ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934200" y="1652588"/>
            <a:ext cx="1276350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0066"/>
                </a:solidFill>
                <a:latin typeface="Calibri" pitchFamily="34" charset="0"/>
              </a:rPr>
              <a:t>ROSA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537325" y="5307013"/>
            <a:ext cx="1090613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CC3399"/>
                </a:solidFill>
                <a:latin typeface="Calibri" pitchFamily="34" charset="0"/>
              </a:rPr>
              <a:t>LILA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651125" y="1649413"/>
            <a:ext cx="1819275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6600"/>
                </a:solidFill>
                <a:latin typeface="Calibri" pitchFamily="34" charset="0"/>
              </a:rPr>
              <a:t>ORANGE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34200" y="3581400"/>
            <a:ext cx="1631950" cy="630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500" b="1">
                <a:cs typeface="Arial" pitchFamily="34" charset="0"/>
              </a:rPr>
              <a:t>WEISS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88925" y="3402013"/>
            <a:ext cx="1247775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4D4D4D"/>
                </a:solidFill>
                <a:latin typeface="Calibri" pitchFamily="34" charset="0"/>
              </a:rPr>
              <a:t>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utoUpdateAnimBg="0"/>
      <p:bldP spid="12292" grpId="0" autoUpdateAnimBg="0"/>
      <p:bldP spid="12293" grpId="0" autoUpdateAnimBg="0"/>
      <p:bldP spid="12294" grpId="0" autoUpdateAnimBg="0"/>
      <p:bldP spid="12295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3829050" cy="1066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1"/>
                </a:gradFill>
                <a:latin typeface="Arial" pitchFamily="34" charset="0"/>
                <a:cs typeface="Arial" pitchFamily="34" charset="0"/>
              </a:rPr>
              <a:t>DIE</a:t>
            </a:r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1"/>
                </a:gradFill>
                <a:latin typeface="Wingdings" pitchFamily="2" charset="2"/>
              </a:rPr>
              <a:t> </a:t>
            </a:r>
            <a:r>
              <a:rPr lang="en-GB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1"/>
                </a:gradFill>
                <a:latin typeface="Arial" pitchFamily="34" charset="0"/>
                <a:cs typeface="Arial" pitchFamily="34" charset="0"/>
              </a:rPr>
              <a:t>FARBEN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957388"/>
            <a:ext cx="1162498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0000"/>
                </a:solidFill>
                <a:latin typeface="Wingdings" pitchFamily="2" charset="2"/>
              </a:rPr>
              <a:t>ROT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74925" y="3554413"/>
            <a:ext cx="1332416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00CC00"/>
                </a:solidFill>
                <a:latin typeface="Wingdings" pitchFamily="2" charset="2"/>
              </a:rPr>
              <a:t>GRÜN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55725" y="4926013"/>
            <a:ext cx="1327608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0000FF"/>
                </a:solidFill>
                <a:latin typeface="Wingdings" pitchFamily="2" charset="2"/>
              </a:rPr>
              <a:t>BLAU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784725" y="4621213"/>
            <a:ext cx="138852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FF00"/>
                </a:solidFill>
                <a:latin typeface="Wingdings" pitchFamily="2" charset="2"/>
              </a:rPr>
              <a:t>GELB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013325" y="2792413"/>
            <a:ext cx="159530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663300"/>
                </a:solidFill>
                <a:latin typeface="Wingdings" pitchFamily="2" charset="2"/>
              </a:rPr>
              <a:t>BRAUN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032125" y="5916613"/>
            <a:ext cx="2157413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latin typeface="Wingdings" pitchFamily="2" charset="2"/>
              </a:rPr>
              <a:t>SCHWARZ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934200" y="1652588"/>
            <a:ext cx="132600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0066"/>
                </a:solidFill>
                <a:latin typeface="Wingdings" pitchFamily="2" charset="2"/>
              </a:rPr>
              <a:t>ROSA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537325" y="5307013"/>
            <a:ext cx="1404552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CC3399"/>
                </a:solidFill>
                <a:latin typeface="Wingdings" pitchFamily="2" charset="2"/>
              </a:rPr>
              <a:t>LILA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651125" y="1649413"/>
            <a:ext cx="190468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FF6600"/>
                </a:solidFill>
                <a:latin typeface="Wingdings" pitchFamily="2" charset="2"/>
              </a:rPr>
              <a:t>ORANGE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34200" y="3581400"/>
            <a:ext cx="1915909" cy="6309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500" b="1" dirty="0">
                <a:latin typeface="Wingdings" pitchFamily="2" charset="2"/>
                <a:cs typeface="Arial" pitchFamily="34" charset="0"/>
              </a:rPr>
              <a:t>WEISS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88925" y="3402013"/>
            <a:ext cx="1247775" cy="54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000" b="1">
                <a:solidFill>
                  <a:srgbClr val="4D4D4D"/>
                </a:solidFill>
                <a:latin typeface="Wingdings" pitchFamily="2" charset="2"/>
              </a:rPr>
              <a:t>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utoUpdateAnimBg="0"/>
      <p:bldP spid="12292" grpId="0" autoUpdateAnimBg="0"/>
      <p:bldP spid="12293" grpId="0" autoUpdateAnimBg="0"/>
      <p:bldP spid="12294" grpId="0" autoUpdateAnimBg="0"/>
      <p:bldP spid="12295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1714500" y="714375"/>
            <a:ext cx="6000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000" b="1">
                <a:latin typeface="Calibri" pitchFamily="34" charset="0"/>
              </a:rPr>
              <a:t>Mein ideales Haus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38" y="1714500"/>
            <a:ext cx="7000875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You’ve won the lottery and bought a new house!  Write a paragraph (at least 3 sentences) to say what your perfect house is like.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Include: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400" dirty="0">
                <a:latin typeface="+mn-lt"/>
              </a:rPr>
              <a:t>What kind of house it is.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400" dirty="0">
                <a:latin typeface="+mn-lt"/>
              </a:rPr>
              <a:t>Where it is.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400" dirty="0">
                <a:latin typeface="+mn-lt"/>
              </a:rPr>
              <a:t>What size and colour it is.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400" dirty="0">
                <a:latin typeface="+mn-lt"/>
              </a:rPr>
              <a:t>What it looks like/what it has in it.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57250" y="1500188"/>
            <a:ext cx="6858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600">
                <a:latin typeface="Calibri" pitchFamily="34" charset="0"/>
              </a:rPr>
              <a:t>5 types of house</a:t>
            </a:r>
          </a:p>
          <a:p>
            <a:r>
              <a:rPr lang="en-GB" sz="6200">
                <a:solidFill>
                  <a:srgbClr val="FF0000"/>
                </a:solidFill>
                <a:latin typeface="Calibri" pitchFamily="34" charset="0"/>
              </a:rPr>
              <a:t>4 locations</a:t>
            </a:r>
          </a:p>
          <a:p>
            <a:r>
              <a:rPr lang="en-GB" sz="5800">
                <a:solidFill>
                  <a:srgbClr val="FFFF00"/>
                </a:solidFill>
                <a:latin typeface="Calibri" pitchFamily="34" charset="0"/>
              </a:rPr>
              <a:t>3 sizes </a:t>
            </a:r>
          </a:p>
          <a:p>
            <a:r>
              <a:rPr lang="en-GB" sz="5400">
                <a:latin typeface="Calibri" pitchFamily="34" charset="0"/>
              </a:rPr>
              <a:t>2 features of a house</a:t>
            </a:r>
          </a:p>
          <a:p>
            <a:r>
              <a:rPr lang="en-GB" sz="4800">
                <a:solidFill>
                  <a:srgbClr val="FF0000"/>
                </a:solidFill>
                <a:latin typeface="Calibri" pitchFamily="34" charset="0"/>
              </a:rPr>
              <a:t>1 colour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500063" y="428625"/>
            <a:ext cx="84296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5800">
                <a:latin typeface="Calibri" pitchFamily="34" charset="0"/>
              </a:rPr>
              <a:t>Was hast du heute gelernt?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Mein Haus</vt:lpstr>
      <vt:lpstr>Slide 2</vt:lpstr>
      <vt:lpstr>Slide 3</vt:lpstr>
      <vt:lpstr>Slide 4</vt:lpstr>
      <vt:lpstr>Slide 5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Haus</dc:title>
  <dc:creator>Beckfoot School</dc:creator>
  <cp:lastModifiedBy>Beckfoot School</cp:lastModifiedBy>
  <cp:revision>1</cp:revision>
  <dcterms:created xsi:type="dcterms:W3CDTF">2009-03-10T13:09:19Z</dcterms:created>
  <dcterms:modified xsi:type="dcterms:W3CDTF">2009-03-10T13:13:43Z</dcterms:modified>
</cp:coreProperties>
</file>