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6" r:id="rId4"/>
    <p:sldId id="265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24515-A2CB-46BC-A15E-91199AC47D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E2049-CEF7-4B35-BE44-BE3AB6B61E7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4B601-4F55-4DFB-9B27-F92883B5B1C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450E3-2A7B-4773-B445-106830C09E1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89565-C6EB-4D83-8D8A-8D9F1D91A2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1E4BB-FDDD-485E-94FC-7792176262D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71696-04DC-4CC7-877D-C7A201FACA7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E692D-494D-4C57-8651-4D7DC73AA3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80E46-77F4-4D83-9942-854F5CD51FE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1732C-3E28-43B3-8E11-51F91962AE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DFBFD-6D64-4186-B642-904F7DEBC4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B3A515C-2109-42F8-96ED-151577BC432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Dienstag</a:t>
            </a:r>
            <a:r>
              <a:rPr lang="en-GB" dirty="0" smtClean="0"/>
              <a:t>, den 4. Mai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928802"/>
            <a:ext cx="8229600" cy="1042982"/>
          </a:xfrm>
        </p:spPr>
        <p:txBody>
          <a:bodyPr/>
          <a:lstStyle/>
          <a:p>
            <a:pPr algn="ctr">
              <a:buNone/>
            </a:pPr>
            <a:r>
              <a:rPr lang="en-GB" sz="5400" dirty="0" smtClean="0">
                <a:latin typeface="+mj-lt"/>
              </a:rPr>
              <a:t>Irregular perfect!</a:t>
            </a:r>
            <a:endParaRPr lang="en-GB" sz="5400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1472" y="3357562"/>
            <a:ext cx="8229600" cy="104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Learning objective: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latin typeface="+mj-lt"/>
              </a:rPr>
              <a:t>To be able to say 5 sentences in the past (using irregular verbs!)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" name="Picture 5" descr="girl_reading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85728"/>
            <a:ext cx="1693862" cy="1728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Unjumble</a:t>
            </a:r>
            <a:r>
              <a:rPr lang="en-GB" dirty="0" smtClean="0"/>
              <a:t> the words!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peilgest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tgeuakf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trleegn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twhoneg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tgteazn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</a:t>
            </a:r>
            <a:r>
              <a:rPr lang="en-GB" dirty="0" err="1" smtClean="0"/>
              <a:t>einfach</a:t>
            </a:r>
            <a:r>
              <a:rPr lang="en-GB" dirty="0" smtClean="0"/>
              <a:t> 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1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2060"/>
                </a:solidFill>
              </a:rPr>
              <a:t>3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1785926"/>
            <a:ext cx="685776" cy="1257296"/>
          </a:xfrm>
        </p:spPr>
        <p:txBody>
          <a:bodyPr/>
          <a:lstStyle/>
          <a:p>
            <a:pPr>
              <a:buNone/>
            </a:pPr>
            <a:r>
              <a:rPr lang="en-GB" sz="6000" dirty="0" smtClean="0">
                <a:solidFill>
                  <a:srgbClr val="00B050"/>
                </a:solidFill>
              </a:rPr>
              <a:t>1</a:t>
            </a:r>
            <a:endParaRPr lang="en-GB" sz="6000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57950" y="1785926"/>
            <a:ext cx="685776" cy="125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14744" y="1785926"/>
            <a:ext cx="685776" cy="125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1538" y="2786058"/>
            <a:ext cx="16541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Calibri" pitchFamily="-108" charset="0"/>
              </a:rPr>
              <a:t>subject</a:t>
            </a:r>
            <a:endParaRPr lang="en-US" sz="2400" dirty="0">
              <a:solidFill>
                <a:srgbClr val="008000"/>
              </a:solidFill>
              <a:latin typeface="Calibri" pitchFamily="-10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0" y="2743200"/>
            <a:ext cx="2057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 pitchFamily="-108" charset="0"/>
              </a:rPr>
              <a:t>auxiliary</a:t>
            </a:r>
            <a:endParaRPr lang="en-US" sz="2400" dirty="0">
              <a:solidFill>
                <a:srgbClr val="FF0000"/>
              </a:solidFill>
              <a:latin typeface="Calibri" pitchFamily="-10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62600" y="2743200"/>
            <a:ext cx="24701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Calibri" pitchFamily="-108" charset="0"/>
              </a:rPr>
              <a:t>past </a:t>
            </a:r>
            <a:r>
              <a:rPr lang="en-US" sz="2400" dirty="0">
                <a:solidFill>
                  <a:srgbClr val="0000FF"/>
                </a:solidFill>
                <a:latin typeface="Calibri" pitchFamily="-108" charset="0"/>
              </a:rPr>
              <a:t>participle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00100" y="3857628"/>
            <a:ext cx="1692275" cy="254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en-GB" sz="2200" dirty="0">
                <a:solidFill>
                  <a:srgbClr val="008000"/>
                </a:solidFill>
                <a:cs typeface="Arial" charset="0"/>
              </a:rPr>
              <a:t>Tells us </a:t>
            </a:r>
            <a:r>
              <a:rPr lang="en-GB" sz="2200" b="1" dirty="0">
                <a:solidFill>
                  <a:srgbClr val="008000"/>
                </a:solidFill>
                <a:cs typeface="Arial" charset="0"/>
              </a:rPr>
              <a:t>who</a:t>
            </a:r>
            <a:r>
              <a:rPr lang="en-GB" sz="2200" dirty="0">
                <a:solidFill>
                  <a:srgbClr val="008000"/>
                </a:solidFill>
                <a:cs typeface="Arial" charset="0"/>
              </a:rPr>
              <a:t> or </a:t>
            </a:r>
            <a:r>
              <a:rPr lang="en-GB" sz="2200" b="1" dirty="0">
                <a:solidFill>
                  <a:srgbClr val="008000"/>
                </a:solidFill>
                <a:cs typeface="Arial" charset="0"/>
              </a:rPr>
              <a:t>what</a:t>
            </a:r>
            <a:r>
              <a:rPr lang="en-GB" sz="2200" dirty="0">
                <a:solidFill>
                  <a:srgbClr val="008000"/>
                </a:solidFill>
                <a:cs typeface="Arial" charset="0"/>
              </a:rPr>
              <a:t> did the action</a:t>
            </a:r>
            <a:r>
              <a:rPr lang="en-GB" sz="2200" dirty="0">
                <a:solidFill>
                  <a:srgbClr val="00FF00"/>
                </a:solidFill>
                <a:cs typeface="Arial" charset="0"/>
              </a:rPr>
              <a:t>  </a:t>
            </a:r>
            <a:r>
              <a:rPr lang="en-GB" sz="2200" dirty="0">
                <a:solidFill>
                  <a:srgbClr val="008000"/>
                </a:solidFill>
                <a:cs typeface="Arial" charset="0"/>
              </a:rPr>
              <a:t>(person or thing)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48000" y="3876675"/>
            <a:ext cx="2057400" cy="254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en-US" sz="2200" dirty="0">
                <a:solidFill>
                  <a:srgbClr val="FF0000"/>
                </a:solidFill>
                <a:cs typeface="Times New Roman" pitchFamily="-108" charset="0"/>
              </a:rPr>
              <a:t>Helping verb (</a:t>
            </a:r>
            <a:r>
              <a:rPr lang="en-US" sz="2200" b="1" dirty="0" err="1">
                <a:solidFill>
                  <a:srgbClr val="FF0000"/>
                </a:solidFill>
                <a:cs typeface="Times New Roman" pitchFamily="-108" charset="0"/>
              </a:rPr>
              <a:t>haben</a:t>
            </a:r>
            <a:r>
              <a:rPr lang="en-US" sz="2200" dirty="0">
                <a:solidFill>
                  <a:srgbClr val="FF0000"/>
                </a:solidFill>
                <a:cs typeface="Times New Roman" pitchFamily="-108" charset="0"/>
              </a:rPr>
              <a:t> or </a:t>
            </a:r>
            <a:r>
              <a:rPr lang="en-US" sz="2200" b="1" dirty="0" err="1">
                <a:solidFill>
                  <a:srgbClr val="FF0000"/>
                </a:solidFill>
                <a:cs typeface="Times New Roman" pitchFamily="-108" charset="0"/>
              </a:rPr>
              <a:t>sein</a:t>
            </a:r>
            <a:r>
              <a:rPr lang="en-US" sz="2200" dirty="0">
                <a:solidFill>
                  <a:srgbClr val="FF0000"/>
                </a:solidFill>
                <a:cs typeface="Times New Roman" pitchFamily="-108" charset="0"/>
              </a:rPr>
              <a:t>)</a:t>
            </a:r>
          </a:p>
          <a:p>
            <a:pPr defTabSz="914400"/>
            <a:endParaRPr lang="en-US" sz="2200" dirty="0">
              <a:solidFill>
                <a:srgbClr val="FF0000"/>
              </a:solidFill>
              <a:cs typeface="Times New Roman" pitchFamily="-108" charset="0"/>
            </a:endParaRPr>
          </a:p>
          <a:p>
            <a:pPr defTabSz="914400"/>
            <a:r>
              <a:rPr lang="en-US" sz="2200" dirty="0">
                <a:solidFill>
                  <a:srgbClr val="FF0000"/>
                </a:solidFill>
                <a:cs typeface="Times New Roman" pitchFamily="-108" charset="0"/>
              </a:rPr>
              <a:t>Changes to match the person</a:t>
            </a:r>
            <a:endParaRPr lang="en-US" sz="2200" dirty="0">
              <a:cs typeface="Times New Roman" pitchFamily="-10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562600" y="3876675"/>
            <a:ext cx="2470150" cy="254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en-US" sz="2200">
                <a:solidFill>
                  <a:srgbClr val="0000FF"/>
                </a:solidFill>
                <a:cs typeface="Times New Roman" pitchFamily="-108" charset="0"/>
              </a:rPr>
              <a:t>Tells us </a:t>
            </a:r>
            <a:r>
              <a:rPr lang="en-US" sz="2200" b="1">
                <a:solidFill>
                  <a:srgbClr val="0000FF"/>
                </a:solidFill>
                <a:cs typeface="Times New Roman" pitchFamily="-108" charset="0"/>
              </a:rPr>
              <a:t>what</a:t>
            </a:r>
            <a:r>
              <a:rPr lang="en-US" sz="2200">
                <a:solidFill>
                  <a:srgbClr val="0000FF"/>
                </a:solidFill>
                <a:cs typeface="Times New Roman" pitchFamily="-108" charset="0"/>
              </a:rPr>
              <a:t> the person did (played, danced..)</a:t>
            </a:r>
          </a:p>
          <a:p>
            <a:pPr defTabSz="914400"/>
            <a:endParaRPr lang="en-US" sz="2200">
              <a:solidFill>
                <a:srgbClr val="0000FF"/>
              </a:solidFill>
              <a:cs typeface="Times New Roman" pitchFamily="-108" charset="0"/>
            </a:endParaRPr>
          </a:p>
          <a:p>
            <a:pPr defTabSz="914400"/>
            <a:r>
              <a:rPr lang="en-US" sz="2200">
                <a:solidFill>
                  <a:srgbClr val="0000FF"/>
                </a:solidFill>
                <a:cs typeface="Times New Roman" pitchFamily="-108" charset="0"/>
              </a:rPr>
              <a:t>Must go to the end of the sentence.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643042" y="3286124"/>
            <a:ext cx="457200" cy="549275"/>
          </a:xfrm>
          <a:prstGeom prst="downArrow">
            <a:avLst>
              <a:gd name="adj1" fmla="val 50000"/>
              <a:gd name="adj2" fmla="val 3003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108" charset="0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3857620" y="3286124"/>
            <a:ext cx="457200" cy="549275"/>
          </a:xfrm>
          <a:prstGeom prst="downArrow">
            <a:avLst>
              <a:gd name="adj1" fmla="val 50000"/>
              <a:gd name="adj2" fmla="val 3003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108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6429388" y="3286124"/>
            <a:ext cx="457200" cy="549275"/>
          </a:xfrm>
          <a:prstGeom prst="downArrow">
            <a:avLst>
              <a:gd name="adj1" fmla="val 50000"/>
              <a:gd name="adj2" fmla="val 3003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-10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Irregular Verbs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M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verbs are </a:t>
            </a:r>
            <a:r>
              <a:rPr lang="en-GB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IRREGULAR 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this means that they do not follow the pattern, so you just have to LEARN them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GB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	</a:t>
            </a:r>
            <a:r>
              <a:rPr lang="en-GB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trinken</a:t>
            </a:r>
            <a:r>
              <a:rPr lang="en-GB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(to drink)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becomes	</a:t>
            </a:r>
            <a:r>
              <a:rPr lang="en-GB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getrunken</a:t>
            </a:r>
            <a:endParaRPr lang="en-GB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GB" b="1" dirty="0" smtClean="0"/>
              <a:t>		</a:t>
            </a:r>
            <a:r>
              <a:rPr lang="en-GB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</a:t>
            </a:r>
            <a:r>
              <a:rPr lang="en-GB" b="1" dirty="0" smtClean="0"/>
              <a:t>    </a:t>
            </a:r>
            <a:r>
              <a:rPr lang="en-GB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(to eat)</a:t>
            </a:r>
            <a:r>
              <a:rPr lang="en-GB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becomes	</a:t>
            </a:r>
            <a:r>
              <a:rPr lang="en-GB" b="1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gegessen</a:t>
            </a:r>
            <a:endParaRPr lang="en-GB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the pairs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810" y="1214422"/>
            <a:ext cx="390048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g</a:t>
            </a:r>
            <a:r>
              <a:rPr lang="en-GB" dirty="0" err="1" smtClean="0"/>
              <a:t>etr</a:t>
            </a:r>
            <a:r>
              <a:rPr lang="en-GB" dirty="0" err="1" smtClean="0">
                <a:solidFill>
                  <a:srgbClr val="FF0000"/>
                </a:solidFill>
              </a:rPr>
              <a:t>u</a:t>
            </a:r>
            <a:r>
              <a:rPr lang="en-GB" dirty="0" err="1" smtClean="0"/>
              <a:t>nk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gew</a:t>
            </a:r>
            <a:r>
              <a:rPr lang="en-GB" dirty="0" err="1" smtClean="0">
                <a:solidFill>
                  <a:srgbClr val="FF0000"/>
                </a:solidFill>
              </a:rPr>
              <a:t>o</a:t>
            </a:r>
            <a:r>
              <a:rPr lang="en-GB" dirty="0" err="1" smtClean="0"/>
              <a:t>nn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r>
              <a:rPr lang="en-GB" dirty="0" smtClean="0"/>
              <a:t> (!)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</a:t>
            </a:r>
            <a:r>
              <a:rPr lang="en-GB" dirty="0" err="1" smtClean="0">
                <a:solidFill>
                  <a:srgbClr val="FF0000"/>
                </a:solidFill>
              </a:rPr>
              <a:t>dacht</a:t>
            </a:r>
            <a:r>
              <a:rPr lang="en-GB" dirty="0" smtClean="0"/>
              <a:t> (!)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gesess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(!)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gespr</a:t>
            </a:r>
            <a:r>
              <a:rPr lang="en-GB" dirty="0" err="1" smtClean="0">
                <a:solidFill>
                  <a:srgbClr val="FF0000"/>
                </a:solidFill>
              </a:rPr>
              <a:t>o</a:t>
            </a:r>
            <a:r>
              <a:rPr lang="en-GB" dirty="0" err="1" smtClean="0"/>
              <a:t>ch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</a:t>
            </a:r>
            <a:r>
              <a:rPr lang="en-GB" dirty="0" err="1" smtClean="0">
                <a:solidFill>
                  <a:srgbClr val="FF0000"/>
                </a:solidFill>
              </a:rPr>
              <a:t>g</a:t>
            </a:r>
            <a:r>
              <a:rPr lang="en-GB" dirty="0" err="1" smtClean="0"/>
              <a:t>ess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geschlaf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g</a:t>
            </a:r>
            <a:r>
              <a:rPr lang="en-GB" dirty="0" err="1" smtClean="0"/>
              <a:t>eseh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geles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786" y="1142984"/>
            <a:ext cx="3900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smtClean="0">
                <a:latin typeface="+mn-lt"/>
              </a:rPr>
              <a:t>e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trinken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>
                <a:latin typeface="+mn-lt"/>
              </a:rPr>
              <a:t>l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>
                <a:latin typeface="+mn-lt"/>
              </a:rPr>
              <a:t>d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enken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>
                <a:latin typeface="+mn-lt"/>
              </a:rPr>
              <a:t>s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itzen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 smtClean="0">
                <a:latin typeface="+mn-lt"/>
              </a:rPr>
              <a:t>sprechen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>
                <a:latin typeface="+mn-lt"/>
              </a:rPr>
              <a:t>s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chlafen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>
                <a:latin typeface="+mn-lt"/>
              </a:rPr>
              <a:t>s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ehen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 smtClean="0">
                <a:latin typeface="+mn-lt"/>
              </a:rPr>
              <a:t>gewinnen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the pairs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554" y="1214422"/>
            <a:ext cx="390048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</a:t>
            </a:r>
            <a:r>
              <a:rPr lang="en-GB" dirty="0" err="1" smtClean="0">
                <a:solidFill>
                  <a:srgbClr val="FF0000"/>
                </a:solidFill>
              </a:rPr>
              <a:t>g</a:t>
            </a:r>
            <a:r>
              <a:rPr lang="en-GB" dirty="0" err="1" smtClean="0"/>
              <a:t>ess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getr</a:t>
            </a:r>
            <a:r>
              <a:rPr lang="en-GB" dirty="0" err="1" smtClean="0">
                <a:solidFill>
                  <a:srgbClr val="FF0000"/>
                </a:solidFill>
              </a:rPr>
              <a:t>u</a:t>
            </a:r>
            <a:r>
              <a:rPr lang="en-GB" dirty="0" err="1" smtClean="0"/>
              <a:t>nk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geles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g</a:t>
            </a:r>
            <a:r>
              <a:rPr lang="en-GB" dirty="0" err="1" smtClean="0"/>
              <a:t>e</a:t>
            </a:r>
            <a:r>
              <a:rPr lang="en-GB" dirty="0" err="1" smtClean="0">
                <a:solidFill>
                  <a:srgbClr val="FF0000"/>
                </a:solidFill>
              </a:rPr>
              <a:t>dacht</a:t>
            </a:r>
            <a:r>
              <a:rPr lang="en-GB" dirty="0" smtClean="0"/>
              <a:t> (!)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g</a:t>
            </a:r>
            <a:r>
              <a:rPr lang="en-GB" dirty="0" err="1" smtClean="0"/>
              <a:t>es</a:t>
            </a:r>
            <a:r>
              <a:rPr lang="en-GB" dirty="0" err="1" smtClean="0">
                <a:solidFill>
                  <a:srgbClr val="FF0000"/>
                </a:solidFill>
              </a:rPr>
              <a:t>essen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(!)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gespr</a:t>
            </a:r>
            <a:r>
              <a:rPr lang="en-GB" dirty="0" err="1" smtClean="0">
                <a:solidFill>
                  <a:srgbClr val="FF0000"/>
                </a:solidFill>
              </a:rPr>
              <a:t>o</a:t>
            </a:r>
            <a:r>
              <a:rPr lang="en-GB" dirty="0" err="1" smtClean="0"/>
              <a:t>ch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r>
              <a:rPr lang="en-GB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geschlaf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geseh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r>
              <a:rPr lang="en-GB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gew</a:t>
            </a:r>
            <a:r>
              <a:rPr lang="en-GB" dirty="0" err="1" smtClean="0">
                <a:solidFill>
                  <a:srgbClr val="FF0000"/>
                </a:solidFill>
              </a:rPr>
              <a:t>o</a:t>
            </a:r>
            <a:r>
              <a:rPr lang="en-GB" dirty="0" err="1" smtClean="0"/>
              <a:t>nn</a:t>
            </a:r>
            <a:r>
              <a:rPr lang="en-GB" dirty="0" err="1" smtClean="0">
                <a:solidFill>
                  <a:srgbClr val="FF0000"/>
                </a:solidFill>
              </a:rPr>
              <a:t>en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1472" y="1214422"/>
            <a:ext cx="2857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>
                <a:latin typeface="+mn-lt"/>
              </a:rPr>
              <a:t>e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>
                <a:latin typeface="+mn-lt"/>
              </a:rPr>
              <a:t>t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rinken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>
                <a:latin typeface="+mn-lt"/>
              </a:rPr>
              <a:t>l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>
                <a:latin typeface="+mn-lt"/>
              </a:rPr>
              <a:t>d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enken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setzen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sprechen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dirty="0" err="1">
                <a:latin typeface="+mn-lt"/>
              </a:rPr>
              <a:t>s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chlafen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GB" sz="3200" kern="0" noProof="0" dirty="0" err="1">
                <a:latin typeface="+mn-lt"/>
              </a:rPr>
              <a:t>s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ehen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lphaUcPeriod"/>
            </a:pPr>
            <a:r>
              <a:rPr lang="en-GB" sz="3200" dirty="0" err="1" smtClean="0"/>
              <a:t>gewinnen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86512" y="1214422"/>
            <a:ext cx="30432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drank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thought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kern="0" dirty="0">
                <a:latin typeface="+mn-lt"/>
              </a:rPr>
              <a:t>s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poke(n)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slept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saw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2"/>
            <a:ext cx="197168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 descr="MCj0304299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5072074"/>
            <a:ext cx="25638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6643702" y="428604"/>
            <a:ext cx="1604968" cy="2000264"/>
            <a:chOff x="1133" y="-1367"/>
            <a:chExt cx="1178" cy="2250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1133" y="-678"/>
              <a:ext cx="461" cy="766"/>
            </a:xfrm>
            <a:custGeom>
              <a:avLst/>
              <a:gdLst/>
              <a:ahLst/>
              <a:cxnLst>
                <a:cxn ang="0">
                  <a:pos x="488" y="228"/>
                </a:cxn>
                <a:cxn ang="0">
                  <a:pos x="584" y="133"/>
                </a:cxn>
                <a:cxn ang="0">
                  <a:pos x="715" y="39"/>
                </a:cxn>
                <a:cxn ang="0">
                  <a:pos x="809" y="0"/>
                </a:cxn>
                <a:cxn ang="0">
                  <a:pos x="922" y="8"/>
                </a:cxn>
                <a:cxn ang="0">
                  <a:pos x="922" y="96"/>
                </a:cxn>
                <a:cxn ang="0">
                  <a:pos x="865" y="171"/>
                </a:cxn>
                <a:cxn ang="0">
                  <a:pos x="759" y="228"/>
                </a:cxn>
                <a:cxn ang="0">
                  <a:pos x="496" y="348"/>
                </a:cxn>
                <a:cxn ang="0">
                  <a:pos x="243" y="493"/>
                </a:cxn>
                <a:cxn ang="0">
                  <a:pos x="137" y="530"/>
                </a:cxn>
                <a:cxn ang="0">
                  <a:pos x="101" y="587"/>
                </a:cxn>
                <a:cxn ang="0">
                  <a:pos x="137" y="644"/>
                </a:cxn>
                <a:cxn ang="0">
                  <a:pos x="357" y="857"/>
                </a:cxn>
                <a:cxn ang="0">
                  <a:pos x="457" y="927"/>
                </a:cxn>
                <a:cxn ang="0">
                  <a:pos x="607" y="1046"/>
                </a:cxn>
                <a:cxn ang="0">
                  <a:pos x="759" y="1160"/>
                </a:cxn>
                <a:cxn ang="0">
                  <a:pos x="752" y="1217"/>
                </a:cxn>
                <a:cxn ang="0">
                  <a:pos x="638" y="1235"/>
                </a:cxn>
                <a:cxn ang="0">
                  <a:pos x="470" y="1235"/>
                </a:cxn>
                <a:cxn ang="0">
                  <a:pos x="364" y="1292"/>
                </a:cxn>
                <a:cxn ang="0">
                  <a:pos x="326" y="1438"/>
                </a:cxn>
                <a:cxn ang="0">
                  <a:pos x="326" y="1513"/>
                </a:cxn>
                <a:cxn ang="0">
                  <a:pos x="282" y="1531"/>
                </a:cxn>
                <a:cxn ang="0">
                  <a:pos x="212" y="1463"/>
                </a:cxn>
                <a:cxn ang="0">
                  <a:pos x="225" y="1342"/>
                </a:cxn>
                <a:cxn ang="0">
                  <a:pos x="287" y="1254"/>
                </a:cxn>
                <a:cxn ang="0">
                  <a:pos x="413" y="1178"/>
                </a:cxn>
                <a:cxn ang="0">
                  <a:pos x="551" y="1142"/>
                </a:cxn>
                <a:cxn ang="0">
                  <a:pos x="563" y="1103"/>
                </a:cxn>
                <a:cxn ang="0">
                  <a:pos x="496" y="1028"/>
                </a:cxn>
                <a:cxn ang="0">
                  <a:pos x="207" y="838"/>
                </a:cxn>
                <a:cxn ang="0">
                  <a:pos x="119" y="763"/>
                </a:cxn>
                <a:cxn ang="0">
                  <a:pos x="37" y="662"/>
                </a:cxn>
                <a:cxn ang="0">
                  <a:pos x="0" y="548"/>
                </a:cxn>
                <a:cxn ang="0">
                  <a:pos x="24" y="480"/>
                </a:cxn>
                <a:cxn ang="0">
                  <a:pos x="168" y="436"/>
                </a:cxn>
                <a:cxn ang="0">
                  <a:pos x="344" y="361"/>
                </a:cxn>
                <a:cxn ang="0">
                  <a:pos x="457" y="283"/>
                </a:cxn>
                <a:cxn ang="0">
                  <a:pos x="488" y="228"/>
                </a:cxn>
              </a:cxnLst>
              <a:rect l="0" t="0" r="r" b="b"/>
              <a:pathLst>
                <a:path w="922" h="1531">
                  <a:moveTo>
                    <a:pt x="488" y="228"/>
                  </a:moveTo>
                  <a:lnTo>
                    <a:pt x="584" y="133"/>
                  </a:lnTo>
                  <a:lnTo>
                    <a:pt x="715" y="39"/>
                  </a:lnTo>
                  <a:lnTo>
                    <a:pt x="809" y="0"/>
                  </a:lnTo>
                  <a:lnTo>
                    <a:pt x="922" y="8"/>
                  </a:lnTo>
                  <a:lnTo>
                    <a:pt x="922" y="96"/>
                  </a:lnTo>
                  <a:lnTo>
                    <a:pt x="865" y="171"/>
                  </a:lnTo>
                  <a:lnTo>
                    <a:pt x="759" y="228"/>
                  </a:lnTo>
                  <a:lnTo>
                    <a:pt x="496" y="348"/>
                  </a:lnTo>
                  <a:lnTo>
                    <a:pt x="243" y="493"/>
                  </a:lnTo>
                  <a:lnTo>
                    <a:pt x="137" y="530"/>
                  </a:lnTo>
                  <a:lnTo>
                    <a:pt x="101" y="587"/>
                  </a:lnTo>
                  <a:lnTo>
                    <a:pt x="137" y="644"/>
                  </a:lnTo>
                  <a:lnTo>
                    <a:pt x="357" y="857"/>
                  </a:lnTo>
                  <a:lnTo>
                    <a:pt x="457" y="927"/>
                  </a:lnTo>
                  <a:lnTo>
                    <a:pt x="607" y="1046"/>
                  </a:lnTo>
                  <a:lnTo>
                    <a:pt x="759" y="1160"/>
                  </a:lnTo>
                  <a:lnTo>
                    <a:pt x="752" y="1217"/>
                  </a:lnTo>
                  <a:lnTo>
                    <a:pt x="638" y="1235"/>
                  </a:lnTo>
                  <a:lnTo>
                    <a:pt x="470" y="1235"/>
                  </a:lnTo>
                  <a:lnTo>
                    <a:pt x="364" y="1292"/>
                  </a:lnTo>
                  <a:lnTo>
                    <a:pt x="326" y="1438"/>
                  </a:lnTo>
                  <a:lnTo>
                    <a:pt x="326" y="1513"/>
                  </a:lnTo>
                  <a:lnTo>
                    <a:pt x="282" y="1531"/>
                  </a:lnTo>
                  <a:lnTo>
                    <a:pt x="212" y="1463"/>
                  </a:lnTo>
                  <a:lnTo>
                    <a:pt x="225" y="1342"/>
                  </a:lnTo>
                  <a:lnTo>
                    <a:pt x="287" y="1254"/>
                  </a:lnTo>
                  <a:lnTo>
                    <a:pt x="413" y="1178"/>
                  </a:lnTo>
                  <a:lnTo>
                    <a:pt x="551" y="1142"/>
                  </a:lnTo>
                  <a:lnTo>
                    <a:pt x="563" y="1103"/>
                  </a:lnTo>
                  <a:lnTo>
                    <a:pt x="496" y="1028"/>
                  </a:lnTo>
                  <a:lnTo>
                    <a:pt x="207" y="838"/>
                  </a:lnTo>
                  <a:lnTo>
                    <a:pt x="119" y="763"/>
                  </a:lnTo>
                  <a:lnTo>
                    <a:pt x="37" y="662"/>
                  </a:lnTo>
                  <a:lnTo>
                    <a:pt x="0" y="548"/>
                  </a:lnTo>
                  <a:lnTo>
                    <a:pt x="24" y="480"/>
                  </a:lnTo>
                  <a:lnTo>
                    <a:pt x="168" y="436"/>
                  </a:lnTo>
                  <a:lnTo>
                    <a:pt x="344" y="361"/>
                  </a:lnTo>
                  <a:lnTo>
                    <a:pt x="457" y="283"/>
                  </a:lnTo>
                  <a:lnTo>
                    <a:pt x="488" y="2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1544" y="-712"/>
              <a:ext cx="321" cy="734"/>
            </a:xfrm>
            <a:custGeom>
              <a:avLst/>
              <a:gdLst/>
              <a:ahLst/>
              <a:cxnLst>
                <a:cxn ang="0">
                  <a:pos x="137" y="112"/>
                </a:cxn>
                <a:cxn ang="0">
                  <a:pos x="194" y="19"/>
                </a:cxn>
                <a:cxn ang="0">
                  <a:pos x="264" y="0"/>
                </a:cxn>
                <a:cxn ang="0">
                  <a:pos x="359" y="0"/>
                </a:cxn>
                <a:cxn ang="0">
                  <a:pos x="478" y="68"/>
                </a:cxn>
                <a:cxn ang="0">
                  <a:pos x="553" y="221"/>
                </a:cxn>
                <a:cxn ang="0">
                  <a:pos x="609" y="416"/>
                </a:cxn>
                <a:cxn ang="0">
                  <a:pos x="642" y="616"/>
                </a:cxn>
                <a:cxn ang="0">
                  <a:pos x="642" y="888"/>
                </a:cxn>
                <a:cxn ang="0">
                  <a:pos x="573" y="1184"/>
                </a:cxn>
                <a:cxn ang="0">
                  <a:pos x="472" y="1359"/>
                </a:cxn>
                <a:cxn ang="0">
                  <a:pos x="339" y="1447"/>
                </a:cxn>
                <a:cxn ang="0">
                  <a:pos x="214" y="1467"/>
                </a:cxn>
                <a:cxn ang="0">
                  <a:pos x="119" y="1410"/>
                </a:cxn>
                <a:cxn ang="0">
                  <a:pos x="44" y="1340"/>
                </a:cxn>
                <a:cxn ang="0">
                  <a:pos x="24" y="1228"/>
                </a:cxn>
                <a:cxn ang="0">
                  <a:pos x="0" y="1013"/>
                </a:cxn>
                <a:cxn ang="0">
                  <a:pos x="19" y="748"/>
                </a:cxn>
                <a:cxn ang="0">
                  <a:pos x="75" y="473"/>
                </a:cxn>
                <a:cxn ang="0">
                  <a:pos x="112" y="276"/>
                </a:cxn>
                <a:cxn ang="0">
                  <a:pos x="137" y="112"/>
                </a:cxn>
              </a:cxnLst>
              <a:rect l="0" t="0" r="r" b="b"/>
              <a:pathLst>
                <a:path w="642" h="1467">
                  <a:moveTo>
                    <a:pt x="137" y="112"/>
                  </a:moveTo>
                  <a:lnTo>
                    <a:pt x="194" y="19"/>
                  </a:lnTo>
                  <a:lnTo>
                    <a:pt x="264" y="0"/>
                  </a:lnTo>
                  <a:lnTo>
                    <a:pt x="359" y="0"/>
                  </a:lnTo>
                  <a:lnTo>
                    <a:pt x="478" y="68"/>
                  </a:lnTo>
                  <a:lnTo>
                    <a:pt x="553" y="221"/>
                  </a:lnTo>
                  <a:lnTo>
                    <a:pt x="609" y="416"/>
                  </a:lnTo>
                  <a:lnTo>
                    <a:pt x="642" y="616"/>
                  </a:lnTo>
                  <a:lnTo>
                    <a:pt x="642" y="888"/>
                  </a:lnTo>
                  <a:lnTo>
                    <a:pt x="573" y="1184"/>
                  </a:lnTo>
                  <a:lnTo>
                    <a:pt x="472" y="1359"/>
                  </a:lnTo>
                  <a:lnTo>
                    <a:pt x="339" y="1447"/>
                  </a:lnTo>
                  <a:lnTo>
                    <a:pt x="214" y="1467"/>
                  </a:lnTo>
                  <a:lnTo>
                    <a:pt x="119" y="1410"/>
                  </a:lnTo>
                  <a:lnTo>
                    <a:pt x="44" y="1340"/>
                  </a:lnTo>
                  <a:lnTo>
                    <a:pt x="24" y="1228"/>
                  </a:lnTo>
                  <a:lnTo>
                    <a:pt x="0" y="1013"/>
                  </a:lnTo>
                  <a:lnTo>
                    <a:pt x="19" y="748"/>
                  </a:lnTo>
                  <a:lnTo>
                    <a:pt x="75" y="473"/>
                  </a:lnTo>
                  <a:lnTo>
                    <a:pt x="112" y="276"/>
                  </a:lnTo>
                  <a:lnTo>
                    <a:pt x="137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1632" y="-74"/>
              <a:ext cx="188" cy="957"/>
            </a:xfrm>
            <a:custGeom>
              <a:avLst/>
              <a:gdLst/>
              <a:ahLst/>
              <a:cxnLst>
                <a:cxn ang="0">
                  <a:pos x="181" y="338"/>
                </a:cxn>
                <a:cxn ang="0">
                  <a:pos x="130" y="213"/>
                </a:cxn>
                <a:cxn ang="0">
                  <a:pos x="130" y="75"/>
                </a:cxn>
                <a:cxn ang="0">
                  <a:pos x="199" y="0"/>
                </a:cxn>
                <a:cxn ang="0">
                  <a:pos x="280" y="37"/>
                </a:cxn>
                <a:cxn ang="0">
                  <a:pos x="336" y="169"/>
                </a:cxn>
                <a:cxn ang="0">
                  <a:pos x="367" y="395"/>
                </a:cxn>
                <a:cxn ang="0">
                  <a:pos x="375" y="678"/>
                </a:cxn>
                <a:cxn ang="0">
                  <a:pos x="355" y="924"/>
                </a:cxn>
                <a:cxn ang="0">
                  <a:pos x="318" y="1189"/>
                </a:cxn>
                <a:cxn ang="0">
                  <a:pos x="318" y="1509"/>
                </a:cxn>
                <a:cxn ang="0">
                  <a:pos x="367" y="1641"/>
                </a:cxn>
                <a:cxn ang="0">
                  <a:pos x="349" y="1704"/>
                </a:cxn>
                <a:cxn ang="0">
                  <a:pos x="261" y="1724"/>
                </a:cxn>
                <a:cxn ang="0">
                  <a:pos x="168" y="1812"/>
                </a:cxn>
                <a:cxn ang="0">
                  <a:pos x="124" y="1887"/>
                </a:cxn>
                <a:cxn ang="0">
                  <a:pos x="18" y="1913"/>
                </a:cxn>
                <a:cxn ang="0">
                  <a:pos x="0" y="1830"/>
                </a:cxn>
                <a:cxn ang="0">
                  <a:pos x="36" y="1761"/>
                </a:cxn>
                <a:cxn ang="0">
                  <a:pos x="168" y="1704"/>
                </a:cxn>
                <a:cxn ang="0">
                  <a:pos x="261" y="1661"/>
                </a:cxn>
                <a:cxn ang="0">
                  <a:pos x="292" y="1623"/>
                </a:cxn>
                <a:cxn ang="0">
                  <a:pos x="256" y="1516"/>
                </a:cxn>
                <a:cxn ang="0">
                  <a:pos x="225" y="1301"/>
                </a:cxn>
                <a:cxn ang="0">
                  <a:pos x="217" y="1044"/>
                </a:cxn>
                <a:cxn ang="0">
                  <a:pos x="225" y="873"/>
                </a:cxn>
                <a:cxn ang="0">
                  <a:pos x="236" y="641"/>
                </a:cxn>
                <a:cxn ang="0">
                  <a:pos x="217" y="434"/>
                </a:cxn>
                <a:cxn ang="0">
                  <a:pos x="181" y="338"/>
                </a:cxn>
              </a:cxnLst>
              <a:rect l="0" t="0" r="r" b="b"/>
              <a:pathLst>
                <a:path w="375" h="1913">
                  <a:moveTo>
                    <a:pt x="181" y="338"/>
                  </a:moveTo>
                  <a:lnTo>
                    <a:pt x="130" y="213"/>
                  </a:lnTo>
                  <a:lnTo>
                    <a:pt x="130" y="75"/>
                  </a:lnTo>
                  <a:lnTo>
                    <a:pt x="199" y="0"/>
                  </a:lnTo>
                  <a:lnTo>
                    <a:pt x="280" y="37"/>
                  </a:lnTo>
                  <a:lnTo>
                    <a:pt x="336" y="169"/>
                  </a:lnTo>
                  <a:lnTo>
                    <a:pt x="367" y="395"/>
                  </a:lnTo>
                  <a:lnTo>
                    <a:pt x="375" y="678"/>
                  </a:lnTo>
                  <a:lnTo>
                    <a:pt x="355" y="924"/>
                  </a:lnTo>
                  <a:lnTo>
                    <a:pt x="318" y="1189"/>
                  </a:lnTo>
                  <a:lnTo>
                    <a:pt x="318" y="1509"/>
                  </a:lnTo>
                  <a:lnTo>
                    <a:pt x="367" y="1641"/>
                  </a:lnTo>
                  <a:lnTo>
                    <a:pt x="349" y="1704"/>
                  </a:lnTo>
                  <a:lnTo>
                    <a:pt x="261" y="1724"/>
                  </a:lnTo>
                  <a:lnTo>
                    <a:pt x="168" y="1812"/>
                  </a:lnTo>
                  <a:lnTo>
                    <a:pt x="124" y="1887"/>
                  </a:lnTo>
                  <a:lnTo>
                    <a:pt x="18" y="1913"/>
                  </a:lnTo>
                  <a:lnTo>
                    <a:pt x="0" y="1830"/>
                  </a:lnTo>
                  <a:lnTo>
                    <a:pt x="36" y="1761"/>
                  </a:lnTo>
                  <a:lnTo>
                    <a:pt x="168" y="1704"/>
                  </a:lnTo>
                  <a:lnTo>
                    <a:pt x="261" y="1661"/>
                  </a:lnTo>
                  <a:lnTo>
                    <a:pt x="292" y="1623"/>
                  </a:lnTo>
                  <a:lnTo>
                    <a:pt x="256" y="1516"/>
                  </a:lnTo>
                  <a:lnTo>
                    <a:pt x="225" y="1301"/>
                  </a:lnTo>
                  <a:lnTo>
                    <a:pt x="217" y="1044"/>
                  </a:lnTo>
                  <a:lnTo>
                    <a:pt x="225" y="873"/>
                  </a:lnTo>
                  <a:lnTo>
                    <a:pt x="236" y="641"/>
                  </a:lnTo>
                  <a:lnTo>
                    <a:pt x="217" y="434"/>
                  </a:lnTo>
                  <a:lnTo>
                    <a:pt x="181" y="3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1370" y="-72"/>
              <a:ext cx="292" cy="954"/>
            </a:xfrm>
            <a:custGeom>
              <a:avLst/>
              <a:gdLst/>
              <a:ahLst/>
              <a:cxnLst>
                <a:cxn ang="0">
                  <a:pos x="358" y="176"/>
                </a:cxn>
                <a:cxn ang="0">
                  <a:pos x="420" y="57"/>
                </a:cxn>
                <a:cxn ang="0">
                  <a:pos x="495" y="0"/>
                </a:cxn>
                <a:cxn ang="0">
                  <a:pos x="583" y="36"/>
                </a:cxn>
                <a:cxn ang="0">
                  <a:pos x="570" y="150"/>
                </a:cxn>
                <a:cxn ang="0">
                  <a:pos x="514" y="231"/>
                </a:cxn>
                <a:cxn ang="0">
                  <a:pos x="402" y="433"/>
                </a:cxn>
                <a:cxn ang="0">
                  <a:pos x="327" y="628"/>
                </a:cxn>
                <a:cxn ang="0">
                  <a:pos x="283" y="836"/>
                </a:cxn>
                <a:cxn ang="0">
                  <a:pos x="289" y="1038"/>
                </a:cxn>
                <a:cxn ang="0">
                  <a:pos x="358" y="1308"/>
                </a:cxn>
                <a:cxn ang="0">
                  <a:pos x="415" y="1567"/>
                </a:cxn>
                <a:cxn ang="0">
                  <a:pos x="495" y="1679"/>
                </a:cxn>
                <a:cxn ang="0">
                  <a:pos x="490" y="1744"/>
                </a:cxn>
                <a:cxn ang="0">
                  <a:pos x="420" y="1775"/>
                </a:cxn>
                <a:cxn ang="0">
                  <a:pos x="263" y="1799"/>
                </a:cxn>
                <a:cxn ang="0">
                  <a:pos x="152" y="1869"/>
                </a:cxn>
                <a:cxn ang="0">
                  <a:pos x="95" y="1907"/>
                </a:cxn>
                <a:cxn ang="0">
                  <a:pos x="0" y="1819"/>
                </a:cxn>
                <a:cxn ang="0">
                  <a:pos x="20" y="1762"/>
                </a:cxn>
                <a:cxn ang="0">
                  <a:pos x="113" y="1724"/>
                </a:cxn>
                <a:cxn ang="0">
                  <a:pos x="232" y="1705"/>
                </a:cxn>
                <a:cxn ang="0">
                  <a:pos x="345" y="1705"/>
                </a:cxn>
                <a:cxn ang="0">
                  <a:pos x="364" y="1668"/>
                </a:cxn>
                <a:cxn ang="0">
                  <a:pos x="345" y="1604"/>
                </a:cxn>
                <a:cxn ang="0">
                  <a:pos x="250" y="1360"/>
                </a:cxn>
                <a:cxn ang="0">
                  <a:pos x="188" y="1119"/>
                </a:cxn>
                <a:cxn ang="0">
                  <a:pos x="157" y="944"/>
                </a:cxn>
                <a:cxn ang="0">
                  <a:pos x="152" y="781"/>
                </a:cxn>
                <a:cxn ang="0">
                  <a:pos x="175" y="623"/>
                </a:cxn>
                <a:cxn ang="0">
                  <a:pos x="232" y="459"/>
                </a:cxn>
                <a:cxn ang="0">
                  <a:pos x="320" y="244"/>
                </a:cxn>
                <a:cxn ang="0">
                  <a:pos x="358" y="176"/>
                </a:cxn>
              </a:cxnLst>
              <a:rect l="0" t="0" r="r" b="b"/>
              <a:pathLst>
                <a:path w="583" h="1907">
                  <a:moveTo>
                    <a:pt x="358" y="176"/>
                  </a:moveTo>
                  <a:lnTo>
                    <a:pt x="420" y="57"/>
                  </a:lnTo>
                  <a:lnTo>
                    <a:pt x="495" y="0"/>
                  </a:lnTo>
                  <a:lnTo>
                    <a:pt x="583" y="36"/>
                  </a:lnTo>
                  <a:lnTo>
                    <a:pt x="570" y="150"/>
                  </a:lnTo>
                  <a:lnTo>
                    <a:pt x="514" y="231"/>
                  </a:lnTo>
                  <a:lnTo>
                    <a:pt x="402" y="433"/>
                  </a:lnTo>
                  <a:lnTo>
                    <a:pt x="327" y="628"/>
                  </a:lnTo>
                  <a:lnTo>
                    <a:pt x="283" y="836"/>
                  </a:lnTo>
                  <a:lnTo>
                    <a:pt x="289" y="1038"/>
                  </a:lnTo>
                  <a:lnTo>
                    <a:pt x="358" y="1308"/>
                  </a:lnTo>
                  <a:lnTo>
                    <a:pt x="415" y="1567"/>
                  </a:lnTo>
                  <a:lnTo>
                    <a:pt x="495" y="1679"/>
                  </a:lnTo>
                  <a:lnTo>
                    <a:pt x="490" y="1744"/>
                  </a:lnTo>
                  <a:lnTo>
                    <a:pt x="420" y="1775"/>
                  </a:lnTo>
                  <a:lnTo>
                    <a:pt x="263" y="1799"/>
                  </a:lnTo>
                  <a:lnTo>
                    <a:pt x="152" y="1869"/>
                  </a:lnTo>
                  <a:lnTo>
                    <a:pt x="95" y="1907"/>
                  </a:lnTo>
                  <a:lnTo>
                    <a:pt x="0" y="1819"/>
                  </a:lnTo>
                  <a:lnTo>
                    <a:pt x="20" y="1762"/>
                  </a:lnTo>
                  <a:lnTo>
                    <a:pt x="113" y="1724"/>
                  </a:lnTo>
                  <a:lnTo>
                    <a:pt x="232" y="1705"/>
                  </a:lnTo>
                  <a:lnTo>
                    <a:pt x="345" y="1705"/>
                  </a:lnTo>
                  <a:lnTo>
                    <a:pt x="364" y="1668"/>
                  </a:lnTo>
                  <a:lnTo>
                    <a:pt x="345" y="1604"/>
                  </a:lnTo>
                  <a:lnTo>
                    <a:pt x="250" y="1360"/>
                  </a:lnTo>
                  <a:lnTo>
                    <a:pt x="188" y="1119"/>
                  </a:lnTo>
                  <a:lnTo>
                    <a:pt x="157" y="944"/>
                  </a:lnTo>
                  <a:lnTo>
                    <a:pt x="152" y="781"/>
                  </a:lnTo>
                  <a:lnTo>
                    <a:pt x="175" y="623"/>
                  </a:lnTo>
                  <a:lnTo>
                    <a:pt x="232" y="459"/>
                  </a:lnTo>
                  <a:lnTo>
                    <a:pt x="320" y="244"/>
                  </a:lnTo>
                  <a:lnTo>
                    <a:pt x="358" y="1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1426" y="-1261"/>
              <a:ext cx="376" cy="498"/>
            </a:xfrm>
            <a:custGeom>
              <a:avLst/>
              <a:gdLst/>
              <a:ahLst/>
              <a:cxnLst>
                <a:cxn ang="0">
                  <a:pos x="275" y="833"/>
                </a:cxn>
                <a:cxn ang="0">
                  <a:pos x="331" y="958"/>
                </a:cxn>
                <a:cxn ang="0">
                  <a:pos x="463" y="996"/>
                </a:cxn>
                <a:cxn ang="0">
                  <a:pos x="577" y="984"/>
                </a:cxn>
                <a:cxn ang="0">
                  <a:pos x="670" y="903"/>
                </a:cxn>
                <a:cxn ang="0">
                  <a:pos x="745" y="737"/>
                </a:cxn>
                <a:cxn ang="0">
                  <a:pos x="752" y="542"/>
                </a:cxn>
                <a:cxn ang="0">
                  <a:pos x="726" y="371"/>
                </a:cxn>
                <a:cxn ang="0">
                  <a:pos x="620" y="182"/>
                </a:cxn>
                <a:cxn ang="0">
                  <a:pos x="544" y="94"/>
                </a:cxn>
                <a:cxn ang="0">
                  <a:pos x="463" y="39"/>
                </a:cxn>
                <a:cxn ang="0">
                  <a:pos x="388" y="0"/>
                </a:cxn>
                <a:cxn ang="0">
                  <a:pos x="256" y="13"/>
                </a:cxn>
                <a:cxn ang="0">
                  <a:pos x="187" y="127"/>
                </a:cxn>
                <a:cxn ang="0">
                  <a:pos x="150" y="246"/>
                </a:cxn>
                <a:cxn ang="0">
                  <a:pos x="150" y="436"/>
                </a:cxn>
                <a:cxn ang="0">
                  <a:pos x="181" y="618"/>
                </a:cxn>
                <a:cxn ang="0">
                  <a:pos x="218" y="719"/>
                </a:cxn>
                <a:cxn ang="0">
                  <a:pos x="11" y="870"/>
                </a:cxn>
                <a:cxn ang="0">
                  <a:pos x="0" y="927"/>
                </a:cxn>
                <a:cxn ang="0">
                  <a:pos x="31" y="958"/>
                </a:cxn>
                <a:cxn ang="0">
                  <a:pos x="256" y="789"/>
                </a:cxn>
                <a:cxn ang="0">
                  <a:pos x="275" y="833"/>
                </a:cxn>
              </a:cxnLst>
              <a:rect l="0" t="0" r="r" b="b"/>
              <a:pathLst>
                <a:path w="752" h="996">
                  <a:moveTo>
                    <a:pt x="275" y="833"/>
                  </a:moveTo>
                  <a:lnTo>
                    <a:pt x="331" y="958"/>
                  </a:lnTo>
                  <a:lnTo>
                    <a:pt x="463" y="996"/>
                  </a:lnTo>
                  <a:lnTo>
                    <a:pt x="577" y="984"/>
                  </a:lnTo>
                  <a:lnTo>
                    <a:pt x="670" y="903"/>
                  </a:lnTo>
                  <a:lnTo>
                    <a:pt x="745" y="737"/>
                  </a:lnTo>
                  <a:lnTo>
                    <a:pt x="752" y="542"/>
                  </a:lnTo>
                  <a:lnTo>
                    <a:pt x="726" y="371"/>
                  </a:lnTo>
                  <a:lnTo>
                    <a:pt x="620" y="182"/>
                  </a:lnTo>
                  <a:lnTo>
                    <a:pt x="544" y="94"/>
                  </a:lnTo>
                  <a:lnTo>
                    <a:pt x="463" y="39"/>
                  </a:lnTo>
                  <a:lnTo>
                    <a:pt x="388" y="0"/>
                  </a:lnTo>
                  <a:lnTo>
                    <a:pt x="256" y="13"/>
                  </a:lnTo>
                  <a:lnTo>
                    <a:pt x="187" y="127"/>
                  </a:lnTo>
                  <a:lnTo>
                    <a:pt x="150" y="246"/>
                  </a:lnTo>
                  <a:lnTo>
                    <a:pt x="150" y="436"/>
                  </a:lnTo>
                  <a:lnTo>
                    <a:pt x="181" y="618"/>
                  </a:lnTo>
                  <a:lnTo>
                    <a:pt x="218" y="719"/>
                  </a:lnTo>
                  <a:lnTo>
                    <a:pt x="11" y="870"/>
                  </a:lnTo>
                  <a:lnTo>
                    <a:pt x="0" y="927"/>
                  </a:lnTo>
                  <a:lnTo>
                    <a:pt x="31" y="958"/>
                  </a:lnTo>
                  <a:lnTo>
                    <a:pt x="256" y="789"/>
                  </a:lnTo>
                  <a:lnTo>
                    <a:pt x="275" y="8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1563" y="-1367"/>
              <a:ext cx="748" cy="833"/>
            </a:xfrm>
            <a:custGeom>
              <a:avLst/>
              <a:gdLst/>
              <a:ahLst/>
              <a:cxnLst>
                <a:cxn ang="0">
                  <a:pos x="995" y="1152"/>
                </a:cxn>
                <a:cxn ang="0">
                  <a:pos x="920" y="1228"/>
                </a:cxn>
                <a:cxn ang="0">
                  <a:pos x="762" y="1321"/>
                </a:cxn>
                <a:cxn ang="0">
                  <a:pos x="620" y="1378"/>
                </a:cxn>
                <a:cxn ang="0">
                  <a:pos x="519" y="1435"/>
                </a:cxn>
                <a:cxn ang="0">
                  <a:pos x="424" y="1511"/>
                </a:cxn>
                <a:cxn ang="0">
                  <a:pos x="413" y="1643"/>
                </a:cxn>
                <a:cxn ang="0">
                  <a:pos x="506" y="1667"/>
                </a:cxn>
                <a:cxn ang="0">
                  <a:pos x="744" y="1529"/>
                </a:cxn>
                <a:cxn ang="0">
                  <a:pos x="920" y="1365"/>
                </a:cxn>
                <a:cxn ang="0">
                  <a:pos x="1126" y="1158"/>
                </a:cxn>
                <a:cxn ang="0">
                  <a:pos x="1295" y="1025"/>
                </a:cxn>
                <a:cxn ang="0">
                  <a:pos x="1439" y="924"/>
                </a:cxn>
                <a:cxn ang="0">
                  <a:pos x="1496" y="875"/>
                </a:cxn>
                <a:cxn ang="0">
                  <a:pos x="1476" y="812"/>
                </a:cxn>
                <a:cxn ang="0">
                  <a:pos x="1408" y="724"/>
                </a:cxn>
                <a:cxn ang="0">
                  <a:pos x="1157" y="586"/>
                </a:cxn>
                <a:cxn ang="0">
                  <a:pos x="920" y="459"/>
                </a:cxn>
                <a:cxn ang="0">
                  <a:pos x="631" y="327"/>
                </a:cxn>
                <a:cxn ang="0">
                  <a:pos x="525" y="252"/>
                </a:cxn>
                <a:cxn ang="0">
                  <a:pos x="413" y="151"/>
                </a:cxn>
                <a:cxn ang="0">
                  <a:pos x="300" y="38"/>
                </a:cxn>
                <a:cxn ang="0">
                  <a:pos x="199" y="0"/>
                </a:cxn>
                <a:cxn ang="0">
                  <a:pos x="0" y="140"/>
                </a:cxn>
                <a:cxn ang="0">
                  <a:pos x="13" y="270"/>
                </a:cxn>
                <a:cxn ang="0">
                  <a:pos x="49" y="321"/>
                </a:cxn>
                <a:cxn ang="0">
                  <a:pos x="150" y="301"/>
                </a:cxn>
                <a:cxn ang="0">
                  <a:pos x="131" y="246"/>
                </a:cxn>
                <a:cxn ang="0">
                  <a:pos x="93" y="226"/>
                </a:cxn>
                <a:cxn ang="0">
                  <a:pos x="75" y="158"/>
                </a:cxn>
                <a:cxn ang="0">
                  <a:pos x="186" y="83"/>
                </a:cxn>
                <a:cxn ang="0">
                  <a:pos x="281" y="158"/>
                </a:cxn>
                <a:cxn ang="0">
                  <a:pos x="281" y="226"/>
                </a:cxn>
                <a:cxn ang="0">
                  <a:pos x="243" y="309"/>
                </a:cxn>
                <a:cxn ang="0">
                  <a:pos x="274" y="366"/>
                </a:cxn>
                <a:cxn ang="0">
                  <a:pos x="462" y="415"/>
                </a:cxn>
                <a:cxn ang="0">
                  <a:pos x="537" y="345"/>
                </a:cxn>
                <a:cxn ang="0">
                  <a:pos x="788" y="498"/>
                </a:cxn>
                <a:cxn ang="0">
                  <a:pos x="995" y="592"/>
                </a:cxn>
                <a:cxn ang="0">
                  <a:pos x="1108" y="649"/>
                </a:cxn>
                <a:cxn ang="0">
                  <a:pos x="1220" y="706"/>
                </a:cxn>
                <a:cxn ang="0">
                  <a:pos x="1307" y="781"/>
                </a:cxn>
                <a:cxn ang="0">
                  <a:pos x="1364" y="856"/>
                </a:cxn>
                <a:cxn ang="0">
                  <a:pos x="1313" y="911"/>
                </a:cxn>
                <a:cxn ang="0">
                  <a:pos x="1194" y="989"/>
                </a:cxn>
                <a:cxn ang="0">
                  <a:pos x="1070" y="1075"/>
                </a:cxn>
                <a:cxn ang="0">
                  <a:pos x="995" y="1152"/>
                </a:cxn>
              </a:cxnLst>
              <a:rect l="0" t="0" r="r" b="b"/>
              <a:pathLst>
                <a:path w="1496" h="1667">
                  <a:moveTo>
                    <a:pt x="995" y="1152"/>
                  </a:moveTo>
                  <a:lnTo>
                    <a:pt x="920" y="1228"/>
                  </a:lnTo>
                  <a:lnTo>
                    <a:pt x="762" y="1321"/>
                  </a:lnTo>
                  <a:lnTo>
                    <a:pt x="620" y="1378"/>
                  </a:lnTo>
                  <a:lnTo>
                    <a:pt x="519" y="1435"/>
                  </a:lnTo>
                  <a:lnTo>
                    <a:pt x="424" y="1511"/>
                  </a:lnTo>
                  <a:lnTo>
                    <a:pt x="413" y="1643"/>
                  </a:lnTo>
                  <a:lnTo>
                    <a:pt x="506" y="1667"/>
                  </a:lnTo>
                  <a:lnTo>
                    <a:pt x="744" y="1529"/>
                  </a:lnTo>
                  <a:lnTo>
                    <a:pt x="920" y="1365"/>
                  </a:lnTo>
                  <a:lnTo>
                    <a:pt x="1126" y="1158"/>
                  </a:lnTo>
                  <a:lnTo>
                    <a:pt x="1295" y="1025"/>
                  </a:lnTo>
                  <a:lnTo>
                    <a:pt x="1439" y="924"/>
                  </a:lnTo>
                  <a:lnTo>
                    <a:pt x="1496" y="875"/>
                  </a:lnTo>
                  <a:lnTo>
                    <a:pt x="1476" y="812"/>
                  </a:lnTo>
                  <a:lnTo>
                    <a:pt x="1408" y="724"/>
                  </a:lnTo>
                  <a:lnTo>
                    <a:pt x="1157" y="586"/>
                  </a:lnTo>
                  <a:lnTo>
                    <a:pt x="920" y="459"/>
                  </a:lnTo>
                  <a:lnTo>
                    <a:pt x="631" y="327"/>
                  </a:lnTo>
                  <a:lnTo>
                    <a:pt x="525" y="252"/>
                  </a:lnTo>
                  <a:lnTo>
                    <a:pt x="413" y="151"/>
                  </a:lnTo>
                  <a:lnTo>
                    <a:pt x="300" y="38"/>
                  </a:lnTo>
                  <a:lnTo>
                    <a:pt x="199" y="0"/>
                  </a:lnTo>
                  <a:lnTo>
                    <a:pt x="0" y="140"/>
                  </a:lnTo>
                  <a:lnTo>
                    <a:pt x="13" y="270"/>
                  </a:lnTo>
                  <a:lnTo>
                    <a:pt x="49" y="321"/>
                  </a:lnTo>
                  <a:lnTo>
                    <a:pt x="150" y="301"/>
                  </a:lnTo>
                  <a:lnTo>
                    <a:pt x="131" y="246"/>
                  </a:lnTo>
                  <a:lnTo>
                    <a:pt x="93" y="226"/>
                  </a:lnTo>
                  <a:lnTo>
                    <a:pt x="75" y="158"/>
                  </a:lnTo>
                  <a:lnTo>
                    <a:pt x="186" y="83"/>
                  </a:lnTo>
                  <a:lnTo>
                    <a:pt x="281" y="158"/>
                  </a:lnTo>
                  <a:lnTo>
                    <a:pt x="281" y="226"/>
                  </a:lnTo>
                  <a:lnTo>
                    <a:pt x="243" y="309"/>
                  </a:lnTo>
                  <a:lnTo>
                    <a:pt x="274" y="366"/>
                  </a:lnTo>
                  <a:lnTo>
                    <a:pt x="462" y="415"/>
                  </a:lnTo>
                  <a:lnTo>
                    <a:pt x="537" y="345"/>
                  </a:lnTo>
                  <a:lnTo>
                    <a:pt x="788" y="498"/>
                  </a:lnTo>
                  <a:lnTo>
                    <a:pt x="995" y="592"/>
                  </a:lnTo>
                  <a:lnTo>
                    <a:pt x="1108" y="649"/>
                  </a:lnTo>
                  <a:lnTo>
                    <a:pt x="1220" y="706"/>
                  </a:lnTo>
                  <a:lnTo>
                    <a:pt x="1307" y="781"/>
                  </a:lnTo>
                  <a:lnTo>
                    <a:pt x="1364" y="856"/>
                  </a:lnTo>
                  <a:lnTo>
                    <a:pt x="1313" y="911"/>
                  </a:lnTo>
                  <a:lnTo>
                    <a:pt x="1194" y="989"/>
                  </a:lnTo>
                  <a:lnTo>
                    <a:pt x="1070" y="1075"/>
                  </a:lnTo>
                  <a:lnTo>
                    <a:pt x="995" y="1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251" name="Picture 11" descr="MCj0239561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2857496"/>
            <a:ext cx="13525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asleep_in_class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4857760"/>
            <a:ext cx="1871662" cy="1708150"/>
          </a:xfrm>
          <a:prstGeom prst="rect">
            <a:avLst/>
          </a:prstGeom>
          <a:noFill/>
        </p:spPr>
      </p:pic>
      <p:pic>
        <p:nvPicPr>
          <p:cNvPr id="10253" name="Picture 13" descr="C:\Documents and Settings\ittstaff3\Local Settings\Temporary Internet Files\Content.IE5\WTMV4D67\MCj0425818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4786322"/>
            <a:ext cx="1895475" cy="1600200"/>
          </a:xfrm>
          <a:prstGeom prst="rect">
            <a:avLst/>
          </a:prstGeom>
          <a:noFill/>
        </p:spPr>
      </p:pic>
      <p:pic>
        <p:nvPicPr>
          <p:cNvPr id="10254" name="Picture 14" descr="C:\Documents and Settings\ittstaff3\Local Settings\Temporary Internet Files\Content.IE5\WPEV8H2Z\MCj0290883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44362" y="2020431"/>
            <a:ext cx="1655275" cy="2817137"/>
          </a:xfrm>
          <a:prstGeom prst="rect">
            <a:avLst/>
          </a:prstGeom>
          <a:noFill/>
        </p:spPr>
      </p:pic>
      <p:pic>
        <p:nvPicPr>
          <p:cNvPr id="10255" name="Picture 15" descr="C:\Documents and Settings\ittstaff3\Local Settings\Temporary Internet Files\Content.IE5\4L6FKL6Z\MCj0437990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4414" y="2643182"/>
            <a:ext cx="1816100" cy="1730375"/>
          </a:xfrm>
          <a:prstGeom prst="rect">
            <a:avLst/>
          </a:prstGeom>
          <a:noFill/>
        </p:spPr>
      </p:pic>
      <p:pic>
        <p:nvPicPr>
          <p:cNvPr id="10257" name="Picture 17" descr="C:\Documents and Settings\ittstaff3\Local Settings\Temporary Internet Files\Content.IE5\WPEV8H2Z\MCj0437797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9058" y="500042"/>
            <a:ext cx="1854200" cy="166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4500594" cy="4525963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ich</a:t>
            </a:r>
            <a:r>
              <a:rPr lang="en-GB" dirty="0" smtClean="0"/>
              <a:t> </a:t>
            </a:r>
            <a:r>
              <a:rPr lang="en-GB" dirty="0" err="1" smtClean="0"/>
              <a:t>gegessen</a:t>
            </a:r>
            <a:r>
              <a:rPr lang="en-GB" dirty="0" smtClean="0"/>
              <a:t> </a:t>
            </a:r>
            <a:r>
              <a:rPr lang="en-GB" dirty="0" err="1" smtClean="0"/>
              <a:t>habe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habe</a:t>
            </a:r>
            <a:r>
              <a:rPr lang="en-GB" dirty="0" smtClean="0"/>
              <a:t> </a:t>
            </a:r>
            <a:r>
              <a:rPr lang="en-GB" dirty="0" err="1" smtClean="0"/>
              <a:t>ich</a:t>
            </a:r>
            <a:r>
              <a:rPr lang="en-GB" dirty="0" smtClean="0"/>
              <a:t> </a:t>
            </a:r>
            <a:r>
              <a:rPr lang="en-GB" dirty="0" err="1" smtClean="0"/>
              <a:t>getrunken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(he has) </a:t>
            </a:r>
            <a:r>
              <a:rPr lang="en-GB" dirty="0" err="1" smtClean="0"/>
              <a:t>gelesen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(we have) </a:t>
            </a:r>
            <a:r>
              <a:rPr lang="en-GB" dirty="0" err="1" smtClean="0"/>
              <a:t>gesessen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(she has) (</a:t>
            </a:r>
            <a:r>
              <a:rPr lang="en-GB" dirty="0" err="1" smtClean="0"/>
              <a:t>denken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(they have) (</a:t>
            </a:r>
            <a:r>
              <a:rPr lang="en-GB" dirty="0" err="1" smtClean="0"/>
              <a:t>sprechen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(you all have won)</a:t>
            </a:r>
          </a:p>
          <a:p>
            <a:pPr>
              <a:buNone/>
            </a:pP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 have slept)</a:t>
            </a:r>
          </a:p>
          <a:p>
            <a:pPr>
              <a:buNone/>
            </a:pPr>
            <a:r>
              <a:rPr lang="en-GB" dirty="0" smtClean="0"/>
              <a:t>(he has seen)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3406" y="357166"/>
            <a:ext cx="45005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Ich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habe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gegessen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Ich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habe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getrunken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hat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gelesen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200" kern="0" dirty="0" err="1" smtClean="0">
                <a:solidFill>
                  <a:srgbClr val="00B050"/>
                </a:solidFill>
                <a:latin typeface="+mn-lt"/>
              </a:rPr>
              <a:t>Wir</a:t>
            </a:r>
            <a:r>
              <a:rPr lang="en-GB" sz="3200" kern="0" dirty="0" smtClean="0">
                <a:latin typeface="+mn-lt"/>
              </a:rPr>
              <a:t> </a:t>
            </a:r>
            <a:r>
              <a:rPr lang="en-GB" sz="3200" kern="0" dirty="0" err="1" smtClean="0">
                <a:solidFill>
                  <a:srgbClr val="FF0000"/>
                </a:solidFill>
                <a:latin typeface="+mn-lt"/>
              </a:rPr>
              <a:t>haben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gesessen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200" kern="0" dirty="0" err="1" smtClean="0">
                <a:solidFill>
                  <a:srgbClr val="00B050"/>
                </a:solidFill>
                <a:latin typeface="+mn-lt"/>
              </a:rPr>
              <a:t>Sie</a:t>
            </a:r>
            <a:r>
              <a:rPr lang="en-GB" sz="3200" kern="0" dirty="0" smtClean="0">
                <a:latin typeface="+mn-lt"/>
              </a:rPr>
              <a:t> </a:t>
            </a:r>
            <a:r>
              <a:rPr lang="en-GB" sz="3200" kern="0" dirty="0" smtClean="0">
                <a:solidFill>
                  <a:srgbClr val="FF0000"/>
                </a:solidFill>
                <a:latin typeface="+mn-lt"/>
              </a:rPr>
              <a:t>hat</a:t>
            </a:r>
            <a:r>
              <a:rPr lang="en-GB" sz="3200" kern="0" dirty="0" smtClean="0">
                <a:latin typeface="+mn-lt"/>
              </a:rPr>
              <a:t> </a:t>
            </a:r>
            <a:r>
              <a:rPr lang="en-GB" sz="3200" kern="0" dirty="0" err="1" smtClean="0">
                <a:solidFill>
                  <a:srgbClr val="002060"/>
                </a:solidFill>
                <a:latin typeface="+mn-lt"/>
              </a:rPr>
              <a:t>gedacht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200" kern="0" noProof="0" dirty="0" err="1" smtClean="0">
                <a:solidFill>
                  <a:srgbClr val="00B050"/>
                </a:solidFill>
                <a:latin typeface="+mn-lt"/>
              </a:rPr>
              <a:t>Sie</a:t>
            </a:r>
            <a:r>
              <a:rPr lang="en-GB" sz="3200" kern="0" noProof="0" dirty="0" smtClean="0">
                <a:latin typeface="+mn-lt"/>
              </a:rPr>
              <a:t> </a:t>
            </a:r>
            <a:r>
              <a:rPr lang="en-GB" sz="3200" kern="0" noProof="0" dirty="0" err="1" smtClean="0">
                <a:solidFill>
                  <a:srgbClr val="FF0000"/>
                </a:solidFill>
                <a:latin typeface="+mn-lt"/>
              </a:rPr>
              <a:t>haben</a:t>
            </a:r>
            <a:r>
              <a:rPr lang="en-GB" sz="3200" kern="0" noProof="0" dirty="0" smtClean="0">
                <a:latin typeface="+mn-lt"/>
              </a:rPr>
              <a:t> </a:t>
            </a:r>
            <a:r>
              <a:rPr lang="en-GB" sz="3200" kern="0" noProof="0" dirty="0" err="1" smtClean="0">
                <a:solidFill>
                  <a:srgbClr val="002060"/>
                </a:solidFill>
                <a:latin typeface="+mn-lt"/>
              </a:rPr>
              <a:t>gesprochen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Ihr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habt</a:t>
            </a: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gewonnen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200" kern="0" dirty="0" err="1" smtClean="0">
                <a:solidFill>
                  <a:srgbClr val="00B050"/>
                </a:solidFill>
                <a:latin typeface="+mn-lt"/>
              </a:rPr>
              <a:t>Wir</a:t>
            </a:r>
            <a:r>
              <a:rPr lang="en-GB" sz="3200" kern="0" dirty="0" smtClean="0">
                <a:latin typeface="+mn-lt"/>
              </a:rPr>
              <a:t> </a:t>
            </a:r>
            <a:r>
              <a:rPr lang="en-GB" sz="3200" kern="0" dirty="0" err="1" smtClean="0">
                <a:solidFill>
                  <a:srgbClr val="FF0000"/>
                </a:solidFill>
                <a:latin typeface="+mn-lt"/>
              </a:rPr>
              <a:t>haben</a:t>
            </a:r>
            <a:r>
              <a:rPr lang="en-GB" sz="3200" kern="0" dirty="0" smtClean="0">
                <a:latin typeface="+mn-lt"/>
              </a:rPr>
              <a:t> </a:t>
            </a:r>
            <a:r>
              <a:rPr lang="en-GB" sz="3200" kern="0" dirty="0" err="1" smtClean="0">
                <a:solidFill>
                  <a:srgbClr val="002060"/>
                </a:solidFill>
                <a:latin typeface="+mn-lt"/>
              </a:rPr>
              <a:t>geschlafen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200" kern="0" dirty="0" err="1" smtClean="0">
                <a:solidFill>
                  <a:srgbClr val="00B050"/>
                </a:solidFill>
                <a:latin typeface="+mn-lt"/>
              </a:rPr>
              <a:t>Er</a:t>
            </a:r>
            <a:r>
              <a:rPr lang="en-GB" sz="3200" kern="0" dirty="0" smtClean="0">
                <a:latin typeface="+mn-lt"/>
              </a:rPr>
              <a:t> </a:t>
            </a:r>
            <a:r>
              <a:rPr lang="en-GB" sz="3200" kern="0" dirty="0" smtClean="0">
                <a:solidFill>
                  <a:srgbClr val="FF0000"/>
                </a:solidFill>
                <a:latin typeface="+mn-lt"/>
              </a:rPr>
              <a:t>hat</a:t>
            </a:r>
            <a:r>
              <a:rPr lang="en-GB" sz="3200" kern="0" dirty="0" smtClean="0">
                <a:latin typeface="+mn-lt"/>
              </a:rPr>
              <a:t> </a:t>
            </a:r>
            <a:r>
              <a:rPr lang="en-GB" sz="3200" kern="0" dirty="0" err="1" smtClean="0">
                <a:solidFill>
                  <a:srgbClr val="002060"/>
                </a:solidFill>
                <a:latin typeface="+mn-lt"/>
              </a:rPr>
              <a:t>gesehen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254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Dienstag, den 4. Mai</vt:lpstr>
      <vt:lpstr>Unjumble the words!</vt:lpstr>
      <vt:lpstr>So einfach wie 1, 2, 3!</vt:lpstr>
      <vt:lpstr>Irregular Verbs</vt:lpstr>
      <vt:lpstr>Find the pairs</vt:lpstr>
      <vt:lpstr>Find the pairs</vt:lpstr>
      <vt:lpstr>Slide 7</vt:lpstr>
      <vt:lpstr>Slide 8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8</cp:revision>
  <dcterms:created xsi:type="dcterms:W3CDTF">2007-06-05T12:26:24Z</dcterms:created>
  <dcterms:modified xsi:type="dcterms:W3CDTF">2009-04-29T16:07:42Z</dcterms:modified>
</cp:coreProperties>
</file>