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7EBA-3F34-4A28-9BF3-34FDFAF0FD5D}" type="datetimeFigureOut">
              <a:rPr lang="en-US" smtClean="0"/>
              <a:pPr/>
              <a:t>5/18/2009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D1CD-BE4D-49F4-B481-F90251B60A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1470025"/>
          </a:xfrm>
        </p:spPr>
        <p:txBody>
          <a:bodyPr/>
          <a:lstStyle/>
          <a:p>
            <a:r>
              <a:rPr lang="en-GB" dirty="0" smtClean="0"/>
              <a:t>Was hast du </a:t>
            </a:r>
            <a:r>
              <a:rPr lang="en-GB" dirty="0" err="1" smtClean="0"/>
              <a:t>letzte</a:t>
            </a:r>
            <a:r>
              <a:rPr lang="en-GB" dirty="0" smtClean="0"/>
              <a:t> </a:t>
            </a:r>
            <a:r>
              <a:rPr lang="en-GB" dirty="0" err="1" smtClean="0"/>
              <a:t>Woche</a:t>
            </a:r>
            <a:r>
              <a:rPr lang="en-GB" dirty="0" smtClean="0"/>
              <a:t> </a:t>
            </a:r>
            <a:r>
              <a:rPr lang="en-GB" dirty="0" err="1" smtClean="0"/>
              <a:t>gemacht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Learning objective: 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To be able to write about what we did in the past.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5000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err="1" smtClean="0"/>
              <a:t>Dienstag</a:t>
            </a:r>
            <a:r>
              <a:rPr lang="en-GB" sz="2600" dirty="0" smtClean="0"/>
              <a:t>, den 19. Mai</a:t>
            </a:r>
            <a:endParaRPr lang="en-GB" sz="2600" dirty="0"/>
          </a:p>
        </p:txBody>
      </p:sp>
      <p:pic>
        <p:nvPicPr>
          <p:cNvPr id="2050" name="Picture 2" descr="http://www.coventrygangshow.co.uk/fckeditor/UserFiles/Image/dia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619364" cy="2125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Pictionary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I’ll say the name of a past participle and a number</a:t>
            </a:r>
          </a:p>
          <a:p>
            <a:r>
              <a:rPr lang="en-GB" dirty="0" smtClean="0"/>
              <a:t>If it’s your number, run up to the back</a:t>
            </a:r>
          </a:p>
          <a:p>
            <a:r>
              <a:rPr lang="en-GB" dirty="0" smtClean="0"/>
              <a:t>Draw your picture</a:t>
            </a:r>
          </a:p>
          <a:p>
            <a:r>
              <a:rPr lang="en-GB" dirty="0" smtClean="0"/>
              <a:t>Sit back down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0" name="Group 6"/>
          <p:cNvGraphicFramePr>
            <a:graphicFrameLocks noGrp="1"/>
          </p:cNvGraphicFramePr>
          <p:nvPr/>
        </p:nvGraphicFramePr>
        <p:xfrm>
          <a:off x="1763713" y="908050"/>
          <a:ext cx="6096000" cy="280987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80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81" name="Picture 17" descr="tv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1125538"/>
            <a:ext cx="1584325" cy="1466850"/>
          </a:xfrm>
          <a:prstGeom prst="rect">
            <a:avLst/>
          </a:prstGeom>
          <a:noFill/>
        </p:spPr>
      </p:pic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2857488" y="214290"/>
            <a:ext cx="4195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u="sng" dirty="0"/>
              <a:t>PAST </a:t>
            </a:r>
            <a:r>
              <a:rPr lang="en-GB" sz="2400" b="1" u="sng" dirty="0" smtClean="0"/>
              <a:t>TENSE – Some more verbs</a:t>
            </a:r>
            <a:endParaRPr lang="en-GB" sz="2400" b="1" u="sng" dirty="0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33550" y="2781300"/>
            <a:ext cx="3055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/>
              <a:t>Ich habe ferngesehen</a:t>
            </a:r>
          </a:p>
          <a:p>
            <a:pPr algn="ctr"/>
            <a:r>
              <a:rPr lang="en-GB"/>
              <a:t>= I watched TV</a:t>
            </a:r>
          </a:p>
        </p:txBody>
      </p:sp>
      <p:pic>
        <p:nvPicPr>
          <p:cNvPr id="11284" name="Picture 20" descr="bi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981075"/>
            <a:ext cx="2089150" cy="1698625"/>
          </a:xfrm>
          <a:prstGeom prst="rect">
            <a:avLst/>
          </a:prstGeom>
          <a:noFill/>
        </p:spPr>
      </p:pic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4878388" y="2852738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/>
              <a:t>Ich bin radgefahren</a:t>
            </a:r>
          </a:p>
          <a:p>
            <a:pPr algn="ctr"/>
            <a:r>
              <a:rPr lang="en-GB"/>
              <a:t>= I cycled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357166"/>
            <a:ext cx="5286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Was </a:t>
            </a:r>
            <a:r>
              <a:rPr lang="en-GB" sz="3000" dirty="0" err="1" smtClean="0"/>
              <a:t>habe</a:t>
            </a:r>
            <a:r>
              <a:rPr lang="en-GB" sz="3000" dirty="0" smtClean="0"/>
              <a:t> </a:t>
            </a:r>
            <a:r>
              <a:rPr lang="en-GB" sz="3000" dirty="0" err="1" smtClean="0"/>
              <a:t>ich</a:t>
            </a:r>
            <a:r>
              <a:rPr lang="en-GB" sz="3000" dirty="0" smtClean="0"/>
              <a:t> </a:t>
            </a:r>
            <a:r>
              <a:rPr lang="en-GB" sz="3000" dirty="0" err="1" smtClean="0"/>
              <a:t>gemacht</a:t>
            </a:r>
            <a:r>
              <a:rPr lang="en-GB" sz="3000" dirty="0" smtClean="0"/>
              <a:t>? </a:t>
            </a:r>
            <a:endParaRPr lang="en-GB" sz="3000" dirty="0"/>
          </a:p>
        </p:txBody>
      </p:sp>
      <p:pic>
        <p:nvPicPr>
          <p:cNvPr id="15362" name="Picture 2" descr="http://forpd.ucf.edu/strategies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4572008"/>
            <a:ext cx="1762113" cy="20517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164305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5786" y="1285860"/>
          <a:ext cx="6858047" cy="3071834"/>
        </p:xfrm>
        <a:graphic>
          <a:graphicData uri="http://schemas.openxmlformats.org/drawingml/2006/table">
            <a:tbl>
              <a:tblPr/>
              <a:tblGrid>
                <a:gridCol w="1580244"/>
                <a:gridCol w="614002"/>
                <a:gridCol w="1066883"/>
                <a:gridCol w="1119622"/>
                <a:gridCol w="1261389"/>
                <a:gridCol w="1215907"/>
              </a:tblGrid>
              <a:tr h="1396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b="1" dirty="0">
                          <a:latin typeface="Arial"/>
                          <a:ea typeface="Times New Roman"/>
                          <a:cs typeface="Times New Roman"/>
                        </a:rPr>
                        <a:t>time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b="1">
                          <a:latin typeface="Arial"/>
                          <a:ea typeface="Times New Roman"/>
                          <a:cs typeface="Times New Roman"/>
                        </a:rPr>
                        <a:t>verb + ich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b="1">
                          <a:latin typeface="Arial"/>
                          <a:ea typeface="Times New Roman"/>
                          <a:cs typeface="Times New Roman"/>
                        </a:rPr>
                        <a:t>activity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b="1">
                          <a:latin typeface="Arial"/>
                          <a:ea typeface="Times New Roman"/>
                          <a:cs typeface="Times New Roman"/>
                        </a:rPr>
                        <a:t>manner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b="1">
                          <a:latin typeface="Arial"/>
                          <a:ea typeface="Times New Roman"/>
                          <a:cs typeface="Times New Roman"/>
                        </a:rPr>
                        <a:t>place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b="1">
                          <a:latin typeface="Arial"/>
                          <a:ea typeface="Times New Roman"/>
                          <a:cs typeface="Times New Roman"/>
                        </a:rPr>
                        <a:t>past participle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2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7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Gestern -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yesterday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Am Samstag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on Saturday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Am Sonntag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on Sunday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Letzten Samstag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last Saturday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Letzten Sonntag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last Sunday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Letzte Wochenende -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last weekend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Am 3. Oktober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on 3</a:t>
                      </a:r>
                      <a:r>
                        <a:rPr lang="en-GB" sz="700" i="1" baseline="30000">
                          <a:latin typeface="Arial"/>
                          <a:ea typeface="Times New Roman"/>
                          <a:cs typeface="Times New Roman"/>
                        </a:rPr>
                        <a:t>rd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 October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Am Morgen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in the morning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Am Nachmittag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in the afternoon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Am Abend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in the evening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700">
                          <a:latin typeface="Arial"/>
                          <a:ea typeface="Times New Roman"/>
                          <a:cs typeface="Times New Roman"/>
                        </a:rPr>
                        <a:t>Vor eine Woche – </a:t>
                      </a:r>
                      <a:r>
                        <a:rPr lang="fr-FR" sz="700" i="1">
                          <a:latin typeface="Arial"/>
                          <a:ea typeface="Times New Roman"/>
                          <a:cs typeface="Times New Roman"/>
                        </a:rPr>
                        <a:t>a week ago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700">
                          <a:latin typeface="Arial"/>
                          <a:ea typeface="Times New Roman"/>
                          <a:cs typeface="Times New Roman"/>
                        </a:rPr>
                        <a:t>Vor 2 Tagen – </a:t>
                      </a:r>
                      <a:r>
                        <a:rPr lang="fr-FR" sz="700" i="1">
                          <a:latin typeface="Arial"/>
                          <a:ea typeface="Times New Roman"/>
                          <a:cs typeface="Times New Roman"/>
                        </a:rPr>
                        <a:t>2 days ago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Um halb zehn –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 at 9.30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Danach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then / next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Später –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 later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7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700">
                          <a:latin typeface="Arial"/>
                          <a:ea typeface="Times New Roman"/>
                          <a:cs typeface="Times New Roman"/>
                        </a:rPr>
                        <a:t>bin ich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700">
                          <a:latin typeface="Arial"/>
                          <a:ea typeface="Times New Roman"/>
                          <a:cs typeface="Times New Roman"/>
                        </a:rPr>
                        <a:t>habe ich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700">
                          <a:latin typeface="Arial"/>
                          <a:ea typeface="Times New Roman"/>
                          <a:cs typeface="Times New Roman"/>
                        </a:rPr>
                        <a:t>sind wir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700">
                          <a:latin typeface="Arial"/>
                          <a:ea typeface="Times New Roman"/>
                          <a:cs typeface="Times New Roman"/>
                        </a:rPr>
                        <a:t>haben wir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7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ins Kino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einkaufen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bei meinem Freund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Schlittschuhlaufen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zum Sportzentrum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Kegeln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Rollschuh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Skateboard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Tennis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Hockey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Federball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Tischtennis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Fussball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am Computer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ein Buch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einen Film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eine Zeitschrift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eine Zeitung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im Internet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Musik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7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mit – </a:t>
                      </a:r>
                      <a:r>
                        <a:rPr lang="en-GB" sz="700" i="1">
                          <a:latin typeface="Arial"/>
                          <a:ea typeface="Times New Roman"/>
                          <a:cs typeface="Times New Roman"/>
                        </a:rPr>
                        <a:t>with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meiner Mutter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meinem Vater 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meiner Schwester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meinem Bruder 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meiner Familie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>
                          <a:latin typeface="Arial"/>
                          <a:ea typeface="Times New Roman"/>
                          <a:cs typeface="Times New Roman"/>
                        </a:rPr>
                        <a:t>meinem Freund (m)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700">
                          <a:latin typeface="Arial"/>
                          <a:ea typeface="Times New Roman"/>
                          <a:cs typeface="Times New Roman"/>
                        </a:rPr>
                        <a:t>meiner Freundin (f)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700">
                          <a:latin typeface="Arial"/>
                          <a:ea typeface="Times New Roman"/>
                          <a:cs typeface="Times New Roman"/>
                        </a:rPr>
                        <a:t>meinen Freunden (p)</a:t>
                      </a:r>
                      <a:endParaRPr lang="en-GB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700" dirty="0"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nach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London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ins Kino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am Strand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zum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Strand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in </a:t>
                      </a: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der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Stadt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zum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Museum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zum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Schwimmbad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zur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Eislaufbahn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zum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Freizeitpark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zum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Park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im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Park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Times New Roman"/>
                        </a:rPr>
                        <a:t>bei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700" dirty="0" err="1">
                          <a:latin typeface="Arial"/>
                          <a:ea typeface="Times New Roman"/>
                          <a:cs typeface="Times New Roman"/>
                        </a:rPr>
                        <a:t>meinem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Times New Roman"/>
                        </a:rPr>
                        <a:t> Freund (m)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Times New Roman"/>
                        </a:rPr>
                        <a:t>bei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700" dirty="0" err="1">
                          <a:latin typeface="Arial"/>
                          <a:ea typeface="Times New Roman"/>
                          <a:cs typeface="Times New Roman"/>
                        </a:rPr>
                        <a:t>meiner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700" dirty="0" err="1">
                          <a:latin typeface="Arial"/>
                          <a:ea typeface="Times New Roman"/>
                          <a:cs typeface="Times New Roman"/>
                        </a:rPr>
                        <a:t>Freundin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Times New Roman"/>
                        </a:rPr>
                        <a:t> (f)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700" dirty="0"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gegangen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gefahren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geschwommen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skigefahren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radgefahren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gelesen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gegessen</a:t>
                      </a:r>
                      <a:r>
                        <a:rPr lang="en-GB" sz="700" dirty="0"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getrunken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gemacht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gehört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gespielt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gesurft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getanzt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ferngesehen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700" dirty="0" err="1">
                          <a:latin typeface="Arial"/>
                          <a:ea typeface="Times New Roman"/>
                          <a:cs typeface="Arial"/>
                        </a:rPr>
                        <a:t>besucht</a:t>
                      </a:r>
                      <a:endParaRPr lang="en-GB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449" marR="464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224" y="478632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Gestern</a:t>
            </a:r>
            <a:r>
              <a:rPr lang="en-GB" dirty="0" smtClean="0"/>
              <a:t> bin </a:t>
            </a:r>
            <a:r>
              <a:rPr lang="en-GB" dirty="0" err="1" smtClean="0"/>
              <a:t>ich</a:t>
            </a:r>
            <a:r>
              <a:rPr lang="en-GB" dirty="0" smtClean="0"/>
              <a:t> </a:t>
            </a:r>
            <a:r>
              <a:rPr lang="en-GB" dirty="0" err="1" smtClean="0"/>
              <a:t>Rollschuh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meiner</a:t>
            </a:r>
            <a:r>
              <a:rPr lang="en-GB" dirty="0" smtClean="0"/>
              <a:t> Mutter </a:t>
            </a:r>
            <a:r>
              <a:rPr lang="en-GB" dirty="0" err="1" smtClean="0"/>
              <a:t>im</a:t>
            </a:r>
            <a:r>
              <a:rPr lang="en-GB" dirty="0" smtClean="0"/>
              <a:t> Park </a:t>
            </a:r>
            <a:r>
              <a:rPr lang="en-GB" dirty="0" err="1" smtClean="0"/>
              <a:t>gefahren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5786454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Um </a:t>
            </a:r>
            <a:r>
              <a:rPr lang="en-GB" dirty="0" err="1" smtClean="0"/>
              <a:t>halb</a:t>
            </a:r>
            <a:r>
              <a:rPr lang="en-GB" dirty="0" smtClean="0"/>
              <a:t> </a:t>
            </a:r>
            <a:r>
              <a:rPr lang="en-GB" dirty="0" err="1" smtClean="0"/>
              <a:t>zehn</a:t>
            </a:r>
            <a:r>
              <a:rPr lang="en-GB" dirty="0" smtClean="0"/>
              <a:t> </a:t>
            </a:r>
            <a:r>
              <a:rPr lang="en-GB" dirty="0" err="1" smtClean="0"/>
              <a:t>habe</a:t>
            </a:r>
            <a:r>
              <a:rPr lang="en-GB" dirty="0" smtClean="0"/>
              <a:t> </a:t>
            </a:r>
            <a:r>
              <a:rPr lang="en-GB" dirty="0" err="1" smtClean="0"/>
              <a:t>ich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Internet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meinem</a:t>
            </a:r>
            <a:r>
              <a:rPr lang="en-GB" dirty="0" smtClean="0"/>
              <a:t> </a:t>
            </a:r>
            <a:r>
              <a:rPr lang="en-GB" dirty="0" err="1" smtClean="0"/>
              <a:t>Bruder</a:t>
            </a:r>
            <a:r>
              <a:rPr lang="en-GB" dirty="0" smtClean="0"/>
              <a:t> </a:t>
            </a:r>
            <a:r>
              <a:rPr lang="en-GB" dirty="0" err="1" smtClean="0"/>
              <a:t>gesurft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000364" y="4786322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Vorr</a:t>
            </a:r>
            <a:r>
              <a:rPr lang="en-GB" dirty="0" smtClean="0"/>
              <a:t> 2 </a:t>
            </a:r>
            <a:r>
              <a:rPr lang="en-GB" dirty="0" err="1" smtClean="0"/>
              <a:t>Tagen</a:t>
            </a:r>
            <a:r>
              <a:rPr lang="en-GB" dirty="0" smtClean="0"/>
              <a:t> </a:t>
            </a:r>
            <a:r>
              <a:rPr lang="en-GB" dirty="0" err="1" smtClean="0"/>
              <a:t>sind</a:t>
            </a:r>
            <a:r>
              <a:rPr lang="en-GB" dirty="0" smtClean="0"/>
              <a:t> </a:t>
            </a:r>
            <a:r>
              <a:rPr lang="en-GB" dirty="0" err="1" smtClean="0"/>
              <a:t>wir</a:t>
            </a:r>
            <a:r>
              <a:rPr lang="en-GB" dirty="0" smtClean="0"/>
              <a:t> </a:t>
            </a:r>
            <a:r>
              <a:rPr lang="en-GB" dirty="0" err="1" smtClean="0"/>
              <a:t>einkaufen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meiner</a:t>
            </a:r>
            <a:r>
              <a:rPr lang="en-GB" dirty="0" smtClean="0"/>
              <a:t> </a:t>
            </a:r>
            <a:r>
              <a:rPr lang="en-GB" dirty="0" err="1" smtClean="0"/>
              <a:t>Freundin</a:t>
            </a:r>
            <a:r>
              <a:rPr lang="en-GB" dirty="0" smtClean="0"/>
              <a:t> in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Stadt</a:t>
            </a:r>
            <a:r>
              <a:rPr lang="en-GB" dirty="0" smtClean="0"/>
              <a:t> </a:t>
            </a:r>
            <a:r>
              <a:rPr lang="en-GB" dirty="0" err="1" smtClean="0"/>
              <a:t>gegangen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571480"/>
            <a:ext cx="500066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Montag</a:t>
            </a:r>
            <a:r>
              <a:rPr lang="en-US" sz="2200" dirty="0" smtClean="0"/>
              <a:t> </a:t>
            </a:r>
            <a:r>
              <a:rPr lang="en-US" sz="2200" dirty="0" err="1" smtClean="0"/>
              <a:t>fahre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Fahrrad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Dienstag</a:t>
            </a:r>
            <a:r>
              <a:rPr lang="en-US" sz="2200" dirty="0" smtClean="0"/>
              <a:t> </a:t>
            </a:r>
            <a:r>
              <a:rPr lang="en-US" sz="2200" dirty="0" err="1" smtClean="0"/>
              <a:t>sehe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fern.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Mittwoch</a:t>
            </a:r>
            <a:r>
              <a:rPr lang="en-US" sz="2200" dirty="0" smtClean="0"/>
              <a:t> </a:t>
            </a:r>
            <a:r>
              <a:rPr lang="en-US" sz="2200" dirty="0" err="1" smtClean="0"/>
              <a:t>spiele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Fußball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Das </a:t>
            </a:r>
            <a:r>
              <a:rPr lang="en-US" sz="2200" dirty="0" err="1" smtClean="0"/>
              <a:t>mache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sehr</a:t>
            </a:r>
            <a:r>
              <a:rPr lang="en-US" sz="2200" dirty="0" smtClean="0"/>
              <a:t>, </a:t>
            </a:r>
            <a:r>
              <a:rPr lang="en-US" sz="2200" dirty="0" err="1" smtClean="0"/>
              <a:t>sehr</a:t>
            </a:r>
            <a:r>
              <a:rPr lang="en-US" sz="2200" dirty="0" smtClean="0"/>
              <a:t> </a:t>
            </a:r>
            <a:r>
              <a:rPr lang="en-US" sz="2200" dirty="0" err="1" smtClean="0"/>
              <a:t>gern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Donnerstag</a:t>
            </a:r>
            <a:r>
              <a:rPr lang="en-US" sz="2200" dirty="0" smtClean="0"/>
              <a:t> </a:t>
            </a:r>
            <a:r>
              <a:rPr lang="en-US" sz="2200" dirty="0" err="1" smtClean="0"/>
              <a:t>schwimmen</a:t>
            </a:r>
            <a:r>
              <a:rPr lang="en-US" sz="2200" dirty="0" smtClean="0"/>
              <a:t> </a:t>
            </a:r>
            <a:r>
              <a:rPr lang="en-US" sz="2200" dirty="0" err="1" smtClean="0"/>
              <a:t>wir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Freitag</a:t>
            </a:r>
            <a:r>
              <a:rPr lang="en-US" sz="2200" dirty="0" smtClean="0"/>
              <a:t> </a:t>
            </a:r>
            <a:r>
              <a:rPr lang="en-US" sz="2200" dirty="0" err="1" smtClean="0"/>
              <a:t>spiele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Klavier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Samstag</a:t>
            </a:r>
            <a:r>
              <a:rPr lang="en-US" sz="2200" dirty="0" smtClean="0"/>
              <a:t> </a:t>
            </a:r>
            <a:r>
              <a:rPr lang="en-US" sz="2200" dirty="0" err="1" smtClean="0"/>
              <a:t>kommt</a:t>
            </a:r>
            <a:r>
              <a:rPr lang="en-US" sz="2200" dirty="0" smtClean="0"/>
              <a:t> Frau </a:t>
            </a:r>
            <a:r>
              <a:rPr lang="en-US" sz="2200" dirty="0" err="1" smtClean="0"/>
              <a:t>Stange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Sonntag </a:t>
            </a:r>
            <a:r>
              <a:rPr lang="en-US" sz="2200" dirty="0" err="1" smtClean="0"/>
              <a:t>schlafe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lange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Und </a:t>
            </a:r>
            <a:r>
              <a:rPr lang="en-US" sz="2200" dirty="0" err="1" smtClean="0"/>
              <a:t>schon</a:t>
            </a:r>
            <a:r>
              <a:rPr lang="en-US" sz="2200" dirty="0" smtClean="0"/>
              <a:t> </a:t>
            </a:r>
            <a:r>
              <a:rPr lang="en-US" sz="2200" dirty="0" err="1" smtClean="0"/>
              <a:t>hore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smtClean="0"/>
              <a:t>die Mama, 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“</a:t>
            </a:r>
            <a:r>
              <a:rPr lang="en-US" sz="2200" dirty="0" err="1" smtClean="0">
                <a:solidFill>
                  <a:srgbClr val="FF0000"/>
                </a:solidFill>
              </a:rPr>
              <a:t>Komm</a:t>
            </a:r>
            <a:r>
              <a:rPr lang="en-US" sz="2200" dirty="0" smtClean="0">
                <a:solidFill>
                  <a:srgbClr val="FF0000"/>
                </a:solidFill>
              </a:rPr>
              <a:t> Peter! </a:t>
            </a:r>
            <a:r>
              <a:rPr lang="en-US" sz="2200" dirty="0" err="1" smtClean="0">
                <a:solidFill>
                  <a:srgbClr val="FF0000"/>
                </a:solidFill>
              </a:rPr>
              <a:t>Stehe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auf! </a:t>
            </a:r>
            <a:r>
              <a:rPr lang="en-US" sz="2200" dirty="0" err="1" smtClean="0">
                <a:solidFill>
                  <a:srgbClr val="FF0000"/>
                </a:solidFill>
              </a:rPr>
              <a:t>Schule</a:t>
            </a:r>
            <a:r>
              <a:rPr lang="en-US" sz="2200" dirty="0" smtClean="0">
                <a:solidFill>
                  <a:srgbClr val="FF0000"/>
                </a:solidFill>
              </a:rPr>
              <a:t>!”</a:t>
            </a:r>
            <a:endParaRPr lang="en-GB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Ja</a:t>
            </a:r>
            <a:r>
              <a:rPr lang="en-US" sz="2200" dirty="0" smtClean="0"/>
              <a:t>, </a:t>
            </a:r>
            <a:r>
              <a:rPr lang="en-US" sz="2200" dirty="0" err="1" smtClean="0"/>
              <a:t>dann</a:t>
            </a:r>
            <a:r>
              <a:rPr lang="en-US" sz="2200" dirty="0" smtClean="0"/>
              <a:t> </a:t>
            </a:r>
            <a:r>
              <a:rPr lang="en-US" sz="2200" dirty="0" err="1" smtClean="0"/>
              <a:t>ist</a:t>
            </a:r>
            <a:r>
              <a:rPr lang="en-US" sz="2200" dirty="0" smtClean="0"/>
              <a:t> </a:t>
            </a:r>
            <a:r>
              <a:rPr lang="en-US" sz="2200" dirty="0" err="1" smtClean="0"/>
              <a:t>der</a:t>
            </a:r>
            <a:r>
              <a:rPr lang="en-US" sz="2200" dirty="0" smtClean="0"/>
              <a:t> </a:t>
            </a:r>
            <a:r>
              <a:rPr lang="en-US" sz="2200" dirty="0" err="1" smtClean="0"/>
              <a:t>Montag</a:t>
            </a:r>
            <a:r>
              <a:rPr lang="en-US" sz="2200" dirty="0" smtClean="0"/>
              <a:t> </a:t>
            </a:r>
            <a:r>
              <a:rPr lang="en-US" sz="2200" dirty="0" err="1" smtClean="0"/>
              <a:t>da</a:t>
            </a:r>
            <a:r>
              <a:rPr lang="en-US" sz="2200" dirty="0" smtClean="0"/>
              <a:t>. </a:t>
            </a:r>
            <a:endParaRPr lang="en-GB" sz="2200" dirty="0" smtClean="0"/>
          </a:p>
          <a:p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000108"/>
            <a:ext cx="1727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4500570"/>
            <a:ext cx="2133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571480"/>
            <a:ext cx="500066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Montag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bin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radgefahren</a:t>
            </a:r>
            <a:endParaRPr lang="en-GB" sz="22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Dienstag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habe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ferngesehen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Mittwoch</a:t>
            </a:r>
            <a:r>
              <a:rPr lang="en-US" sz="2200" dirty="0" smtClean="0"/>
              <a:t> </a:t>
            </a:r>
            <a:r>
              <a:rPr lang="en-US" sz="2200" dirty="0" err="1" smtClean="0"/>
              <a:t>spiele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Fußball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Das </a:t>
            </a:r>
            <a:r>
              <a:rPr lang="en-US" sz="2200" dirty="0" err="1" smtClean="0"/>
              <a:t>mache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sehr</a:t>
            </a:r>
            <a:r>
              <a:rPr lang="en-US" sz="2200" dirty="0" smtClean="0"/>
              <a:t>, </a:t>
            </a:r>
            <a:r>
              <a:rPr lang="en-US" sz="2200" dirty="0" err="1" smtClean="0"/>
              <a:t>sehr</a:t>
            </a:r>
            <a:r>
              <a:rPr lang="en-US" sz="2200" dirty="0" smtClean="0"/>
              <a:t> </a:t>
            </a:r>
            <a:r>
              <a:rPr lang="en-US" sz="2200" dirty="0" err="1" smtClean="0"/>
              <a:t>gern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Donnerstag</a:t>
            </a:r>
            <a:r>
              <a:rPr lang="en-US" sz="2200" dirty="0" smtClean="0"/>
              <a:t> </a:t>
            </a:r>
            <a:r>
              <a:rPr lang="en-US" sz="2200" dirty="0" err="1" smtClean="0"/>
              <a:t>schwimmen</a:t>
            </a:r>
            <a:r>
              <a:rPr lang="en-US" sz="2200" dirty="0" smtClean="0"/>
              <a:t> </a:t>
            </a:r>
            <a:r>
              <a:rPr lang="en-US" sz="2200" dirty="0" err="1" smtClean="0"/>
              <a:t>wir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Freitag</a:t>
            </a:r>
            <a:r>
              <a:rPr lang="en-US" sz="2200" dirty="0" smtClean="0"/>
              <a:t> </a:t>
            </a:r>
            <a:r>
              <a:rPr lang="en-US" sz="2200" dirty="0" err="1" smtClean="0"/>
              <a:t>spiele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Klavier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Samstag</a:t>
            </a:r>
            <a:r>
              <a:rPr lang="en-US" sz="2200" dirty="0" smtClean="0"/>
              <a:t> </a:t>
            </a:r>
            <a:r>
              <a:rPr lang="en-US" sz="2200" dirty="0" err="1" smtClean="0"/>
              <a:t>kommt</a:t>
            </a:r>
            <a:r>
              <a:rPr lang="en-US" sz="2200" dirty="0" smtClean="0"/>
              <a:t> Frau </a:t>
            </a:r>
            <a:r>
              <a:rPr lang="en-US" sz="2200" dirty="0" err="1" smtClean="0"/>
              <a:t>Stange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Sonntag </a:t>
            </a:r>
            <a:r>
              <a:rPr lang="en-US" sz="2200" dirty="0" err="1" smtClean="0"/>
              <a:t>schlafe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lange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Und </a:t>
            </a:r>
            <a:r>
              <a:rPr lang="en-US" sz="2200" dirty="0" err="1" smtClean="0"/>
              <a:t>schon</a:t>
            </a:r>
            <a:r>
              <a:rPr lang="en-US" sz="2200" dirty="0" smtClean="0"/>
              <a:t> </a:t>
            </a:r>
            <a:r>
              <a:rPr lang="en-US" sz="2200" dirty="0" err="1" smtClean="0"/>
              <a:t>hore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smtClean="0"/>
              <a:t>die Mama, 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“</a:t>
            </a:r>
            <a:r>
              <a:rPr lang="en-US" sz="2200" dirty="0" err="1" smtClean="0">
                <a:solidFill>
                  <a:srgbClr val="FF0000"/>
                </a:solidFill>
              </a:rPr>
              <a:t>Komm</a:t>
            </a:r>
            <a:r>
              <a:rPr lang="en-US" sz="2200" dirty="0" smtClean="0">
                <a:solidFill>
                  <a:srgbClr val="FF0000"/>
                </a:solidFill>
              </a:rPr>
              <a:t> Peter! </a:t>
            </a:r>
            <a:r>
              <a:rPr lang="en-US" sz="2200" dirty="0" err="1" smtClean="0">
                <a:solidFill>
                  <a:srgbClr val="FF0000"/>
                </a:solidFill>
              </a:rPr>
              <a:t>Stehe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auf! </a:t>
            </a:r>
            <a:r>
              <a:rPr lang="en-US" sz="2200" dirty="0" err="1" smtClean="0">
                <a:solidFill>
                  <a:srgbClr val="FF0000"/>
                </a:solidFill>
              </a:rPr>
              <a:t>Schule</a:t>
            </a:r>
            <a:r>
              <a:rPr lang="en-US" sz="2200" dirty="0" smtClean="0">
                <a:solidFill>
                  <a:srgbClr val="FF0000"/>
                </a:solidFill>
              </a:rPr>
              <a:t>!”</a:t>
            </a:r>
            <a:endParaRPr lang="en-GB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Ja</a:t>
            </a:r>
            <a:r>
              <a:rPr lang="en-US" sz="2200" dirty="0" smtClean="0"/>
              <a:t>, </a:t>
            </a:r>
            <a:r>
              <a:rPr lang="en-US" sz="2200" dirty="0" err="1" smtClean="0"/>
              <a:t>dann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war</a:t>
            </a:r>
            <a:r>
              <a:rPr lang="en-US" sz="2200" dirty="0" smtClean="0"/>
              <a:t> </a:t>
            </a:r>
            <a:r>
              <a:rPr lang="en-US" sz="2200" dirty="0" err="1" smtClean="0"/>
              <a:t>der</a:t>
            </a:r>
            <a:r>
              <a:rPr lang="en-US" sz="2200" dirty="0" smtClean="0"/>
              <a:t> </a:t>
            </a:r>
            <a:r>
              <a:rPr lang="en-US" sz="2200" dirty="0" err="1" smtClean="0"/>
              <a:t>Montag</a:t>
            </a:r>
            <a:r>
              <a:rPr lang="en-US" sz="2200" dirty="0" smtClean="0"/>
              <a:t> </a:t>
            </a:r>
            <a:r>
              <a:rPr lang="en-US" sz="2200" dirty="0" err="1" smtClean="0"/>
              <a:t>da</a:t>
            </a:r>
            <a:r>
              <a:rPr lang="en-US" sz="2200" dirty="0" smtClean="0"/>
              <a:t>. </a:t>
            </a:r>
            <a:endParaRPr lang="en-GB" sz="2200" dirty="0" smtClean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500042"/>
            <a:ext cx="1727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5357826"/>
            <a:ext cx="2133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5008" y="2071678"/>
            <a:ext cx="29289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Now write out the poem in the past tense!  </a:t>
            </a:r>
          </a:p>
          <a:p>
            <a:endParaRPr lang="en-GB" sz="2600" dirty="0" smtClean="0"/>
          </a:p>
          <a:p>
            <a:r>
              <a:rPr lang="en-GB" sz="2600" dirty="0" smtClean="0"/>
              <a:t>EXTRA:  Put in opinions (use your sheet).</a:t>
            </a: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571480"/>
            <a:ext cx="5857916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Montag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bin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radgefahren</a:t>
            </a:r>
            <a:endParaRPr lang="en-GB" sz="22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Dienstag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habe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ferngesehen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Mittwoch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habe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Fußball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gespielt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Das </a:t>
            </a:r>
            <a:r>
              <a:rPr lang="en-US" sz="2200" dirty="0" err="1" smtClean="0">
                <a:solidFill>
                  <a:srgbClr val="00B050"/>
                </a:solidFill>
              </a:rPr>
              <a:t>habe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sehr</a:t>
            </a:r>
            <a:r>
              <a:rPr lang="en-US" sz="2200" dirty="0" smtClean="0"/>
              <a:t>, </a:t>
            </a:r>
            <a:r>
              <a:rPr lang="en-US" sz="2200" dirty="0" err="1" smtClean="0"/>
              <a:t>sehr</a:t>
            </a:r>
            <a:r>
              <a:rPr lang="en-US" sz="2200" dirty="0" smtClean="0"/>
              <a:t> </a:t>
            </a:r>
            <a:r>
              <a:rPr lang="en-US" sz="2200" dirty="0" err="1" smtClean="0"/>
              <a:t>gern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gemacht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Donnerstag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sind</a:t>
            </a:r>
            <a:r>
              <a:rPr lang="en-US" sz="2200" dirty="0" smtClean="0"/>
              <a:t> </a:t>
            </a:r>
            <a:r>
              <a:rPr lang="en-US" sz="2200" dirty="0" err="1" smtClean="0"/>
              <a:t>wir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geschwommen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Freitag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habe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Klavier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gespielt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</a:t>
            </a:r>
            <a:r>
              <a:rPr lang="en-US" sz="2200" dirty="0" err="1" smtClean="0"/>
              <a:t>Samstag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ist</a:t>
            </a:r>
            <a:r>
              <a:rPr lang="en-US" sz="2200" dirty="0" smtClean="0"/>
              <a:t> </a:t>
            </a:r>
            <a:r>
              <a:rPr lang="en-US" sz="2200" dirty="0" smtClean="0"/>
              <a:t>Frau </a:t>
            </a:r>
            <a:r>
              <a:rPr lang="en-US" sz="2200" dirty="0" err="1" smtClean="0"/>
              <a:t>Stange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gekommen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Am Sonntag </a:t>
            </a:r>
            <a:r>
              <a:rPr lang="en-US" sz="2200" dirty="0" err="1" smtClean="0">
                <a:solidFill>
                  <a:srgbClr val="00B050"/>
                </a:solidFill>
              </a:rPr>
              <a:t>habe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err="1" smtClean="0"/>
              <a:t>lange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geschlafen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Und </a:t>
            </a:r>
            <a:r>
              <a:rPr lang="en-US" sz="2200" dirty="0" err="1" smtClean="0"/>
              <a:t>schon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habe</a:t>
            </a:r>
            <a:r>
              <a:rPr lang="en-US" sz="2200" dirty="0" smtClean="0"/>
              <a:t> </a:t>
            </a:r>
            <a:r>
              <a:rPr lang="en-US" sz="2200" dirty="0" err="1" smtClean="0"/>
              <a:t>ich</a:t>
            </a:r>
            <a:r>
              <a:rPr lang="en-US" sz="2200" dirty="0" smtClean="0"/>
              <a:t> </a:t>
            </a:r>
            <a:r>
              <a:rPr lang="en-US" sz="2200" dirty="0" smtClean="0"/>
              <a:t>die </a:t>
            </a:r>
            <a:r>
              <a:rPr lang="en-US" sz="2200" dirty="0" smtClean="0"/>
              <a:t>Mama </a:t>
            </a:r>
            <a:r>
              <a:rPr lang="en-US" sz="2200" dirty="0" err="1" smtClean="0">
                <a:solidFill>
                  <a:srgbClr val="00B050"/>
                </a:solidFill>
              </a:rPr>
              <a:t>gehört</a:t>
            </a:r>
            <a:r>
              <a:rPr lang="en-US" sz="2200" dirty="0" smtClean="0"/>
              <a:t>, 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“</a:t>
            </a:r>
            <a:r>
              <a:rPr lang="en-US" sz="2200" dirty="0" err="1" smtClean="0">
                <a:solidFill>
                  <a:srgbClr val="FF0000"/>
                </a:solidFill>
              </a:rPr>
              <a:t>Komm</a:t>
            </a:r>
            <a:r>
              <a:rPr lang="en-US" sz="2200" dirty="0" smtClean="0">
                <a:solidFill>
                  <a:srgbClr val="FF0000"/>
                </a:solidFill>
              </a:rPr>
              <a:t> Peter! </a:t>
            </a:r>
            <a:r>
              <a:rPr lang="en-US" sz="2200" dirty="0" err="1" smtClean="0">
                <a:solidFill>
                  <a:srgbClr val="FF0000"/>
                </a:solidFill>
              </a:rPr>
              <a:t>Stehe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auf! </a:t>
            </a:r>
            <a:r>
              <a:rPr lang="en-US" sz="2200" dirty="0" err="1" smtClean="0">
                <a:solidFill>
                  <a:srgbClr val="FF0000"/>
                </a:solidFill>
              </a:rPr>
              <a:t>Schule</a:t>
            </a:r>
            <a:r>
              <a:rPr lang="en-US" sz="2200" dirty="0" smtClean="0">
                <a:solidFill>
                  <a:srgbClr val="FF0000"/>
                </a:solidFill>
              </a:rPr>
              <a:t>!”</a:t>
            </a:r>
            <a:endParaRPr lang="en-GB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Ja</a:t>
            </a:r>
            <a:r>
              <a:rPr lang="en-US" sz="2200" dirty="0" smtClean="0"/>
              <a:t>, </a:t>
            </a:r>
            <a:r>
              <a:rPr lang="en-US" sz="2200" dirty="0" err="1" smtClean="0"/>
              <a:t>dann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war</a:t>
            </a:r>
            <a:r>
              <a:rPr lang="en-US" sz="2200" dirty="0" smtClean="0"/>
              <a:t> </a:t>
            </a:r>
            <a:r>
              <a:rPr lang="en-US" sz="2200" dirty="0" err="1" smtClean="0"/>
              <a:t>der</a:t>
            </a:r>
            <a:r>
              <a:rPr lang="en-US" sz="2200" dirty="0" smtClean="0"/>
              <a:t> </a:t>
            </a:r>
            <a:r>
              <a:rPr lang="en-US" sz="2200" dirty="0" err="1" smtClean="0"/>
              <a:t>Montag</a:t>
            </a:r>
            <a:r>
              <a:rPr lang="en-US" sz="2200" dirty="0" smtClean="0"/>
              <a:t> </a:t>
            </a:r>
            <a:r>
              <a:rPr lang="en-US" sz="2200" dirty="0" err="1" smtClean="0"/>
              <a:t>da</a:t>
            </a:r>
            <a:r>
              <a:rPr lang="en-US" sz="2200" dirty="0" smtClean="0"/>
              <a:t>. </a:t>
            </a:r>
            <a:endParaRPr lang="en-GB" sz="2200" dirty="0" smtClean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000108"/>
            <a:ext cx="1727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4500570"/>
            <a:ext cx="2133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566</Words>
  <Application>Microsoft Office PowerPoint</Application>
  <PresentationFormat>On-screen Show (4:3)</PresentationFormat>
  <Paragraphs>142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Was hast du letzte Woche gemacht?</vt:lpstr>
      <vt:lpstr>Pictionary</vt:lpstr>
      <vt:lpstr>Slide 3</vt:lpstr>
      <vt:lpstr>Slide 4</vt:lpstr>
      <vt:lpstr>Slide 5</vt:lpstr>
      <vt:lpstr>Slide 6</vt:lpstr>
      <vt:lpstr>Slide 7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3</cp:revision>
  <dcterms:created xsi:type="dcterms:W3CDTF">2009-05-15T11:13:30Z</dcterms:created>
  <dcterms:modified xsi:type="dcterms:W3CDTF">2009-05-18T13:49:41Z</dcterms:modified>
</cp:coreProperties>
</file>