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560" y="-7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A00DA-FCAE-48BC-9A43-A1BE357B3A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74F50-41EE-46BD-B7DA-85164CDEB42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11D7A-8517-48CC-BA25-9BEF2C3E07D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2C00C-8091-4B0E-853A-F1658CC53B7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32C25-E174-4E81-A605-577B17523F1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7242D-1C34-4772-ACE6-49BA8579D9F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F4D5C-9242-4960-BA27-13DBA27D5A8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8723C-E6A5-4CB7-8BE6-E21FC4DE6C6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B7876-A3BB-43E8-887B-3D540B682F0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89EC-AE59-42B9-BA7D-042A1D8DA2D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106F0-9245-4350-A4E0-E701C238A24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619EBD-139B-4A6A-BE72-235E1FB0336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631825"/>
            <a:ext cx="550862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4" name="WordArt 6"/>
          <p:cNvSpPr>
            <a:spLocks noChangeArrowheads="1" noChangeShapeType="1" noTextEdit="1"/>
          </p:cNvSpPr>
          <p:nvPr/>
        </p:nvSpPr>
        <p:spPr bwMode="auto">
          <a:xfrm>
            <a:off x="2205038" y="0"/>
            <a:ext cx="2695575" cy="59528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Vrai</a:t>
            </a:r>
            <a:r>
              <a:rPr lang="en-GB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GB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ou</a:t>
            </a:r>
            <a:r>
              <a:rPr lang="en-GB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Faux </a:t>
            </a:r>
            <a:r>
              <a:rPr lang="en-GB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?</a:t>
            </a:r>
          </a:p>
          <a:p>
            <a:pPr algn="ctr"/>
            <a:r>
              <a:rPr lang="en-GB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True or False?</a:t>
            </a:r>
            <a:endParaRPr lang="en-GB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76250" y="4808538"/>
            <a:ext cx="5761038" cy="57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1- Il fait beau à Poitiers.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    Vrai               Faux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2- Il neige à Calais.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    Vrai              Faux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3- Il y a de l’orage à Nancy.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    Vrai              Faux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4- Il y a du soleil à Pau.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     Vrai            Faux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5- Il pleut à Caen.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     Vrai            Faux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6- Il y a des nuages à Montpellier.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     Vrai            Faux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7- Il fait mauvais à Rennes.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     Vrai            Faux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8- Il fait chaud à Besançon.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Comic Sans MS" pitchFamily="66" charset="0"/>
              </a:rPr>
              <a:t>     Vrai            Faux</a:t>
            </a:r>
          </a:p>
          <a:p>
            <a:pPr>
              <a:spcBef>
                <a:spcPct val="50000"/>
              </a:spcBef>
            </a:pPr>
            <a:endParaRPr lang="en-GB" sz="14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GB" sz="1400">
              <a:latin typeface="Comic Sans MS" pitchFamily="66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268413" y="5168900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268413" y="5807075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1268413" y="6445250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1268413" y="7083425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1268413" y="7723188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268413" y="8361363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1268413" y="8999538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1268413" y="9639300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2420938" y="5168900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2420938" y="5807075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420938" y="6445250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2420938" y="7083425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2420938" y="7723188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2420938" y="8361363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2420938" y="8999538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2420938" y="9639300"/>
            <a:ext cx="4318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>
            <a:off x="3068638" y="5384800"/>
            <a:ext cx="3313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3068638" y="9848850"/>
            <a:ext cx="3313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>
            <a:off x="3068638" y="6021388"/>
            <a:ext cx="3313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76" name="Line 28"/>
          <p:cNvSpPr>
            <a:spLocks noChangeShapeType="1"/>
          </p:cNvSpPr>
          <p:nvPr/>
        </p:nvSpPr>
        <p:spPr bwMode="auto">
          <a:xfrm>
            <a:off x="3068638" y="6659563"/>
            <a:ext cx="3313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77" name="Line 29"/>
          <p:cNvSpPr>
            <a:spLocks noChangeShapeType="1"/>
          </p:cNvSpPr>
          <p:nvPr/>
        </p:nvSpPr>
        <p:spPr bwMode="auto">
          <a:xfrm>
            <a:off x="3068638" y="7297738"/>
            <a:ext cx="3313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78" name="Line 30"/>
          <p:cNvSpPr>
            <a:spLocks noChangeShapeType="1"/>
          </p:cNvSpPr>
          <p:nvPr/>
        </p:nvSpPr>
        <p:spPr bwMode="auto">
          <a:xfrm>
            <a:off x="3068638" y="7934325"/>
            <a:ext cx="3313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79" name="Line 31"/>
          <p:cNvSpPr>
            <a:spLocks noChangeShapeType="1"/>
          </p:cNvSpPr>
          <p:nvPr/>
        </p:nvSpPr>
        <p:spPr bwMode="auto">
          <a:xfrm>
            <a:off x="3068638" y="8572500"/>
            <a:ext cx="3313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80" name="Line 32"/>
          <p:cNvSpPr>
            <a:spLocks noChangeShapeType="1"/>
          </p:cNvSpPr>
          <p:nvPr/>
        </p:nvSpPr>
        <p:spPr bwMode="auto">
          <a:xfrm>
            <a:off x="3068638" y="9210675"/>
            <a:ext cx="3313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92</Words>
  <Application>Microsoft Office PowerPoint</Application>
  <PresentationFormat>A4 Paper (210x297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Comic Sans MS</vt:lpstr>
      <vt:lpstr>Default Design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EVANS</dc:creator>
  <cp:lastModifiedBy>Beckfoot School</cp:lastModifiedBy>
  <cp:revision>4</cp:revision>
  <dcterms:created xsi:type="dcterms:W3CDTF">2006-11-11T15:07:46Z</dcterms:created>
  <dcterms:modified xsi:type="dcterms:W3CDTF">2009-03-31T08:46:12Z</dcterms:modified>
</cp:coreProperties>
</file>