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8DDB-BBC3-43F4-92B9-C42187849A22}" type="datetimeFigureOut">
              <a:rPr lang="en-US" smtClean="0"/>
              <a:t>5/11/2008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1F5E-E0A1-46C2-AC12-44C7B793C7B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hyperlink" Target="http://www.jabu.de/bilder/ostern_07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werners-papierwelt.de/mediac/400_0/media/diddl-ostere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1743075" cy="2105025"/>
          </a:xfrm>
          <a:prstGeom prst="rect">
            <a:avLst/>
          </a:prstGeom>
          <a:noFill/>
        </p:spPr>
      </p:pic>
      <p:pic>
        <p:nvPicPr>
          <p:cNvPr id="11268" name="Picture 4" descr="http://www.kinderportal.kinderschrei.de/malvorlagen/ostern/ostern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14290"/>
            <a:ext cx="1705269" cy="2335215"/>
          </a:xfrm>
          <a:prstGeom prst="rect">
            <a:avLst/>
          </a:prstGeom>
          <a:noFill/>
        </p:spPr>
      </p:pic>
      <p:pic>
        <p:nvPicPr>
          <p:cNvPr id="11272" name="Picture 8" descr="http://tbn0.google.com/images?q=tbn:fKyrHpXqbCEveM:http://www.jabu.de/bilder/ostern_07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857496"/>
            <a:ext cx="3214706" cy="3214710"/>
          </a:xfrm>
          <a:prstGeom prst="rect">
            <a:avLst/>
          </a:prstGeom>
          <a:noFill/>
        </p:spPr>
      </p:pic>
      <p:pic>
        <p:nvPicPr>
          <p:cNvPr id="11274" name="Picture 10" descr="http://www.psychosezentrum.de/bilder/oster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0"/>
            <a:ext cx="3714746" cy="2649852"/>
          </a:xfrm>
          <a:prstGeom prst="rect">
            <a:avLst/>
          </a:prstGeom>
          <a:noFill/>
        </p:spPr>
      </p:pic>
      <p:pic>
        <p:nvPicPr>
          <p:cNvPr id="11276" name="Picture 12" descr="http://dala.de/cards/dala/ostern01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3000372"/>
            <a:ext cx="2202767" cy="2544776"/>
          </a:xfrm>
          <a:prstGeom prst="rect">
            <a:avLst/>
          </a:prstGeom>
          <a:noFill/>
        </p:spPr>
      </p:pic>
      <p:pic>
        <p:nvPicPr>
          <p:cNvPr id="11278" name="Picture 14" descr="http://www.hinti.ch/public/scripts/postkarte/ostern/ostern04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57884" y="4143380"/>
            <a:ext cx="3135331" cy="21917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www.trendmile.de/images/grusskarten/Ostern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3048000" cy="2286000"/>
          </a:xfrm>
          <a:prstGeom prst="rect">
            <a:avLst/>
          </a:prstGeom>
          <a:noFill/>
        </p:spPr>
      </p:pic>
      <p:pic>
        <p:nvPicPr>
          <p:cNvPr id="14344" name="Picture 8" descr="http://www.grusskartenkoenig.de/images/de/ecards/ostern/ostern_ohne_stress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9"/>
            <a:ext cx="2887598" cy="2286016"/>
          </a:xfrm>
          <a:prstGeom prst="rect">
            <a:avLst/>
          </a:prstGeom>
          <a:noFill/>
        </p:spPr>
      </p:pic>
      <p:pic>
        <p:nvPicPr>
          <p:cNvPr id="14346" name="Picture 10" descr="http://www.peppitext.de/WiCoSchilder/1Frohe_Oster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857496"/>
            <a:ext cx="2455253" cy="3548054"/>
          </a:xfrm>
          <a:prstGeom prst="rect">
            <a:avLst/>
          </a:prstGeom>
          <a:noFill/>
        </p:spPr>
      </p:pic>
      <p:pic>
        <p:nvPicPr>
          <p:cNvPr id="14348" name="Picture 12" descr="http://www.orangerie-shop.de/ores/ecards/Jaehrliche_Anlaesse/Ostern/Frohe-Oster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2928934"/>
            <a:ext cx="2964645" cy="1976430"/>
          </a:xfrm>
          <a:prstGeom prst="rect">
            <a:avLst/>
          </a:prstGeom>
          <a:noFill/>
        </p:spPr>
      </p:pic>
      <p:pic>
        <p:nvPicPr>
          <p:cNvPr id="14350" name="Picture 14" descr="http://www.nicoles-funworld.de/windowcolor/Malvorlagen/ostern/ostern3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51616" y="785794"/>
            <a:ext cx="2492384" cy="2114372"/>
          </a:xfrm>
          <a:prstGeom prst="rect">
            <a:avLst/>
          </a:prstGeom>
          <a:noFill/>
        </p:spPr>
      </p:pic>
      <p:pic>
        <p:nvPicPr>
          <p:cNvPr id="14352" name="Picture 16" descr="http://www.nicoles-funworld.de/windowcolor/Malvorlagen/ostern/ostern2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3357562"/>
            <a:ext cx="2332731" cy="3121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1</cp:revision>
  <dcterms:created xsi:type="dcterms:W3CDTF">2008-05-11T10:52:16Z</dcterms:created>
  <dcterms:modified xsi:type="dcterms:W3CDTF">2008-05-11T11:03:34Z</dcterms:modified>
</cp:coreProperties>
</file>