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Default Extension="png" ContentType="image/png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ict" ContentType="image/pi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CC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F8D4-A08F-BA45-A857-B9E9AAA449F4}" type="datetimeFigureOut">
              <a:rPr lang="en-US" smtClean="0"/>
              <a:t>5/7/09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78E0-1B08-DB42-A254-C84FBCC6AA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Users:Jayne:Desktop:Lesson%20plans:090511%20Gesundes%20essen:Gesundes%20Essen%20ama%20OHT%20nicked%20by%20KSP-2.doc!OLE_LINK1" TargetMode="Externa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Gesundes</a:t>
            </a:r>
            <a:r>
              <a:rPr lang="en-US" dirty="0" smtClean="0"/>
              <a:t> Essen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Learning objective: To be able to advise people on healthy eating.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334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Montag</a:t>
            </a:r>
            <a:r>
              <a:rPr lang="en-US" sz="2400" dirty="0" smtClean="0"/>
              <a:t>, den 11. Mai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33399"/>
            <a:ext cx="160020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say these in German?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much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little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(not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600200"/>
            <a:ext cx="38100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zu</a:t>
            </a:r>
            <a:r>
              <a:rPr lang="en-US" sz="3200" dirty="0" smtClean="0"/>
              <a:t> </a:t>
            </a:r>
            <a:r>
              <a:rPr lang="en-US" sz="3200" dirty="0" err="1" smtClean="0"/>
              <a:t>viel</a:t>
            </a:r>
            <a:endParaRPr lang="en-US" sz="3200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genug</a:t>
            </a:r>
            <a:endParaRPr lang="en-US" sz="3200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wenig</a:t>
            </a:r>
            <a:endParaRPr lang="en-US" sz="3200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nie</a:t>
            </a:r>
            <a:endParaRPr lang="en-US" sz="3200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kein(e,r</a:t>
            </a:r>
            <a:r>
              <a:rPr lang="en-US" sz="3200" dirty="0"/>
              <a:t>)</a:t>
            </a:r>
            <a:endParaRPr lang="en-US" sz="3200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nicht</a:t>
            </a:r>
            <a:endParaRPr lang="en-US" sz="3200" dirty="0" smtClean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ist</a:t>
            </a:r>
            <a:r>
              <a:rPr lang="en-US" dirty="0" smtClean="0"/>
              <a:t> was man </a:t>
            </a:r>
            <a:r>
              <a:rPr lang="en-US" dirty="0" err="1" smtClean="0"/>
              <a:t>ißt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sz="2400" dirty="0" err="1"/>
              <a:t>viel</a:t>
            </a:r>
            <a:r>
              <a:rPr lang="en-US" sz="2400" dirty="0"/>
              <a:t> </a:t>
            </a:r>
            <a:r>
              <a:rPr lang="en-US" sz="2400" dirty="0" err="1"/>
              <a:t>laufen</a:t>
            </a:r>
            <a:endParaRPr lang="en-GB" sz="2400" dirty="0"/>
          </a:p>
          <a:p>
            <a:r>
              <a:rPr lang="en-US" sz="2400" dirty="0" err="1"/>
              <a:t>Obst</a:t>
            </a:r>
            <a:r>
              <a:rPr lang="en-US" sz="2400" dirty="0"/>
              <a:t> und </a:t>
            </a:r>
            <a:r>
              <a:rPr lang="en-US" sz="2400" dirty="0" err="1"/>
              <a:t>Salat</a:t>
            </a:r>
            <a:r>
              <a:rPr lang="en-US" sz="2400" dirty="0"/>
              <a:t> </a:t>
            </a:r>
            <a:r>
              <a:rPr lang="en-US" sz="2400" dirty="0" err="1"/>
              <a:t>essen</a:t>
            </a:r>
            <a:endParaRPr lang="en-GB" sz="2400" dirty="0"/>
          </a:p>
          <a:p>
            <a:r>
              <a:rPr lang="en-US" sz="2400" dirty="0" err="1"/>
              <a:t>Kartoffel</a:t>
            </a:r>
            <a:r>
              <a:rPr lang="en-US" sz="2400" dirty="0"/>
              <a:t> und Reis </a:t>
            </a:r>
            <a:r>
              <a:rPr lang="en-US" sz="2400" dirty="0" err="1"/>
              <a:t>essen</a:t>
            </a:r>
            <a:endParaRPr lang="en-GB" sz="2400" dirty="0"/>
          </a:p>
          <a:p>
            <a:r>
              <a:rPr lang="en-US" sz="2400" dirty="0" err="1"/>
              <a:t>gesund</a:t>
            </a:r>
            <a:r>
              <a:rPr lang="en-US" sz="2400" dirty="0"/>
              <a:t> </a:t>
            </a:r>
            <a:r>
              <a:rPr lang="en-US" sz="2400" dirty="0" err="1"/>
              <a:t>essen</a:t>
            </a:r>
            <a:endParaRPr lang="en-GB" sz="2400" dirty="0"/>
          </a:p>
          <a:p>
            <a:r>
              <a:rPr lang="en-US" sz="2400" dirty="0" err="1"/>
              <a:t>Fleisch</a:t>
            </a:r>
            <a:r>
              <a:rPr lang="en-US" sz="2400" dirty="0"/>
              <a:t> und </a:t>
            </a:r>
            <a:r>
              <a:rPr lang="en-US" sz="2400" dirty="0" err="1"/>
              <a:t>Bohnen</a:t>
            </a:r>
            <a:r>
              <a:rPr lang="en-US" sz="2400" dirty="0"/>
              <a:t> </a:t>
            </a:r>
            <a:r>
              <a:rPr lang="en-US" sz="2400" dirty="0" err="1"/>
              <a:t>essen</a:t>
            </a:r>
            <a:endParaRPr lang="en-GB" sz="2400" dirty="0"/>
          </a:p>
          <a:p>
            <a:r>
              <a:rPr lang="en-US" sz="2400" dirty="0" err="1"/>
              <a:t>Milch</a:t>
            </a:r>
            <a:r>
              <a:rPr lang="en-US" sz="2400" dirty="0"/>
              <a:t> </a:t>
            </a:r>
            <a:r>
              <a:rPr lang="en-US" sz="2400" dirty="0" err="1"/>
              <a:t>trinken</a:t>
            </a:r>
            <a:endParaRPr lang="en-GB" sz="2400" dirty="0"/>
          </a:p>
          <a:p>
            <a:r>
              <a:rPr lang="en-US" sz="2400" dirty="0" err="1"/>
              <a:t>weniger</a:t>
            </a:r>
            <a:r>
              <a:rPr lang="en-US" sz="2400" dirty="0"/>
              <a:t> </a:t>
            </a:r>
            <a:r>
              <a:rPr lang="en-US" sz="2400" dirty="0" err="1"/>
              <a:t>Fett</a:t>
            </a:r>
            <a:r>
              <a:rPr lang="en-US" sz="2400" dirty="0"/>
              <a:t> </a:t>
            </a:r>
            <a:r>
              <a:rPr lang="en-US" sz="2400" dirty="0" err="1"/>
              <a:t>essen</a:t>
            </a:r>
            <a:endParaRPr lang="en-GB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1"/>
            <a:ext cx="38862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Eiweiß</a:t>
            </a:r>
            <a:r>
              <a:rPr lang="en-US" sz="2400" dirty="0"/>
              <a:t> </a:t>
            </a:r>
            <a:r>
              <a:rPr lang="en-US" sz="2400" dirty="0" err="1"/>
              <a:t>bekommen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fit </a:t>
            </a:r>
            <a:r>
              <a:rPr lang="en-US" sz="2400" dirty="0" err="1"/>
              <a:t>werden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gesund</a:t>
            </a:r>
            <a:r>
              <a:rPr lang="en-US" sz="2400" dirty="0"/>
              <a:t> </a:t>
            </a:r>
            <a:r>
              <a:rPr lang="en-US" sz="2400" dirty="0" err="1"/>
              <a:t>bleiben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Kalzium</a:t>
            </a:r>
            <a:r>
              <a:rPr lang="en-US" sz="2400" dirty="0"/>
              <a:t> </a:t>
            </a:r>
            <a:r>
              <a:rPr lang="en-US" sz="2400" dirty="0" err="1"/>
              <a:t>bekommen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Kohlenhydrate</a:t>
            </a:r>
            <a:r>
              <a:rPr lang="en-US" sz="2400" dirty="0"/>
              <a:t> </a:t>
            </a:r>
            <a:r>
              <a:rPr lang="en-US" sz="2400" dirty="0" err="1"/>
              <a:t>bekommen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Vitamine</a:t>
            </a:r>
            <a:r>
              <a:rPr lang="en-US" sz="2400" dirty="0"/>
              <a:t> </a:t>
            </a:r>
            <a:r>
              <a:rPr lang="en-US" sz="2400" dirty="0" err="1"/>
              <a:t>bekommen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gesund</a:t>
            </a:r>
            <a:r>
              <a:rPr lang="en-US" sz="2400" dirty="0"/>
              <a:t> </a:t>
            </a:r>
            <a:r>
              <a:rPr lang="en-US" sz="2400" dirty="0" err="1"/>
              <a:t>bleiben</a:t>
            </a:r>
            <a:endParaRPr lang="en-GB" sz="24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416800" y="4953001"/>
          <a:ext cx="1041400" cy="1371600"/>
        </p:xfrm>
        <a:graphic>
          <a:graphicData uri="http://schemas.openxmlformats.org/presentationml/2006/ole">
            <p:oleObj spid="_x0000_s15362" name="Document" r:id="rId3" imgW="1041400" imgH="13716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Gesund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ungesund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023815" cy="1426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1"/>
            <a:ext cx="1337619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1245080"/>
            <a:ext cx="3733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 one star that you think is healthy and one that is unhealthy.</a:t>
            </a:r>
          </a:p>
          <a:p>
            <a:endParaRPr lang="en-US" sz="2400" dirty="0" smtClean="0"/>
          </a:p>
          <a:p>
            <a:r>
              <a:rPr lang="en-US" sz="2400" dirty="0" smtClean="0"/>
              <a:t>For the star that is unhealthy, use the sheet to advise what they </a:t>
            </a:r>
            <a:r>
              <a:rPr lang="en-US" sz="2400" b="1" dirty="0" smtClean="0"/>
              <a:t>could do</a:t>
            </a:r>
            <a:r>
              <a:rPr lang="en-US" sz="2400" dirty="0" smtClean="0"/>
              <a:t> (</a:t>
            </a:r>
            <a:r>
              <a:rPr lang="en-US" sz="2400" dirty="0" err="1" smtClean="0"/>
              <a:t>sie</a:t>
            </a:r>
            <a:r>
              <a:rPr lang="en-US" sz="2400" dirty="0" smtClean="0"/>
              <a:t> /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kann</a:t>
            </a:r>
            <a:r>
              <a:rPr lang="en-US" sz="2400" dirty="0" smtClean="0"/>
              <a:t> or </a:t>
            </a:r>
            <a:r>
              <a:rPr lang="en-US" sz="2400" dirty="0" err="1" smtClean="0"/>
              <a:t>sie/er</a:t>
            </a:r>
            <a:r>
              <a:rPr lang="en-US" sz="2400" dirty="0" smtClean="0"/>
              <a:t> </a:t>
            </a:r>
            <a:r>
              <a:rPr lang="en-US" sz="2400" dirty="0" err="1" smtClean="0"/>
              <a:t>soll</a:t>
            </a:r>
            <a:r>
              <a:rPr lang="en-US" sz="2400" dirty="0" smtClean="0"/>
              <a:t>…) in order to get fit.</a:t>
            </a:r>
          </a:p>
          <a:p>
            <a:endParaRPr lang="en-US" sz="2400" dirty="0" smtClean="0"/>
          </a:p>
          <a:p>
            <a:r>
              <a:rPr lang="en-US" sz="2400" dirty="0" smtClean="0"/>
              <a:t>For the star that is healthy, write what they </a:t>
            </a:r>
            <a:r>
              <a:rPr lang="en-US" sz="2400" b="1" dirty="0" smtClean="0"/>
              <a:t>do already</a:t>
            </a:r>
            <a:r>
              <a:rPr lang="en-US" sz="2400" dirty="0" smtClean="0"/>
              <a:t> to stay healthy (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trinkt</a:t>
            </a:r>
            <a:r>
              <a:rPr lang="en-US" sz="2400" dirty="0" smtClean="0"/>
              <a:t> </a:t>
            </a:r>
            <a:r>
              <a:rPr lang="en-US" sz="2400" dirty="0" err="1" smtClean="0"/>
              <a:t>viel</a:t>
            </a:r>
            <a:r>
              <a:rPr lang="en-US" sz="2400" dirty="0" smtClean="0"/>
              <a:t> </a:t>
            </a:r>
            <a:r>
              <a:rPr lang="en-US" sz="2400" dirty="0" err="1" smtClean="0"/>
              <a:t>Wasser</a:t>
            </a:r>
            <a:r>
              <a:rPr lang="en-US" sz="2400" dirty="0" smtClean="0"/>
              <a:t>…).</a:t>
            </a:r>
            <a:endParaRPr lang="en-US" sz="2400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913188"/>
            <a:ext cx="1129208" cy="166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7" y="5012284"/>
            <a:ext cx="1617116" cy="1617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1492201"/>
            <a:ext cx="1135931" cy="1514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174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Macintosh HD:Users:Jayne:Desktop:Lesson plans:090511 Gesundes essen:Gesundes Essen ama OHT nicked by KSP-2.doc!OLE_LINK1</vt:lpstr>
      <vt:lpstr>Gesundes Essen</vt:lpstr>
      <vt:lpstr>How do we say these in German?</vt:lpstr>
      <vt:lpstr>Man ist was man ißt!</vt:lpstr>
      <vt:lpstr>Gesund oder ungesund?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Gesundes Essen</dc:title>
  <dc:creator>Jayne Pritzlaff</dc:creator>
  <cp:lastModifiedBy>Jayne Pritzlaff</cp:lastModifiedBy>
  <cp:revision>1</cp:revision>
  <dcterms:created xsi:type="dcterms:W3CDTF">2009-05-07T20:33:32Z</dcterms:created>
  <dcterms:modified xsi:type="dcterms:W3CDTF">2009-05-07T21:02:13Z</dcterms:modified>
</cp:coreProperties>
</file>