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63" r:id="rId6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937E-7140-4D68-91C9-21EBD3DB2535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AE98F-F32C-4ABE-A220-60B17F0809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linguaprime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linguaprime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linguaprime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785926"/>
            <a:ext cx="78581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Mercredi</a:t>
            </a:r>
            <a:r>
              <a:rPr lang="en-GB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4 Mars</a:t>
            </a:r>
          </a:p>
          <a:p>
            <a:endParaRPr lang="en-GB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Objective: To say where we live in Europe.</a:t>
            </a:r>
          </a:p>
          <a:p>
            <a:endParaRPr lang="en-GB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GB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GB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GB" sz="3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European maps Europe maps in clear detail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818599"/>
            <a:ext cx="2428892" cy="18498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uropean maps Europe maps in clear detail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7166"/>
            <a:ext cx="8286808" cy="631129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571736" y="342900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928926" y="4357694"/>
            <a:ext cx="785818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928794" y="3071810"/>
            <a:ext cx="785818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71604" y="5286388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14348" y="5214950"/>
            <a:ext cx="785818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000496" y="3714752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786182" y="4572008"/>
            <a:ext cx="50006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357686" y="5143512"/>
            <a:ext cx="50006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6314" y="4429132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804951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28604"/>
            <a:ext cx="6143668" cy="582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uropean maps Europe maps in clear detail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7166"/>
            <a:ext cx="8286808" cy="631129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571736" y="342900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928926" y="4357694"/>
            <a:ext cx="785818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928794" y="3071810"/>
            <a:ext cx="785818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71604" y="5286388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14348" y="5214950"/>
            <a:ext cx="785818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000496" y="3714752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786182" y="4572008"/>
            <a:ext cx="50006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357686" y="5143512"/>
            <a:ext cx="50006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6314" y="4429132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beckfoot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</dc:creator>
  <cp:lastModifiedBy>Beckfoot School</cp:lastModifiedBy>
  <cp:revision>15</cp:revision>
  <dcterms:created xsi:type="dcterms:W3CDTF">2008-09-10T13:08:30Z</dcterms:created>
  <dcterms:modified xsi:type="dcterms:W3CDTF">2009-03-03T10:33:03Z</dcterms:modified>
</cp:coreProperties>
</file>