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735763" cy="98694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45C6-05AB-4FDB-8B0D-E23FF52157C4}" type="datetimeFigureOut">
              <a:rPr lang="en-US" smtClean="0"/>
              <a:pPr/>
              <a:t>3/3/2009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6C06-1BDD-43DD-96C5-0FDFD2D154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45C6-05AB-4FDB-8B0D-E23FF52157C4}" type="datetimeFigureOut">
              <a:rPr lang="en-US" smtClean="0"/>
              <a:pPr/>
              <a:t>3/3/2009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6C06-1BDD-43DD-96C5-0FDFD2D154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45C6-05AB-4FDB-8B0D-E23FF52157C4}" type="datetimeFigureOut">
              <a:rPr lang="en-US" smtClean="0"/>
              <a:pPr/>
              <a:t>3/3/2009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6C06-1BDD-43DD-96C5-0FDFD2D154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45C6-05AB-4FDB-8B0D-E23FF52157C4}" type="datetimeFigureOut">
              <a:rPr lang="en-US" smtClean="0"/>
              <a:pPr/>
              <a:t>3/3/2009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6C06-1BDD-43DD-96C5-0FDFD2D154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45C6-05AB-4FDB-8B0D-E23FF52157C4}" type="datetimeFigureOut">
              <a:rPr lang="en-US" smtClean="0"/>
              <a:pPr/>
              <a:t>3/3/2009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6C06-1BDD-43DD-96C5-0FDFD2D154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45C6-05AB-4FDB-8B0D-E23FF52157C4}" type="datetimeFigureOut">
              <a:rPr lang="en-US" smtClean="0"/>
              <a:pPr/>
              <a:t>3/3/2009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6C06-1BDD-43DD-96C5-0FDFD2D154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45C6-05AB-4FDB-8B0D-E23FF52157C4}" type="datetimeFigureOut">
              <a:rPr lang="en-US" smtClean="0"/>
              <a:pPr/>
              <a:t>3/3/2009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6C06-1BDD-43DD-96C5-0FDFD2D154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45C6-05AB-4FDB-8B0D-E23FF52157C4}" type="datetimeFigureOut">
              <a:rPr lang="en-US" smtClean="0"/>
              <a:pPr/>
              <a:t>3/3/2009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6C06-1BDD-43DD-96C5-0FDFD2D154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45C6-05AB-4FDB-8B0D-E23FF52157C4}" type="datetimeFigureOut">
              <a:rPr lang="en-US" smtClean="0"/>
              <a:pPr/>
              <a:t>3/3/2009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6C06-1BDD-43DD-96C5-0FDFD2D154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45C6-05AB-4FDB-8B0D-E23FF52157C4}" type="datetimeFigureOut">
              <a:rPr lang="en-US" smtClean="0"/>
              <a:pPr/>
              <a:t>3/3/2009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6C06-1BDD-43DD-96C5-0FDFD2D154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45C6-05AB-4FDB-8B0D-E23FF52157C4}" type="datetimeFigureOut">
              <a:rPr lang="en-US" smtClean="0"/>
              <a:pPr/>
              <a:t>3/3/2009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6C06-1BDD-43DD-96C5-0FDFD2D154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045C6-05AB-4FDB-8B0D-E23FF52157C4}" type="datetimeFigureOut">
              <a:rPr lang="en-US" smtClean="0"/>
              <a:pPr/>
              <a:t>3/3/2009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E6C06-1BDD-43DD-96C5-0FDFD2D1543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785794"/>
            <a:ext cx="7772400" cy="1470025"/>
          </a:xfrm>
        </p:spPr>
        <p:txBody>
          <a:bodyPr>
            <a:noAutofit/>
          </a:bodyPr>
          <a:lstStyle/>
          <a:p>
            <a:r>
              <a:rPr lang="en-GB" sz="15000" dirty="0" smtClean="0"/>
              <a:t>Paris</a:t>
            </a:r>
            <a:endParaRPr lang="en-GB" sz="1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3500438"/>
            <a:ext cx="6400800" cy="1752600"/>
          </a:xfrm>
        </p:spPr>
        <p:txBody>
          <a:bodyPr>
            <a:noAutofit/>
          </a:bodyPr>
          <a:lstStyle/>
          <a:p>
            <a:r>
              <a:rPr lang="en-GB" sz="15000" dirty="0" smtClean="0">
                <a:solidFill>
                  <a:schemeClr val="tx1"/>
                </a:solidFill>
              </a:rPr>
              <a:t>France</a:t>
            </a:r>
            <a:endParaRPr lang="en-GB" sz="1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785794"/>
            <a:ext cx="7772400" cy="1470025"/>
          </a:xfrm>
        </p:spPr>
        <p:txBody>
          <a:bodyPr>
            <a:noAutofit/>
          </a:bodyPr>
          <a:lstStyle/>
          <a:p>
            <a:r>
              <a:rPr lang="en-GB" sz="15000" dirty="0" err="1" smtClean="0"/>
              <a:t>Londres</a:t>
            </a:r>
            <a:endParaRPr lang="en-GB" sz="1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3500438"/>
            <a:ext cx="8501122" cy="1752600"/>
          </a:xfrm>
        </p:spPr>
        <p:txBody>
          <a:bodyPr>
            <a:noAutofit/>
          </a:bodyPr>
          <a:lstStyle/>
          <a:p>
            <a:r>
              <a:rPr lang="en-GB" sz="15000" dirty="0" err="1" smtClean="0">
                <a:solidFill>
                  <a:schemeClr val="tx1"/>
                </a:solidFill>
              </a:rPr>
              <a:t>Angleterre</a:t>
            </a:r>
            <a:endParaRPr lang="en-GB" sz="1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785794"/>
            <a:ext cx="7772400" cy="1470025"/>
          </a:xfrm>
        </p:spPr>
        <p:txBody>
          <a:bodyPr>
            <a:noAutofit/>
          </a:bodyPr>
          <a:lstStyle/>
          <a:p>
            <a:r>
              <a:rPr lang="en-GB" sz="15000" dirty="0" smtClean="0"/>
              <a:t>Cardiff</a:t>
            </a:r>
            <a:endParaRPr lang="en-GB" sz="1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0438"/>
            <a:ext cx="8786842" cy="1752600"/>
          </a:xfrm>
        </p:spPr>
        <p:txBody>
          <a:bodyPr>
            <a:noAutofit/>
          </a:bodyPr>
          <a:lstStyle/>
          <a:p>
            <a:r>
              <a:rPr lang="en-GB" sz="11000" dirty="0" smtClean="0">
                <a:solidFill>
                  <a:schemeClr val="tx1"/>
                </a:solidFill>
              </a:rPr>
              <a:t>Pays de </a:t>
            </a:r>
            <a:r>
              <a:rPr lang="en-GB" sz="11000" dirty="0" err="1" smtClean="0">
                <a:solidFill>
                  <a:schemeClr val="tx1"/>
                </a:solidFill>
              </a:rPr>
              <a:t>Galles</a:t>
            </a:r>
            <a:endParaRPr lang="en-GB" sz="1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785794"/>
            <a:ext cx="7772400" cy="1470025"/>
          </a:xfrm>
        </p:spPr>
        <p:txBody>
          <a:bodyPr>
            <a:noAutofit/>
          </a:bodyPr>
          <a:lstStyle/>
          <a:p>
            <a:r>
              <a:rPr lang="en-GB" sz="15000" dirty="0" smtClean="0"/>
              <a:t>Berlin</a:t>
            </a:r>
            <a:endParaRPr lang="en-GB" sz="1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3500438"/>
            <a:ext cx="8501122" cy="1752600"/>
          </a:xfrm>
        </p:spPr>
        <p:txBody>
          <a:bodyPr>
            <a:noAutofit/>
          </a:bodyPr>
          <a:lstStyle/>
          <a:p>
            <a:r>
              <a:rPr lang="en-GB" sz="15000" dirty="0" err="1" smtClean="0">
                <a:solidFill>
                  <a:schemeClr val="tx1"/>
                </a:solidFill>
              </a:rPr>
              <a:t>Allemagne</a:t>
            </a:r>
            <a:endParaRPr lang="en-GB" sz="1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785794"/>
            <a:ext cx="7772400" cy="1470025"/>
          </a:xfrm>
        </p:spPr>
        <p:txBody>
          <a:bodyPr>
            <a:noAutofit/>
          </a:bodyPr>
          <a:lstStyle/>
          <a:p>
            <a:r>
              <a:rPr lang="en-GB" sz="15000" dirty="0" smtClean="0"/>
              <a:t>Rome</a:t>
            </a:r>
            <a:endParaRPr lang="en-GB" sz="1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3500438"/>
            <a:ext cx="8501122" cy="1752600"/>
          </a:xfrm>
        </p:spPr>
        <p:txBody>
          <a:bodyPr>
            <a:noAutofit/>
          </a:bodyPr>
          <a:lstStyle/>
          <a:p>
            <a:r>
              <a:rPr lang="en-GB" sz="15000" dirty="0" err="1" smtClean="0">
                <a:solidFill>
                  <a:schemeClr val="tx1"/>
                </a:solidFill>
              </a:rPr>
              <a:t>Italie</a:t>
            </a:r>
            <a:endParaRPr lang="en-GB" sz="1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785794"/>
            <a:ext cx="7772400" cy="1470025"/>
          </a:xfrm>
        </p:spPr>
        <p:txBody>
          <a:bodyPr>
            <a:noAutofit/>
          </a:bodyPr>
          <a:lstStyle/>
          <a:p>
            <a:r>
              <a:rPr lang="en-GB" sz="15000" dirty="0" smtClean="0"/>
              <a:t>Dublin</a:t>
            </a:r>
            <a:endParaRPr lang="en-GB" sz="1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3500438"/>
            <a:ext cx="8501122" cy="1752600"/>
          </a:xfrm>
        </p:spPr>
        <p:txBody>
          <a:bodyPr>
            <a:noAutofit/>
          </a:bodyPr>
          <a:lstStyle/>
          <a:p>
            <a:r>
              <a:rPr lang="en-GB" sz="15000" dirty="0" err="1" smtClean="0">
                <a:solidFill>
                  <a:schemeClr val="tx1"/>
                </a:solidFill>
              </a:rPr>
              <a:t>Irlande</a:t>
            </a:r>
            <a:endParaRPr lang="en-GB" sz="1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785794"/>
            <a:ext cx="7772400" cy="1470025"/>
          </a:xfrm>
        </p:spPr>
        <p:txBody>
          <a:bodyPr>
            <a:noAutofit/>
          </a:bodyPr>
          <a:lstStyle/>
          <a:p>
            <a:r>
              <a:rPr lang="en-GB" sz="15000" dirty="0" smtClean="0"/>
              <a:t>Madrid</a:t>
            </a:r>
            <a:endParaRPr lang="en-GB" sz="1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3500438"/>
            <a:ext cx="8501122" cy="1752600"/>
          </a:xfrm>
        </p:spPr>
        <p:txBody>
          <a:bodyPr>
            <a:noAutofit/>
          </a:bodyPr>
          <a:lstStyle/>
          <a:p>
            <a:r>
              <a:rPr lang="en-GB" sz="15000" dirty="0" err="1" smtClean="0">
                <a:solidFill>
                  <a:schemeClr val="tx1"/>
                </a:solidFill>
              </a:rPr>
              <a:t>Espagne</a:t>
            </a:r>
            <a:endParaRPr lang="en-GB" sz="1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785794"/>
            <a:ext cx="8715436" cy="1470025"/>
          </a:xfrm>
        </p:spPr>
        <p:txBody>
          <a:bodyPr>
            <a:noAutofit/>
          </a:bodyPr>
          <a:lstStyle/>
          <a:p>
            <a:r>
              <a:rPr lang="en-GB" sz="15000" dirty="0" err="1" smtClean="0"/>
              <a:t>Edimbourg</a:t>
            </a:r>
            <a:endParaRPr lang="en-GB" sz="1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3500438"/>
            <a:ext cx="8501122" cy="1752600"/>
          </a:xfrm>
        </p:spPr>
        <p:txBody>
          <a:bodyPr>
            <a:noAutofit/>
          </a:bodyPr>
          <a:lstStyle/>
          <a:p>
            <a:r>
              <a:rPr lang="en-GB" sz="15000" dirty="0" err="1" smtClean="0">
                <a:solidFill>
                  <a:schemeClr val="tx1"/>
                </a:solidFill>
              </a:rPr>
              <a:t>Écosse</a:t>
            </a:r>
            <a:endParaRPr lang="en-GB" sz="1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Paris</vt:lpstr>
      <vt:lpstr>Londres</vt:lpstr>
      <vt:lpstr>Cardiff</vt:lpstr>
      <vt:lpstr>Berlin</vt:lpstr>
      <vt:lpstr>Rome</vt:lpstr>
      <vt:lpstr>Dublin</vt:lpstr>
      <vt:lpstr>Madrid</vt:lpstr>
      <vt:lpstr>Edimbourg</vt:lpstr>
    </vt:vector>
  </TitlesOfParts>
  <Company>Education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Paris</dc:title>
  <dc:creator>Beckfoot School</dc:creator>
  <cp:lastModifiedBy>Beckfoot School</cp:lastModifiedBy>
  <cp:revision>2</cp:revision>
  <dcterms:created xsi:type="dcterms:W3CDTF">2009-03-03T10:27:21Z</dcterms:created>
  <dcterms:modified xsi:type="dcterms:W3CDTF">2009-03-03T11:05:07Z</dcterms:modified>
</cp:coreProperties>
</file>